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8" r:id="rId5"/>
    <p:sldId id="268" r:id="rId6"/>
    <p:sldId id="276" r:id="rId7"/>
    <p:sldId id="260" r:id="rId8"/>
    <p:sldId id="259" r:id="rId9"/>
    <p:sldId id="266" r:id="rId10"/>
    <p:sldId id="261" r:id="rId11"/>
    <p:sldId id="264" r:id="rId12"/>
    <p:sldId id="262" r:id="rId13"/>
    <p:sldId id="263" r:id="rId14"/>
    <p:sldId id="265" r:id="rId15"/>
    <p:sldId id="270" r:id="rId16"/>
    <p:sldId id="269" r:id="rId17"/>
    <p:sldId id="271" r:id="rId18"/>
    <p:sldId id="272" r:id="rId19"/>
    <p:sldId id="273" r:id="rId20"/>
    <p:sldId id="274" r:id="rId21"/>
    <p:sldId id="275" r:id="rId22"/>
    <p:sldId id="277" r:id="rId23"/>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A61"/>
    <a:srgbClr val="DE003F"/>
    <a:srgbClr val="F7F9F2"/>
    <a:srgbClr val="FFE0CA"/>
    <a:srgbClr val="FFE4D1"/>
    <a:srgbClr val="FFF0E5"/>
    <a:srgbClr val="F74F73"/>
    <a:srgbClr val="B70034"/>
    <a:srgbClr val="EA0043"/>
    <a:srgbClr val="CC1F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34" d="100"/>
          <a:sy n="34" d="100"/>
        </p:scale>
        <p:origin x="12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33219A7-9E56-49DB-A710-F04042632055}" type="datetimeFigureOut">
              <a:rPr lang="en-US" smtClean="0"/>
              <a:t>12/9/2023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172276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3219A7-9E56-49DB-A710-F04042632055}" type="datetimeFigureOut">
              <a:rPr lang="en-US" smtClean="0"/>
              <a:t>12/9/2023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2011828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3219A7-9E56-49DB-A710-F04042632055}" type="datetimeFigureOut">
              <a:rPr lang="en-US" smtClean="0"/>
              <a:t>12/9/2023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285192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3219A7-9E56-49DB-A710-F04042632055}" type="datetimeFigureOut">
              <a:rPr lang="en-US" smtClean="0"/>
              <a:t>12/9/2023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2923650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3219A7-9E56-49DB-A710-F04042632055}" type="datetimeFigureOut">
              <a:rPr lang="en-US" smtClean="0"/>
              <a:t>12/9/2023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2513880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33219A7-9E56-49DB-A710-F04042632055}" type="datetimeFigureOut">
              <a:rPr lang="en-US" smtClean="0"/>
              <a:t>12/9/2023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1443032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33219A7-9E56-49DB-A710-F04042632055}" type="datetimeFigureOut">
              <a:rPr lang="en-US" smtClean="0"/>
              <a:t>12/9/2023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333839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33219A7-9E56-49DB-A710-F04042632055}" type="datetimeFigureOut">
              <a:rPr lang="en-US" smtClean="0"/>
              <a:t>12/9/2023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3157738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3838122-CB15-7CAA-FDDF-48E2A19EC4A7}"/>
              </a:ext>
            </a:extLst>
          </p:cNvPr>
          <p:cNvSpPr>
            <a:spLocks noGrp="1"/>
          </p:cNvSpPr>
          <p:nvPr>
            <p:ph type="pic" sz="quarter" idx="10"/>
          </p:nvPr>
        </p:nvSpPr>
        <p:spPr>
          <a:xfrm>
            <a:off x="2286000" y="4343400"/>
            <a:ext cx="3629025" cy="5029200"/>
          </a:xfrm>
        </p:spPr>
        <p:txBody>
          <a:bodyPr/>
          <a:lstStyle/>
          <a:p>
            <a:endParaRPr lang="en-US"/>
          </a:p>
        </p:txBody>
      </p:sp>
      <p:sp>
        <p:nvSpPr>
          <p:cNvPr id="7" name="Picture Placeholder 5">
            <a:extLst>
              <a:ext uri="{FF2B5EF4-FFF2-40B4-BE49-F238E27FC236}">
                <a16:creationId xmlns:a16="http://schemas.microsoft.com/office/drawing/2014/main" id="{CAA965B2-7196-E5F6-648E-64F47F9A0A2F}"/>
              </a:ext>
            </a:extLst>
          </p:cNvPr>
          <p:cNvSpPr>
            <a:spLocks noGrp="1"/>
          </p:cNvSpPr>
          <p:nvPr>
            <p:ph type="pic" sz="quarter" idx="11"/>
          </p:nvPr>
        </p:nvSpPr>
        <p:spPr>
          <a:xfrm>
            <a:off x="6219825" y="4343400"/>
            <a:ext cx="3629025" cy="5029200"/>
          </a:xfrm>
        </p:spPr>
        <p:txBody>
          <a:bodyPr/>
          <a:lstStyle/>
          <a:p>
            <a:endParaRPr lang="en-US"/>
          </a:p>
        </p:txBody>
      </p:sp>
      <p:sp>
        <p:nvSpPr>
          <p:cNvPr id="8" name="Picture Placeholder 5">
            <a:extLst>
              <a:ext uri="{FF2B5EF4-FFF2-40B4-BE49-F238E27FC236}">
                <a16:creationId xmlns:a16="http://schemas.microsoft.com/office/drawing/2014/main" id="{632FD3CF-8120-493F-163B-DBBDB6330704}"/>
              </a:ext>
            </a:extLst>
          </p:cNvPr>
          <p:cNvSpPr>
            <a:spLocks noGrp="1"/>
          </p:cNvSpPr>
          <p:nvPr>
            <p:ph type="pic" sz="quarter" idx="12"/>
          </p:nvPr>
        </p:nvSpPr>
        <p:spPr>
          <a:xfrm>
            <a:off x="10153650" y="4343400"/>
            <a:ext cx="3629025" cy="5029200"/>
          </a:xfrm>
        </p:spPr>
        <p:txBody>
          <a:bodyPr/>
          <a:lstStyle/>
          <a:p>
            <a:endParaRPr lang="en-US" dirty="0"/>
          </a:p>
        </p:txBody>
      </p:sp>
      <p:sp>
        <p:nvSpPr>
          <p:cNvPr id="9" name="Picture Placeholder 5">
            <a:extLst>
              <a:ext uri="{FF2B5EF4-FFF2-40B4-BE49-F238E27FC236}">
                <a16:creationId xmlns:a16="http://schemas.microsoft.com/office/drawing/2014/main" id="{98B297BE-C9DA-D6FD-E330-8176AB67C53D}"/>
              </a:ext>
            </a:extLst>
          </p:cNvPr>
          <p:cNvSpPr>
            <a:spLocks noGrp="1"/>
          </p:cNvSpPr>
          <p:nvPr>
            <p:ph type="pic" sz="quarter" idx="13"/>
          </p:nvPr>
        </p:nvSpPr>
        <p:spPr>
          <a:xfrm>
            <a:off x="14087475" y="4343400"/>
            <a:ext cx="3629025" cy="5029200"/>
          </a:xfrm>
        </p:spPr>
        <p:txBody>
          <a:bodyPr/>
          <a:lstStyle/>
          <a:p>
            <a:endParaRPr lang="en-US"/>
          </a:p>
        </p:txBody>
      </p:sp>
      <p:sp>
        <p:nvSpPr>
          <p:cNvPr id="10" name="Picture Placeholder 5">
            <a:extLst>
              <a:ext uri="{FF2B5EF4-FFF2-40B4-BE49-F238E27FC236}">
                <a16:creationId xmlns:a16="http://schemas.microsoft.com/office/drawing/2014/main" id="{CAB9C88D-AF1D-A51B-02CA-9E6F59446A77}"/>
              </a:ext>
            </a:extLst>
          </p:cNvPr>
          <p:cNvSpPr>
            <a:spLocks noGrp="1"/>
          </p:cNvSpPr>
          <p:nvPr>
            <p:ph type="pic" sz="quarter" idx="14"/>
          </p:nvPr>
        </p:nvSpPr>
        <p:spPr>
          <a:xfrm>
            <a:off x="18021300" y="4343400"/>
            <a:ext cx="3629025" cy="5029200"/>
          </a:xfrm>
        </p:spPr>
        <p:txBody>
          <a:bodyPr/>
          <a:lstStyle/>
          <a:p>
            <a:endParaRPr lang="en-US"/>
          </a:p>
        </p:txBody>
      </p:sp>
    </p:spTree>
    <p:extLst>
      <p:ext uri="{BB962C8B-B14F-4D97-AF65-F5344CB8AC3E}">
        <p14:creationId xmlns:p14="http://schemas.microsoft.com/office/powerpoint/2010/main" val="3203953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D33219A7-9E56-49DB-A710-F04042632055}" type="datetimeFigureOut">
              <a:rPr lang="en-US" smtClean="0"/>
              <a:t>12/9/2023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3289636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D33219A7-9E56-49DB-A710-F04042632055}" type="datetimeFigureOut">
              <a:rPr lang="en-US" smtClean="0"/>
              <a:t>12/9/2023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10787-444E-464F-BDDB-164C3064950B}" type="slidenum">
              <a:rPr lang="en-US" smtClean="0"/>
              <a:t>‹#›</a:t>
            </a:fld>
            <a:endParaRPr lang="en-US"/>
          </a:p>
        </p:txBody>
      </p:sp>
    </p:spTree>
    <p:extLst>
      <p:ext uri="{BB962C8B-B14F-4D97-AF65-F5344CB8AC3E}">
        <p14:creationId xmlns:p14="http://schemas.microsoft.com/office/powerpoint/2010/main" val="3875824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D33219A7-9E56-49DB-A710-F04042632055}" type="datetimeFigureOut">
              <a:rPr lang="en-US" smtClean="0"/>
              <a:t>12/9/2023</a:t>
            </a:fld>
            <a:endParaRPr lang="en-US"/>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28010787-444E-464F-BDDB-164C3064950B}" type="slidenum">
              <a:rPr lang="en-US" smtClean="0"/>
              <a:t>‹#›</a:t>
            </a:fld>
            <a:endParaRPr lang="en-US"/>
          </a:p>
        </p:txBody>
      </p:sp>
    </p:spTree>
    <p:extLst>
      <p:ext uri="{BB962C8B-B14F-4D97-AF65-F5344CB8AC3E}">
        <p14:creationId xmlns:p14="http://schemas.microsoft.com/office/powerpoint/2010/main" val="3932801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1362DC-5CC2-170C-EB14-977EC2656249}"/>
              </a:ext>
            </a:extLst>
          </p:cNvPr>
          <p:cNvSpPr/>
          <p:nvPr/>
        </p:nvSpPr>
        <p:spPr>
          <a:xfrm>
            <a:off x="0" y="0"/>
            <a:ext cx="24382413" cy="13715107"/>
          </a:xfrm>
          <a:prstGeom prst="rect">
            <a:avLst/>
          </a:prstGeom>
          <a:solidFill>
            <a:srgbClr val="DE003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53" name="Picture 52">
            <a:extLst>
              <a:ext uri="{FF2B5EF4-FFF2-40B4-BE49-F238E27FC236}">
                <a16:creationId xmlns:a16="http://schemas.microsoft.com/office/drawing/2014/main" id="{1D8DC524-E0D1-A092-04ED-6A7868B6C2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87211" y="2087258"/>
            <a:ext cx="2516646" cy="2516646"/>
          </a:xfrm>
          <a:prstGeom prst="rect">
            <a:avLst/>
          </a:prstGeom>
        </p:spPr>
      </p:pic>
      <p:pic>
        <p:nvPicPr>
          <p:cNvPr id="52" name="Picture 51">
            <a:extLst>
              <a:ext uri="{FF2B5EF4-FFF2-40B4-BE49-F238E27FC236}">
                <a16:creationId xmlns:a16="http://schemas.microsoft.com/office/drawing/2014/main" id="{6EBF9879-E2D1-C06D-F842-9EE4F0D74D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252" y="9871708"/>
            <a:ext cx="2516646" cy="2516646"/>
          </a:xfrm>
          <a:prstGeom prst="rect">
            <a:avLst/>
          </a:prstGeom>
        </p:spPr>
      </p:pic>
      <p:pic>
        <p:nvPicPr>
          <p:cNvPr id="42" name="Picture 41">
            <a:extLst>
              <a:ext uri="{FF2B5EF4-FFF2-40B4-BE49-F238E27FC236}">
                <a16:creationId xmlns:a16="http://schemas.microsoft.com/office/drawing/2014/main" id="{E40C61AC-BED7-9930-9013-712C323D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66921" y="1171251"/>
            <a:ext cx="11429253" cy="11429253"/>
          </a:xfrm>
          <a:prstGeom prst="rect">
            <a:avLst/>
          </a:prstGeom>
        </p:spPr>
      </p:pic>
      <p:sp>
        <p:nvSpPr>
          <p:cNvPr id="7" name="TextBox 6">
            <a:extLst>
              <a:ext uri="{FF2B5EF4-FFF2-40B4-BE49-F238E27FC236}">
                <a16:creationId xmlns:a16="http://schemas.microsoft.com/office/drawing/2014/main" id="{D3123E14-689A-8B4A-101A-1CE79C1D4E9F}"/>
              </a:ext>
            </a:extLst>
          </p:cNvPr>
          <p:cNvSpPr txBox="1"/>
          <p:nvPr/>
        </p:nvSpPr>
        <p:spPr>
          <a:xfrm>
            <a:off x="2033822" y="2827093"/>
            <a:ext cx="12161439" cy="4508927"/>
          </a:xfrm>
          <a:prstGeom prst="rect">
            <a:avLst/>
          </a:prstGeom>
          <a:noFill/>
        </p:spPr>
        <p:txBody>
          <a:bodyPr wrap="square">
            <a:spAutoFit/>
          </a:bodyPr>
          <a:lstStyle/>
          <a:p>
            <a:pPr>
              <a:defRPr/>
            </a:pPr>
            <a:r>
              <a:rPr lang="en-US" sz="28700" dirty="0">
                <a:solidFill>
                  <a:schemeClr val="bg1"/>
                </a:solidFill>
                <a:latin typeface="Playful Christmas-Personal Use" pitchFamily="50" charset="0"/>
                <a:ea typeface="Roboto Light" panose="02000000000000000000" pitchFamily="2" charset="0"/>
                <a:cs typeface="Poppins Bold" panose="00000800000000000000" pitchFamily="2" charset="0"/>
              </a:rPr>
              <a:t>Christmas</a:t>
            </a:r>
          </a:p>
        </p:txBody>
      </p:sp>
      <p:sp>
        <p:nvSpPr>
          <p:cNvPr id="8" name="TextBox 7">
            <a:extLst>
              <a:ext uri="{FF2B5EF4-FFF2-40B4-BE49-F238E27FC236}">
                <a16:creationId xmlns:a16="http://schemas.microsoft.com/office/drawing/2014/main" id="{8BD12396-B960-57CE-FA91-026F076A4688}"/>
              </a:ext>
            </a:extLst>
          </p:cNvPr>
          <p:cNvSpPr txBox="1"/>
          <p:nvPr/>
        </p:nvSpPr>
        <p:spPr>
          <a:xfrm>
            <a:off x="2033820" y="6314387"/>
            <a:ext cx="10921649" cy="584775"/>
          </a:xfrm>
          <a:prstGeom prst="rect">
            <a:avLst/>
          </a:prstGeom>
          <a:noFill/>
        </p:spPr>
        <p:txBody>
          <a:bodyPr wrap="square">
            <a:spAutoFit/>
          </a:bodyPr>
          <a:lstStyle/>
          <a:p>
            <a:pPr>
              <a:defRPr/>
            </a:pPr>
            <a:r>
              <a:rPr lang="en-US" sz="3200" kern="1300" spc="300" dirty="0">
                <a:solidFill>
                  <a:srgbClr val="00AA61"/>
                </a:solidFill>
                <a:latin typeface="Poppins SemiBold" panose="00000700000000000000" pitchFamily="2" charset="0"/>
                <a:cs typeface="Poppins SemiBold" panose="00000700000000000000" pitchFamily="2" charset="0"/>
              </a:rPr>
              <a:t>Christmas Holidays Event Celebrate</a:t>
            </a:r>
            <a:endParaRPr lang="en-US" sz="2400" kern="1300" spc="300" dirty="0">
              <a:solidFill>
                <a:srgbClr val="00AA61"/>
              </a:solidFill>
              <a:latin typeface="Poppins SemiBold" panose="000007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8175D074-D28B-D3F1-EA1D-EC4083820AC2}"/>
              </a:ext>
            </a:extLst>
          </p:cNvPr>
          <p:cNvSpPr txBox="1"/>
          <p:nvPr/>
        </p:nvSpPr>
        <p:spPr>
          <a:xfrm>
            <a:off x="2033821" y="7270103"/>
            <a:ext cx="10158179" cy="1692771"/>
          </a:xfrm>
          <a:prstGeom prst="rect">
            <a:avLst/>
          </a:prstGeom>
          <a:noFill/>
        </p:spPr>
        <p:txBody>
          <a:bodyPr wrap="square">
            <a:spAutoFit/>
          </a:bodyPr>
          <a:lstStyle/>
          <a:p>
            <a:pPr>
              <a:lnSpc>
                <a:spcPct val="150000"/>
              </a:lnSpc>
              <a:defRPr/>
            </a:pPr>
            <a:r>
              <a:rPr lang="en-US" sz="2400" dirty="0">
                <a:solidFill>
                  <a:schemeClr val="bg1">
                    <a:lumMod val="85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Ut enim ad minim nostrum exercitation,</a:t>
            </a:r>
          </a:p>
        </p:txBody>
      </p:sp>
      <p:sp>
        <p:nvSpPr>
          <p:cNvPr id="10" name="Rounded Rectangle 8">
            <a:extLst>
              <a:ext uri="{FF2B5EF4-FFF2-40B4-BE49-F238E27FC236}">
                <a16:creationId xmlns:a16="http://schemas.microsoft.com/office/drawing/2014/main" id="{93BDCA34-0A49-74D8-4F3B-F904DAFB2C35}"/>
              </a:ext>
            </a:extLst>
          </p:cNvPr>
          <p:cNvSpPr/>
          <p:nvPr/>
        </p:nvSpPr>
        <p:spPr>
          <a:xfrm>
            <a:off x="2033821" y="9706968"/>
            <a:ext cx="4536937" cy="1085779"/>
          </a:xfrm>
          <a:prstGeom prst="roundRect">
            <a:avLst>
              <a:gd name="adj" fmla="val 50000"/>
            </a:avLst>
          </a:prstGeom>
          <a:solidFill>
            <a:srgbClr val="00AA61"/>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1" name="TextBox 9">
            <a:extLst>
              <a:ext uri="{FF2B5EF4-FFF2-40B4-BE49-F238E27FC236}">
                <a16:creationId xmlns:a16="http://schemas.microsoft.com/office/drawing/2014/main" id="{02FA2443-D2AF-7991-8D20-A782739FC2A2}"/>
              </a:ext>
            </a:extLst>
          </p:cNvPr>
          <p:cNvSpPr txBox="1">
            <a:spLocks noChangeArrowheads="1"/>
          </p:cNvSpPr>
          <p:nvPr/>
        </p:nvSpPr>
        <p:spPr bwMode="auto">
          <a:xfrm>
            <a:off x="2378449" y="10024586"/>
            <a:ext cx="402185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For Booking Tickets</a:t>
            </a:r>
          </a:p>
        </p:txBody>
      </p:sp>
      <p:sp>
        <p:nvSpPr>
          <p:cNvPr id="13" name="TextBox 12">
            <a:extLst>
              <a:ext uri="{FF2B5EF4-FFF2-40B4-BE49-F238E27FC236}">
                <a16:creationId xmlns:a16="http://schemas.microsoft.com/office/drawing/2014/main" id="{E6BC501E-6286-A399-8DEE-3B6A6727E105}"/>
              </a:ext>
            </a:extLst>
          </p:cNvPr>
          <p:cNvSpPr txBox="1"/>
          <p:nvPr/>
        </p:nvSpPr>
        <p:spPr>
          <a:xfrm>
            <a:off x="8032247" y="2800630"/>
            <a:ext cx="6069348" cy="2215991"/>
          </a:xfrm>
          <a:prstGeom prst="rect">
            <a:avLst/>
          </a:prstGeom>
          <a:noFill/>
        </p:spPr>
        <p:txBody>
          <a:bodyPr wrap="square">
            <a:spAutoFit/>
          </a:bodyPr>
          <a:lstStyle/>
          <a:p>
            <a:pPr>
              <a:defRPr/>
            </a:pPr>
            <a:r>
              <a:rPr lang="en-US" sz="13800" b="1" dirty="0">
                <a:solidFill>
                  <a:srgbClr val="00AA61"/>
                </a:solidFill>
                <a:latin typeface="Brush Signature" pitchFamily="50" charset="0"/>
                <a:ea typeface="Roboto Light" panose="02000000000000000000" pitchFamily="2" charset="0"/>
                <a:cs typeface="Poppins Bold" panose="00000800000000000000" pitchFamily="2" charset="0"/>
              </a:rPr>
              <a:t>Merry</a:t>
            </a:r>
          </a:p>
        </p:txBody>
      </p:sp>
      <p:sp>
        <p:nvSpPr>
          <p:cNvPr id="14" name="TextBox 13">
            <a:extLst>
              <a:ext uri="{FF2B5EF4-FFF2-40B4-BE49-F238E27FC236}">
                <a16:creationId xmlns:a16="http://schemas.microsoft.com/office/drawing/2014/main" id="{E87B5F63-EC3D-C40E-2B53-26373E9B1E19}"/>
              </a:ext>
            </a:extLst>
          </p:cNvPr>
          <p:cNvSpPr txBox="1"/>
          <p:nvPr/>
        </p:nvSpPr>
        <p:spPr>
          <a:xfrm>
            <a:off x="2033821" y="3155191"/>
            <a:ext cx="4969524" cy="584775"/>
          </a:xfrm>
          <a:prstGeom prst="rect">
            <a:avLst/>
          </a:prstGeom>
          <a:noFill/>
        </p:spPr>
        <p:txBody>
          <a:bodyPr wrap="square">
            <a:spAutoFit/>
          </a:bodyPr>
          <a:lstStyle/>
          <a:p>
            <a:pPr>
              <a:defRPr/>
            </a:pPr>
            <a:r>
              <a:rPr lang="en-US" sz="3200" kern="1300" spc="300" dirty="0">
                <a:solidFill>
                  <a:schemeClr val="bg1"/>
                </a:solidFill>
                <a:latin typeface="Poppins SemiBold" panose="00000700000000000000" pitchFamily="2" charset="0"/>
                <a:cs typeface="Poppins SemiBold" panose="00000700000000000000" pitchFamily="2" charset="0"/>
              </a:rPr>
              <a:t>Time To Enjoy Let’s</a:t>
            </a:r>
            <a:endParaRPr lang="en-US" sz="2400" kern="1300" spc="300" dirty="0">
              <a:solidFill>
                <a:schemeClr val="bg1"/>
              </a:solidFill>
              <a:latin typeface="Poppins SemiBold" panose="00000700000000000000" pitchFamily="2" charset="0"/>
              <a:cs typeface="Poppins SemiBold" panose="00000700000000000000" pitchFamily="2" charset="0"/>
            </a:endParaRPr>
          </a:p>
        </p:txBody>
      </p:sp>
      <p:sp>
        <p:nvSpPr>
          <p:cNvPr id="15" name="Rounded Rectangle 8">
            <a:extLst>
              <a:ext uri="{FF2B5EF4-FFF2-40B4-BE49-F238E27FC236}">
                <a16:creationId xmlns:a16="http://schemas.microsoft.com/office/drawing/2014/main" id="{0DBBCBA5-8644-411D-EC0D-029AFA2FA1F3}"/>
              </a:ext>
            </a:extLst>
          </p:cNvPr>
          <p:cNvSpPr/>
          <p:nvPr/>
        </p:nvSpPr>
        <p:spPr>
          <a:xfrm>
            <a:off x="7003345" y="9707071"/>
            <a:ext cx="3434378" cy="1085779"/>
          </a:xfrm>
          <a:prstGeom prst="roundRect">
            <a:avLst>
              <a:gd name="adj" fmla="val 50000"/>
            </a:avLst>
          </a:prstGeom>
          <a:noFill/>
          <a:ln w="57150">
            <a:solidFill>
              <a:schemeClr val="bg1"/>
            </a:solid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6" name="TextBox 9">
            <a:extLst>
              <a:ext uri="{FF2B5EF4-FFF2-40B4-BE49-F238E27FC236}">
                <a16:creationId xmlns:a16="http://schemas.microsoft.com/office/drawing/2014/main" id="{1B59D6E7-C84A-372A-2DFB-157411642993}"/>
              </a:ext>
            </a:extLst>
          </p:cNvPr>
          <p:cNvSpPr txBox="1">
            <a:spLocks noChangeArrowheads="1"/>
          </p:cNvSpPr>
          <p:nvPr/>
        </p:nvSpPr>
        <p:spPr bwMode="auto">
          <a:xfrm>
            <a:off x="7795356" y="9988247"/>
            <a:ext cx="22238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Book Now</a:t>
            </a:r>
          </a:p>
        </p:txBody>
      </p:sp>
      <p:sp>
        <p:nvSpPr>
          <p:cNvPr id="19" name="Oval 18">
            <a:extLst>
              <a:ext uri="{FF2B5EF4-FFF2-40B4-BE49-F238E27FC236}">
                <a16:creationId xmlns:a16="http://schemas.microsoft.com/office/drawing/2014/main" id="{4D6A1650-F808-EB89-9A60-A4F929F9CE13}"/>
              </a:ext>
            </a:extLst>
          </p:cNvPr>
          <p:cNvSpPr/>
          <p:nvPr/>
        </p:nvSpPr>
        <p:spPr>
          <a:xfrm>
            <a:off x="8899653" y="11565313"/>
            <a:ext cx="383424" cy="38342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9A693D1D-0CD4-0CCA-617E-850CCF82A54D}"/>
              </a:ext>
            </a:extLst>
          </p:cNvPr>
          <p:cNvSpPr/>
          <p:nvPr/>
        </p:nvSpPr>
        <p:spPr>
          <a:xfrm>
            <a:off x="11236924" y="9326776"/>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6231EE8-727D-411F-548F-51F8CF0C4161}"/>
              </a:ext>
            </a:extLst>
          </p:cNvPr>
          <p:cNvSpPr/>
          <p:nvPr/>
        </p:nvSpPr>
        <p:spPr>
          <a:xfrm>
            <a:off x="9548771" y="11744198"/>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DDD4E434-146E-B089-3BD4-C4BE3B3C921B}"/>
              </a:ext>
            </a:extLst>
          </p:cNvPr>
          <p:cNvSpPr/>
          <p:nvPr/>
        </p:nvSpPr>
        <p:spPr>
          <a:xfrm>
            <a:off x="2121393" y="2366609"/>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0AFF0769-3434-414F-215C-17F12E3319F8}"/>
              </a:ext>
            </a:extLst>
          </p:cNvPr>
          <p:cNvSpPr/>
          <p:nvPr/>
        </p:nvSpPr>
        <p:spPr>
          <a:xfrm>
            <a:off x="21315102" y="6086520"/>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B06FC60-C890-4218-5F15-9B14313DC072}"/>
              </a:ext>
            </a:extLst>
          </p:cNvPr>
          <p:cNvSpPr/>
          <p:nvPr/>
        </p:nvSpPr>
        <p:spPr>
          <a:xfrm>
            <a:off x="2466407" y="1799289"/>
            <a:ext cx="475656" cy="4756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D4BE6646-0D70-9A76-7879-D755D905B2BB}"/>
              </a:ext>
            </a:extLst>
          </p:cNvPr>
          <p:cNvSpPr/>
          <p:nvPr/>
        </p:nvSpPr>
        <p:spPr>
          <a:xfrm>
            <a:off x="11127624" y="2576043"/>
            <a:ext cx="475656" cy="4756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A3FAB71-1792-9719-B6B5-0F66A55E2416}"/>
              </a:ext>
            </a:extLst>
          </p:cNvPr>
          <p:cNvSpPr/>
          <p:nvPr/>
        </p:nvSpPr>
        <p:spPr>
          <a:xfrm>
            <a:off x="1602637" y="9123737"/>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loud 26">
            <a:extLst>
              <a:ext uri="{FF2B5EF4-FFF2-40B4-BE49-F238E27FC236}">
                <a16:creationId xmlns:a16="http://schemas.microsoft.com/office/drawing/2014/main" id="{198D2E5F-F997-3913-3F15-7DD40FD4FB3F}"/>
              </a:ext>
            </a:extLst>
          </p:cNvPr>
          <p:cNvSpPr/>
          <p:nvPr/>
        </p:nvSpPr>
        <p:spPr>
          <a:xfrm>
            <a:off x="17195507" y="1344388"/>
            <a:ext cx="2944341" cy="3202032"/>
          </a:xfrm>
          <a:prstGeom prst="cloud">
            <a:avLst/>
          </a:prstGeom>
          <a:noFill/>
          <a:ln w="666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E56B3C00-7EC0-BB13-818A-05C31874265C}"/>
              </a:ext>
            </a:extLst>
          </p:cNvPr>
          <p:cNvSpPr txBox="1"/>
          <p:nvPr/>
        </p:nvSpPr>
        <p:spPr>
          <a:xfrm>
            <a:off x="17979157" y="3155191"/>
            <a:ext cx="1479057" cy="1015663"/>
          </a:xfrm>
          <a:prstGeom prst="rect">
            <a:avLst/>
          </a:prstGeom>
          <a:noFill/>
        </p:spPr>
        <p:txBody>
          <a:bodyPr wrap="square">
            <a:spAutoFit/>
          </a:bodyPr>
          <a:lstStyle/>
          <a:p>
            <a:pPr algn="ctr">
              <a:defRPr/>
            </a:pPr>
            <a:r>
              <a:rPr lang="en-US" sz="6000" dirty="0">
                <a:solidFill>
                  <a:schemeClr val="bg1"/>
                </a:solidFill>
                <a:latin typeface="Playful Christmas-Personal Use" pitchFamily="50" charset="0"/>
                <a:ea typeface="Roboto Light" panose="02000000000000000000" pitchFamily="2" charset="0"/>
                <a:cs typeface="Poppins Bold" panose="00000800000000000000" pitchFamily="2" charset="0"/>
              </a:rPr>
              <a:t>Sale</a:t>
            </a:r>
          </a:p>
        </p:txBody>
      </p:sp>
      <p:sp>
        <p:nvSpPr>
          <p:cNvPr id="29" name="TextBox 28">
            <a:extLst>
              <a:ext uri="{FF2B5EF4-FFF2-40B4-BE49-F238E27FC236}">
                <a16:creationId xmlns:a16="http://schemas.microsoft.com/office/drawing/2014/main" id="{20A402F7-4950-3294-BA4E-FB169DEDF053}"/>
              </a:ext>
            </a:extLst>
          </p:cNvPr>
          <p:cNvSpPr txBox="1"/>
          <p:nvPr/>
        </p:nvSpPr>
        <p:spPr>
          <a:xfrm>
            <a:off x="17979157" y="2160574"/>
            <a:ext cx="1479057" cy="1569660"/>
          </a:xfrm>
          <a:prstGeom prst="rect">
            <a:avLst/>
          </a:prstGeom>
          <a:noFill/>
        </p:spPr>
        <p:txBody>
          <a:bodyPr wrap="square">
            <a:spAutoFit/>
          </a:bodyPr>
          <a:lstStyle/>
          <a:p>
            <a:pPr algn="ctr">
              <a:defRPr/>
            </a:pPr>
            <a:r>
              <a:rPr lang="en-US" sz="9600" dirty="0">
                <a:solidFill>
                  <a:srgbClr val="00AA61"/>
                </a:solidFill>
                <a:latin typeface="Playful Christmas-Personal Use" pitchFamily="50" charset="0"/>
                <a:ea typeface="Roboto Light" panose="02000000000000000000" pitchFamily="2" charset="0"/>
                <a:cs typeface="Poppins Bold" panose="00000800000000000000" pitchFamily="2" charset="0"/>
              </a:rPr>
              <a:t>50%</a:t>
            </a:r>
          </a:p>
        </p:txBody>
      </p:sp>
      <p:sp>
        <p:nvSpPr>
          <p:cNvPr id="30" name="TextBox 29">
            <a:extLst>
              <a:ext uri="{FF2B5EF4-FFF2-40B4-BE49-F238E27FC236}">
                <a16:creationId xmlns:a16="http://schemas.microsoft.com/office/drawing/2014/main" id="{E61B69F4-9F4B-5585-5A28-48D3DE0C58D4}"/>
              </a:ext>
            </a:extLst>
          </p:cNvPr>
          <p:cNvSpPr txBox="1"/>
          <p:nvPr/>
        </p:nvSpPr>
        <p:spPr>
          <a:xfrm>
            <a:off x="17979157" y="1678202"/>
            <a:ext cx="1479057" cy="1015663"/>
          </a:xfrm>
          <a:prstGeom prst="rect">
            <a:avLst/>
          </a:prstGeom>
          <a:noFill/>
        </p:spPr>
        <p:txBody>
          <a:bodyPr wrap="square">
            <a:spAutoFit/>
          </a:bodyPr>
          <a:lstStyle/>
          <a:p>
            <a:pPr algn="ctr">
              <a:defRPr/>
            </a:pPr>
            <a:r>
              <a:rPr lang="en-US" sz="6000" dirty="0">
                <a:solidFill>
                  <a:schemeClr val="bg1"/>
                </a:solidFill>
                <a:latin typeface="Playful Christmas-Personal Use" pitchFamily="50" charset="0"/>
                <a:ea typeface="Roboto Light" panose="02000000000000000000" pitchFamily="2" charset="0"/>
                <a:cs typeface="Poppins Bold" panose="00000800000000000000" pitchFamily="2" charset="0"/>
              </a:rPr>
              <a:t>Get</a:t>
            </a:r>
          </a:p>
        </p:txBody>
      </p:sp>
      <p:sp>
        <p:nvSpPr>
          <p:cNvPr id="31" name="Oval 30">
            <a:extLst>
              <a:ext uri="{FF2B5EF4-FFF2-40B4-BE49-F238E27FC236}">
                <a16:creationId xmlns:a16="http://schemas.microsoft.com/office/drawing/2014/main" id="{EB00DA57-4292-2397-BAE6-81F0E12C89B8}"/>
              </a:ext>
            </a:extLst>
          </p:cNvPr>
          <p:cNvSpPr/>
          <p:nvPr/>
        </p:nvSpPr>
        <p:spPr>
          <a:xfrm>
            <a:off x="21859465" y="5768570"/>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0B02222-FEBA-BEF3-13E6-9BE7EDC09368}"/>
              </a:ext>
            </a:extLst>
          </p:cNvPr>
          <p:cNvSpPr/>
          <p:nvPr/>
        </p:nvSpPr>
        <p:spPr>
          <a:xfrm>
            <a:off x="21167668" y="5348952"/>
            <a:ext cx="475656" cy="4756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9EB04E44-9009-D233-1BB4-05E7BC945A8C}"/>
              </a:ext>
            </a:extLst>
          </p:cNvPr>
          <p:cNvSpPr txBox="1">
            <a:spLocks noChangeArrowheads="1"/>
          </p:cNvSpPr>
          <p:nvPr/>
        </p:nvSpPr>
        <p:spPr bwMode="auto">
          <a:xfrm>
            <a:off x="21727146" y="1302428"/>
            <a:ext cx="139822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4800" dirty="0">
                <a:solidFill>
                  <a:schemeClr val="bg1"/>
                </a:solidFill>
                <a:latin typeface="Poppins SemiBold" panose="00000700000000000000" pitchFamily="2" charset="0"/>
                <a:cs typeface="Poppins SemiBold" panose="00000700000000000000" pitchFamily="2" charset="0"/>
              </a:rPr>
              <a:t>LOGO</a:t>
            </a:r>
            <a:endParaRPr lang="en-US" altLang="en-US" sz="4000" dirty="0">
              <a:solidFill>
                <a:schemeClr val="bg1"/>
              </a:solidFill>
              <a:latin typeface="Poppins SemiBold" panose="00000700000000000000" pitchFamily="2" charset="0"/>
              <a:cs typeface="Poppins SemiBold" panose="00000700000000000000" pitchFamily="2" charset="0"/>
            </a:endParaRPr>
          </a:p>
        </p:txBody>
      </p:sp>
      <p:sp>
        <p:nvSpPr>
          <p:cNvPr id="34" name="Oval 33">
            <a:extLst>
              <a:ext uri="{FF2B5EF4-FFF2-40B4-BE49-F238E27FC236}">
                <a16:creationId xmlns:a16="http://schemas.microsoft.com/office/drawing/2014/main" id="{6E66FCC9-C4C6-894A-1E56-C1294DA140A1}"/>
              </a:ext>
            </a:extLst>
          </p:cNvPr>
          <p:cNvSpPr/>
          <p:nvPr/>
        </p:nvSpPr>
        <p:spPr>
          <a:xfrm>
            <a:off x="21245873" y="12161325"/>
            <a:ext cx="383424" cy="38342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C827073E-19D4-D4B6-506D-5E7343341C27}"/>
              </a:ext>
            </a:extLst>
          </p:cNvPr>
          <p:cNvSpPr/>
          <p:nvPr/>
        </p:nvSpPr>
        <p:spPr>
          <a:xfrm>
            <a:off x="21617467" y="11691681"/>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EAC35A57-B9DE-8FDF-E709-E18B49AE882E}"/>
              </a:ext>
            </a:extLst>
          </p:cNvPr>
          <p:cNvSpPr/>
          <p:nvPr/>
        </p:nvSpPr>
        <p:spPr>
          <a:xfrm>
            <a:off x="22089111" y="8116488"/>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D285BC8-C304-E096-FB39-AAD4835C1CBC}"/>
              </a:ext>
            </a:extLst>
          </p:cNvPr>
          <p:cNvSpPr/>
          <p:nvPr/>
        </p:nvSpPr>
        <p:spPr>
          <a:xfrm>
            <a:off x="11774839" y="2372395"/>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50">
            <a:extLst>
              <a:ext uri="{FF2B5EF4-FFF2-40B4-BE49-F238E27FC236}">
                <a16:creationId xmlns:a16="http://schemas.microsoft.com/office/drawing/2014/main" id="{75AAFBA8-2F73-25E6-3158-00631F40C7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7153" y="6343576"/>
            <a:ext cx="6380636" cy="6380636"/>
          </a:xfrm>
          <a:prstGeom prst="rect">
            <a:avLst/>
          </a:prstGeom>
        </p:spPr>
      </p:pic>
    </p:spTree>
    <p:extLst>
      <p:ext uri="{BB962C8B-B14F-4D97-AF65-F5344CB8AC3E}">
        <p14:creationId xmlns:p14="http://schemas.microsoft.com/office/powerpoint/2010/main" val="867547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7F0A8A7-B458-6C7E-F7FC-37283034DDF3}"/>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0" name="Picture Placeholder 19">
            <a:extLst>
              <a:ext uri="{FF2B5EF4-FFF2-40B4-BE49-F238E27FC236}">
                <a16:creationId xmlns:a16="http://schemas.microsoft.com/office/drawing/2014/main" id="{0E5911A4-0441-61EA-EFD9-FCCDCD34FF27}"/>
              </a:ext>
            </a:extLst>
          </p:cNvPr>
          <p:cNvSpPr>
            <a:spLocks noGrp="1"/>
          </p:cNvSpPr>
          <p:nvPr>
            <p:ph type="pic" sz="quarter" idx="13"/>
          </p:nvPr>
        </p:nvSpPr>
        <p:spPr>
          <a:xfrm>
            <a:off x="1813194" y="4829176"/>
            <a:ext cx="9450396" cy="8886824"/>
          </a:xfrm>
          <a:prstGeom prst="round2SameRect">
            <a:avLst/>
          </a:prstGeom>
          <a:solidFill>
            <a:schemeClr val="bg1">
              <a:lumMod val="50000"/>
            </a:schemeClr>
          </a:solidFill>
        </p:spPr>
      </p:sp>
      <p:sp>
        <p:nvSpPr>
          <p:cNvPr id="21" name="Picture Placeholder 20">
            <a:extLst>
              <a:ext uri="{FF2B5EF4-FFF2-40B4-BE49-F238E27FC236}">
                <a16:creationId xmlns:a16="http://schemas.microsoft.com/office/drawing/2014/main" id="{E098818D-B536-EFCB-4EA0-F4E5E8097B12}"/>
              </a:ext>
            </a:extLst>
          </p:cNvPr>
          <p:cNvSpPr>
            <a:spLocks noGrp="1"/>
          </p:cNvSpPr>
          <p:nvPr>
            <p:ph type="pic" sz="quarter" idx="14"/>
          </p:nvPr>
        </p:nvSpPr>
        <p:spPr>
          <a:xfrm rot="10800000">
            <a:off x="12165833" y="5218"/>
            <a:ext cx="10446436" cy="10110331"/>
          </a:xfrm>
          <a:prstGeom prst="round2SameRect">
            <a:avLst/>
          </a:prstGeom>
          <a:solidFill>
            <a:schemeClr val="bg1">
              <a:lumMod val="50000"/>
            </a:schemeClr>
          </a:solidFill>
        </p:spPr>
      </p:sp>
      <p:sp>
        <p:nvSpPr>
          <p:cNvPr id="6" name="TextBox 5">
            <a:extLst>
              <a:ext uri="{FF2B5EF4-FFF2-40B4-BE49-F238E27FC236}">
                <a16:creationId xmlns:a16="http://schemas.microsoft.com/office/drawing/2014/main" id="{26557429-46B9-85B7-4795-9719E0D5415F}"/>
              </a:ext>
            </a:extLst>
          </p:cNvPr>
          <p:cNvSpPr txBox="1"/>
          <p:nvPr/>
        </p:nvSpPr>
        <p:spPr>
          <a:xfrm>
            <a:off x="12192001" y="10975868"/>
            <a:ext cx="10117228"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enim ad minim,</a:t>
            </a:r>
          </a:p>
        </p:txBody>
      </p:sp>
      <p:sp>
        <p:nvSpPr>
          <p:cNvPr id="7" name="TextBox 6">
            <a:extLst>
              <a:ext uri="{FF2B5EF4-FFF2-40B4-BE49-F238E27FC236}">
                <a16:creationId xmlns:a16="http://schemas.microsoft.com/office/drawing/2014/main" id="{332A61F4-1332-FE49-E4C3-BD495BA32438}"/>
              </a:ext>
            </a:extLst>
          </p:cNvPr>
          <p:cNvSpPr txBox="1"/>
          <p:nvPr/>
        </p:nvSpPr>
        <p:spPr>
          <a:xfrm>
            <a:off x="2074774" y="1770697"/>
            <a:ext cx="9164646" cy="2392963"/>
          </a:xfrm>
          <a:prstGeom prst="rect">
            <a:avLst/>
          </a:prstGeom>
          <a:noFill/>
        </p:spPr>
        <p:txBody>
          <a:bodyPr wrap="square">
            <a:spAutoFit/>
          </a:bodyPr>
          <a:lstStyle/>
          <a:p>
            <a:pPr>
              <a:lnSpc>
                <a:spcPct val="60000"/>
              </a:lnSpc>
              <a:defRPr/>
            </a:pPr>
            <a:r>
              <a:rPr lang="en-US" sz="11500" dirty="0">
                <a:solidFill>
                  <a:srgbClr val="00AA61"/>
                </a:solidFill>
                <a:latin typeface="Playful Christmas-Personal Use" pitchFamily="50" charset="0"/>
                <a:ea typeface="Roboto Light" panose="02000000000000000000" pitchFamily="2" charset="0"/>
                <a:cs typeface="Poppins Bold" panose="00000800000000000000" pitchFamily="2" charset="0"/>
              </a:rPr>
              <a:t>Tingle All The Way </a:t>
            </a:r>
            <a:r>
              <a:rPr lang="en-US" sz="11500" dirty="0">
                <a:solidFill>
                  <a:srgbClr val="DE003F"/>
                </a:solidFill>
                <a:latin typeface="Playful Christmas-Personal Use" pitchFamily="50" charset="0"/>
                <a:ea typeface="Roboto Light" panose="02000000000000000000" pitchFamily="2" charset="0"/>
                <a:cs typeface="Poppins Bold" panose="00000800000000000000" pitchFamily="2" charset="0"/>
              </a:rPr>
              <a:t>To Christmas Day</a:t>
            </a:r>
          </a:p>
        </p:txBody>
      </p:sp>
      <p:sp>
        <p:nvSpPr>
          <p:cNvPr id="10" name="Oval 9">
            <a:extLst>
              <a:ext uri="{FF2B5EF4-FFF2-40B4-BE49-F238E27FC236}">
                <a16:creationId xmlns:a16="http://schemas.microsoft.com/office/drawing/2014/main" id="{7EF75CC3-6BB6-4C63-5FE4-55DA1A68AA46}"/>
              </a:ext>
            </a:extLst>
          </p:cNvPr>
          <p:cNvSpPr/>
          <p:nvPr/>
        </p:nvSpPr>
        <p:spPr>
          <a:xfrm>
            <a:off x="10569290" y="420574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E9F28DE0-224E-1604-978E-2133E58D4C3A}"/>
              </a:ext>
            </a:extLst>
          </p:cNvPr>
          <p:cNvSpPr/>
          <p:nvPr/>
        </p:nvSpPr>
        <p:spPr>
          <a:xfrm>
            <a:off x="11113653" y="388779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26686B3-9CDA-7E07-CD80-2CA47DD013A2}"/>
              </a:ext>
            </a:extLst>
          </p:cNvPr>
          <p:cNvSpPr/>
          <p:nvPr/>
        </p:nvSpPr>
        <p:spPr>
          <a:xfrm>
            <a:off x="10421856" y="346817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31D267C-5688-1E31-3677-525228BDCED4}"/>
              </a:ext>
            </a:extLst>
          </p:cNvPr>
          <p:cNvSpPr/>
          <p:nvPr/>
        </p:nvSpPr>
        <p:spPr>
          <a:xfrm>
            <a:off x="1213119" y="4829176"/>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7445EF4-20BA-3785-BB5C-77322C26D8AA}"/>
              </a:ext>
            </a:extLst>
          </p:cNvPr>
          <p:cNvSpPr/>
          <p:nvPr/>
        </p:nvSpPr>
        <p:spPr>
          <a:xfrm>
            <a:off x="1584713" y="4359532"/>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1685FED-1EE1-61AB-4318-4A3DE6A7A8D6}"/>
              </a:ext>
            </a:extLst>
          </p:cNvPr>
          <p:cNvSpPr/>
          <p:nvPr/>
        </p:nvSpPr>
        <p:spPr>
          <a:xfrm>
            <a:off x="22799592" y="10115550"/>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3FD7C8C-EDA4-22D0-B9B3-0D83F423D597}"/>
              </a:ext>
            </a:extLst>
          </p:cNvPr>
          <p:cNvSpPr/>
          <p:nvPr/>
        </p:nvSpPr>
        <p:spPr>
          <a:xfrm>
            <a:off x="23171186" y="9645906"/>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05501F67-F953-EDF8-ACB8-110AE115F9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3831" y="0"/>
            <a:ext cx="1776725" cy="1776725"/>
          </a:xfrm>
          <a:prstGeom prst="rect">
            <a:avLst/>
          </a:prstGeom>
        </p:spPr>
      </p:pic>
      <p:pic>
        <p:nvPicPr>
          <p:cNvPr id="18" name="Picture 17">
            <a:extLst>
              <a:ext uri="{FF2B5EF4-FFF2-40B4-BE49-F238E27FC236}">
                <a16:creationId xmlns:a16="http://schemas.microsoft.com/office/drawing/2014/main" id="{15235A26-32F4-C8C3-B9B5-1D60E3198B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19" name="Picture 18">
            <a:extLst>
              <a:ext uri="{FF2B5EF4-FFF2-40B4-BE49-F238E27FC236}">
                <a16:creationId xmlns:a16="http://schemas.microsoft.com/office/drawing/2014/main" id="{38789B71-9D9F-255C-BA75-7F60FB9125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977701" y="909863"/>
            <a:ext cx="1404712" cy="1404712"/>
          </a:xfrm>
          <a:prstGeom prst="rect">
            <a:avLst/>
          </a:prstGeom>
        </p:spPr>
      </p:pic>
    </p:spTree>
    <p:extLst>
      <p:ext uri="{BB962C8B-B14F-4D97-AF65-F5344CB8AC3E}">
        <p14:creationId xmlns:p14="http://schemas.microsoft.com/office/powerpoint/2010/main" val="2111256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CAE1AF-478D-619C-1EC4-940F75BA0001}"/>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Picture Placeholder 1">
            <a:extLst>
              <a:ext uri="{FF2B5EF4-FFF2-40B4-BE49-F238E27FC236}">
                <a16:creationId xmlns:a16="http://schemas.microsoft.com/office/drawing/2014/main" id="{B158D23F-994F-1C2C-3BA6-C3A55D1128F0}"/>
              </a:ext>
            </a:extLst>
          </p:cNvPr>
          <p:cNvSpPr>
            <a:spLocks noGrp="1"/>
          </p:cNvSpPr>
          <p:nvPr>
            <p:ph type="pic" sz="quarter" idx="10"/>
          </p:nvPr>
        </p:nvSpPr>
        <p:spPr>
          <a:xfrm>
            <a:off x="1027315" y="6770475"/>
            <a:ext cx="5489124" cy="5649830"/>
          </a:xfrm>
          <a:prstGeom prst="ellipse">
            <a:avLst/>
          </a:prstGeom>
          <a:solidFill>
            <a:schemeClr val="bg1">
              <a:lumMod val="50000"/>
            </a:schemeClr>
          </a:solidFill>
        </p:spPr>
      </p:sp>
      <p:sp>
        <p:nvSpPr>
          <p:cNvPr id="3" name="Picture Placeholder 2">
            <a:extLst>
              <a:ext uri="{FF2B5EF4-FFF2-40B4-BE49-F238E27FC236}">
                <a16:creationId xmlns:a16="http://schemas.microsoft.com/office/drawing/2014/main" id="{F40A5132-7B5B-BA24-A4BD-7AC33B8058FB}"/>
              </a:ext>
            </a:extLst>
          </p:cNvPr>
          <p:cNvSpPr>
            <a:spLocks noGrp="1"/>
          </p:cNvSpPr>
          <p:nvPr>
            <p:ph type="pic" sz="quarter" idx="11"/>
          </p:nvPr>
        </p:nvSpPr>
        <p:spPr>
          <a:xfrm>
            <a:off x="12348298" y="1521784"/>
            <a:ext cx="3825563" cy="3937565"/>
          </a:xfrm>
          <a:prstGeom prst="ellipse">
            <a:avLst/>
          </a:prstGeom>
          <a:solidFill>
            <a:schemeClr val="bg1">
              <a:lumMod val="50000"/>
            </a:schemeClr>
          </a:solidFill>
        </p:spPr>
      </p:sp>
      <p:sp>
        <p:nvSpPr>
          <p:cNvPr id="35" name="Picture Placeholder 34">
            <a:extLst>
              <a:ext uri="{FF2B5EF4-FFF2-40B4-BE49-F238E27FC236}">
                <a16:creationId xmlns:a16="http://schemas.microsoft.com/office/drawing/2014/main" id="{7AF7605C-A1C0-3D83-99E0-90AC8A961E40}"/>
              </a:ext>
            </a:extLst>
          </p:cNvPr>
          <p:cNvSpPr>
            <a:spLocks noGrp="1"/>
          </p:cNvSpPr>
          <p:nvPr>
            <p:ph type="pic" sz="quarter" idx="12"/>
          </p:nvPr>
        </p:nvSpPr>
        <p:spPr>
          <a:xfrm>
            <a:off x="11344078" y="5343056"/>
            <a:ext cx="2028657" cy="2057399"/>
          </a:xfrm>
          <a:prstGeom prst="ellipse">
            <a:avLst/>
          </a:prstGeom>
          <a:solidFill>
            <a:schemeClr val="bg1">
              <a:lumMod val="50000"/>
            </a:schemeClr>
          </a:solidFill>
        </p:spPr>
      </p:sp>
      <p:sp>
        <p:nvSpPr>
          <p:cNvPr id="37" name="Picture Placeholder 36">
            <a:extLst>
              <a:ext uri="{FF2B5EF4-FFF2-40B4-BE49-F238E27FC236}">
                <a16:creationId xmlns:a16="http://schemas.microsoft.com/office/drawing/2014/main" id="{0A6DD177-A0F9-5C52-3002-AE18FBA388EB}"/>
              </a:ext>
            </a:extLst>
          </p:cNvPr>
          <p:cNvSpPr>
            <a:spLocks noGrp="1"/>
          </p:cNvSpPr>
          <p:nvPr>
            <p:ph type="pic" sz="quarter" idx="13"/>
          </p:nvPr>
        </p:nvSpPr>
        <p:spPr>
          <a:xfrm>
            <a:off x="17847819" y="6858000"/>
            <a:ext cx="5430032" cy="5589009"/>
          </a:xfrm>
          <a:prstGeom prst="ellipse">
            <a:avLst/>
          </a:prstGeom>
          <a:solidFill>
            <a:schemeClr val="bg1">
              <a:lumMod val="50000"/>
            </a:schemeClr>
          </a:solidFill>
        </p:spPr>
      </p:sp>
      <p:sp>
        <p:nvSpPr>
          <p:cNvPr id="5" name="TextBox 4">
            <a:extLst>
              <a:ext uri="{FF2B5EF4-FFF2-40B4-BE49-F238E27FC236}">
                <a16:creationId xmlns:a16="http://schemas.microsoft.com/office/drawing/2014/main" id="{A8C91BA6-8C25-E936-D25D-9FE593C40D0D}"/>
              </a:ext>
            </a:extLst>
          </p:cNvPr>
          <p:cNvSpPr txBox="1"/>
          <p:nvPr/>
        </p:nvSpPr>
        <p:spPr>
          <a:xfrm>
            <a:off x="6852145" y="7488719"/>
            <a:ext cx="10679710" cy="5386090"/>
          </a:xfrm>
          <a:prstGeom prst="rect">
            <a:avLst/>
          </a:prstGeom>
          <a:noFill/>
        </p:spPr>
        <p:txBody>
          <a:bodyPr wrap="square">
            <a:spAutoFit/>
          </a:bodyPr>
          <a:lstStyle/>
          <a:p>
            <a:pPr algn="ctr">
              <a:defRPr/>
            </a:pPr>
            <a:r>
              <a:rPr lang="en-US" sz="34400" dirty="0">
                <a:solidFill>
                  <a:srgbClr val="00AA61"/>
                </a:solidFill>
                <a:latin typeface="Playful Christmas-Personal Use" pitchFamily="50" charset="0"/>
                <a:ea typeface="Roboto Light" panose="02000000000000000000" pitchFamily="2" charset="0"/>
                <a:cs typeface="Poppins Bold" panose="00000800000000000000" pitchFamily="2" charset="0"/>
              </a:rPr>
              <a:t>Gallery</a:t>
            </a:r>
          </a:p>
        </p:txBody>
      </p:sp>
      <p:sp>
        <p:nvSpPr>
          <p:cNvPr id="6" name="TextBox 5">
            <a:extLst>
              <a:ext uri="{FF2B5EF4-FFF2-40B4-BE49-F238E27FC236}">
                <a16:creationId xmlns:a16="http://schemas.microsoft.com/office/drawing/2014/main" id="{A26C6568-CB64-DCD8-1163-C160D26D3F37}"/>
              </a:ext>
            </a:extLst>
          </p:cNvPr>
          <p:cNvSpPr txBox="1"/>
          <p:nvPr/>
        </p:nvSpPr>
        <p:spPr>
          <a:xfrm>
            <a:off x="9128521" y="8066798"/>
            <a:ext cx="6125369" cy="584775"/>
          </a:xfrm>
          <a:prstGeom prst="rect">
            <a:avLst/>
          </a:prstGeom>
          <a:noFill/>
        </p:spPr>
        <p:txBody>
          <a:bodyPr wrap="square">
            <a:spAutoFit/>
          </a:bodyPr>
          <a:lstStyle/>
          <a:p>
            <a:pPr algn="ctr">
              <a:defRPr/>
            </a:pPr>
            <a:r>
              <a:rPr lang="en-US" sz="3200" kern="1300" spc="300" dirty="0">
                <a:solidFill>
                  <a:srgbClr val="DE003F"/>
                </a:solidFill>
                <a:latin typeface="Lato Black" panose="020F0A02020204030203" pitchFamily="34" charset="0"/>
                <a:cs typeface="Poppins SemiBold" panose="00000700000000000000" pitchFamily="2" charset="0"/>
              </a:rPr>
              <a:t>Manage Your Events</a:t>
            </a:r>
            <a:endParaRPr lang="en-US" sz="2400" kern="1300" spc="300" dirty="0">
              <a:solidFill>
                <a:srgbClr val="DE003F"/>
              </a:solidFill>
              <a:latin typeface="Lato Black" panose="020F0A02020204030203" pitchFamily="34" charset="0"/>
              <a:cs typeface="Poppins SemiBold" panose="00000700000000000000" pitchFamily="2" charset="0"/>
            </a:endParaRPr>
          </a:p>
        </p:txBody>
      </p:sp>
      <p:sp>
        <p:nvSpPr>
          <p:cNvPr id="7" name="TextBox 6">
            <a:extLst>
              <a:ext uri="{FF2B5EF4-FFF2-40B4-BE49-F238E27FC236}">
                <a16:creationId xmlns:a16="http://schemas.microsoft.com/office/drawing/2014/main" id="{85F06E3C-173A-3BD7-DF1C-427FE1345FE6}"/>
              </a:ext>
            </a:extLst>
          </p:cNvPr>
          <p:cNvSpPr txBox="1"/>
          <p:nvPr/>
        </p:nvSpPr>
        <p:spPr>
          <a:xfrm>
            <a:off x="9635137" y="10399201"/>
            <a:ext cx="5112139" cy="2215991"/>
          </a:xfrm>
          <a:prstGeom prst="rect">
            <a:avLst/>
          </a:prstGeom>
          <a:noFill/>
        </p:spPr>
        <p:txBody>
          <a:bodyPr wrap="square">
            <a:spAutoFit/>
          </a:bodyPr>
          <a:lstStyle/>
          <a:p>
            <a:pPr algn="ctr">
              <a:defRPr/>
            </a:pPr>
            <a:r>
              <a:rPr lang="en-US" sz="13800" dirty="0">
                <a:solidFill>
                  <a:srgbClr val="DE003F"/>
                </a:solidFill>
                <a:latin typeface="Brush Signature" pitchFamily="50" charset="0"/>
                <a:ea typeface="Roboto Light" panose="02000000000000000000" pitchFamily="2" charset="0"/>
                <a:cs typeface="Poppins Bold" panose="00000800000000000000" pitchFamily="2" charset="0"/>
              </a:rPr>
              <a:t>Portfolio</a:t>
            </a:r>
          </a:p>
        </p:txBody>
      </p:sp>
      <p:sp>
        <p:nvSpPr>
          <p:cNvPr id="10" name="Oval 9">
            <a:extLst>
              <a:ext uri="{FF2B5EF4-FFF2-40B4-BE49-F238E27FC236}">
                <a16:creationId xmlns:a16="http://schemas.microsoft.com/office/drawing/2014/main" id="{791DBF6F-30F4-8C9B-5855-1D2D5F619F91}"/>
              </a:ext>
            </a:extLst>
          </p:cNvPr>
          <p:cNvSpPr/>
          <p:nvPr/>
        </p:nvSpPr>
        <p:spPr>
          <a:xfrm>
            <a:off x="4556230" y="1114425"/>
            <a:ext cx="6692756" cy="66927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A72031A-C4D4-8EF8-8935-A77CFF163E7C}"/>
              </a:ext>
            </a:extLst>
          </p:cNvPr>
          <p:cNvSpPr/>
          <p:nvPr/>
        </p:nvSpPr>
        <p:spPr>
          <a:xfrm>
            <a:off x="1411461" y="2775826"/>
            <a:ext cx="2420774" cy="2420774"/>
          </a:xfrm>
          <a:prstGeom prst="ellipse">
            <a:avLst/>
          </a:prstGeom>
          <a:solidFill>
            <a:srgbClr val="DE00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0CFCE55-D8A0-0FFB-566F-E7413195E598}"/>
              </a:ext>
            </a:extLst>
          </p:cNvPr>
          <p:cNvSpPr/>
          <p:nvPr/>
        </p:nvSpPr>
        <p:spPr>
          <a:xfrm>
            <a:off x="18008058" y="1262140"/>
            <a:ext cx="4803603" cy="4803603"/>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ED21CC5-C9D0-A7FD-5C04-C43A6605DD2E}"/>
              </a:ext>
            </a:extLst>
          </p:cNvPr>
          <p:cNvSpPr/>
          <p:nvPr/>
        </p:nvSpPr>
        <p:spPr>
          <a:xfrm>
            <a:off x="15358244" y="5273487"/>
            <a:ext cx="2533694" cy="25336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28C4FE6B-D263-1958-11BF-EAD6476301A8}"/>
              </a:ext>
            </a:extLst>
          </p:cNvPr>
          <p:cNvSpPr/>
          <p:nvPr/>
        </p:nvSpPr>
        <p:spPr>
          <a:xfrm>
            <a:off x="1146401" y="6447567"/>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C10B82A-8415-697F-A144-6BEE910CCE0B}"/>
              </a:ext>
            </a:extLst>
          </p:cNvPr>
          <p:cNvSpPr/>
          <p:nvPr/>
        </p:nvSpPr>
        <p:spPr>
          <a:xfrm>
            <a:off x="1517995" y="597792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DAB8F27-C190-642C-F907-B7FA10BAB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3831" y="0"/>
            <a:ext cx="1776725" cy="1776725"/>
          </a:xfrm>
          <a:prstGeom prst="rect">
            <a:avLst/>
          </a:prstGeom>
        </p:spPr>
      </p:pic>
      <p:pic>
        <p:nvPicPr>
          <p:cNvPr id="19" name="Picture 18">
            <a:extLst>
              <a:ext uri="{FF2B5EF4-FFF2-40B4-BE49-F238E27FC236}">
                <a16:creationId xmlns:a16="http://schemas.microsoft.com/office/drawing/2014/main" id="{0D3DABF9-4DA5-4CE8-F260-E644D1149E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6777" y="11339230"/>
            <a:ext cx="2403779" cy="2403779"/>
          </a:xfrm>
          <a:prstGeom prst="rect">
            <a:avLst/>
          </a:prstGeom>
        </p:spPr>
      </p:pic>
      <p:pic>
        <p:nvPicPr>
          <p:cNvPr id="20" name="Picture 19">
            <a:extLst>
              <a:ext uri="{FF2B5EF4-FFF2-40B4-BE49-F238E27FC236}">
                <a16:creationId xmlns:a16="http://schemas.microsoft.com/office/drawing/2014/main" id="{B92F8A26-7268-7E1B-A208-530C050E8D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977701" y="909863"/>
            <a:ext cx="1404712" cy="1404712"/>
          </a:xfrm>
          <a:prstGeom prst="rect">
            <a:avLst/>
          </a:prstGeom>
        </p:spPr>
      </p:pic>
      <p:sp>
        <p:nvSpPr>
          <p:cNvPr id="21" name="Oval 20">
            <a:extLst>
              <a:ext uri="{FF2B5EF4-FFF2-40B4-BE49-F238E27FC236}">
                <a16:creationId xmlns:a16="http://schemas.microsoft.com/office/drawing/2014/main" id="{C0CD68FF-6E04-AA98-EF5F-5CF31E742F3C}"/>
              </a:ext>
            </a:extLst>
          </p:cNvPr>
          <p:cNvSpPr/>
          <p:nvPr/>
        </p:nvSpPr>
        <p:spPr>
          <a:xfrm>
            <a:off x="6689390" y="11867590"/>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0C57688-E390-C0A9-6588-5458BA9CD72E}"/>
              </a:ext>
            </a:extLst>
          </p:cNvPr>
          <p:cNvSpPr/>
          <p:nvPr/>
        </p:nvSpPr>
        <p:spPr>
          <a:xfrm>
            <a:off x="7060984" y="11397946"/>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F0FFC066-27B1-032A-4B05-AD39FFFF74B8}"/>
              </a:ext>
            </a:extLst>
          </p:cNvPr>
          <p:cNvSpPr/>
          <p:nvPr/>
        </p:nvSpPr>
        <p:spPr>
          <a:xfrm>
            <a:off x="11382286" y="1797033"/>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639FF75-AE0E-701D-F326-A4F74DC06ED8}"/>
              </a:ext>
            </a:extLst>
          </p:cNvPr>
          <p:cNvSpPr/>
          <p:nvPr/>
        </p:nvSpPr>
        <p:spPr>
          <a:xfrm>
            <a:off x="11753880" y="132738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C5FD700-C448-D077-88B1-EE510FB72DBF}"/>
              </a:ext>
            </a:extLst>
          </p:cNvPr>
          <p:cNvSpPr/>
          <p:nvPr/>
        </p:nvSpPr>
        <p:spPr>
          <a:xfrm>
            <a:off x="14083679" y="6666288"/>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8F07F85-773A-1043-2BFB-F46BF5ADAB7C}"/>
              </a:ext>
            </a:extLst>
          </p:cNvPr>
          <p:cNvSpPr/>
          <p:nvPr/>
        </p:nvSpPr>
        <p:spPr>
          <a:xfrm>
            <a:off x="14455273" y="619664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ACFDF2B-5F89-F40D-A4D8-C629C7802D88}"/>
              </a:ext>
            </a:extLst>
          </p:cNvPr>
          <p:cNvSpPr/>
          <p:nvPr/>
        </p:nvSpPr>
        <p:spPr>
          <a:xfrm>
            <a:off x="22619949" y="12491385"/>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D214C07-7FB8-252A-63B8-35FC0EB72445}"/>
              </a:ext>
            </a:extLst>
          </p:cNvPr>
          <p:cNvSpPr/>
          <p:nvPr/>
        </p:nvSpPr>
        <p:spPr>
          <a:xfrm>
            <a:off x="22991543" y="1202174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A24C4C62-D4AF-8B0C-E8CE-D27394B85EF6}"/>
              </a:ext>
            </a:extLst>
          </p:cNvPr>
          <p:cNvSpPr/>
          <p:nvPr/>
        </p:nvSpPr>
        <p:spPr>
          <a:xfrm>
            <a:off x="22236525" y="6125830"/>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99E84C29-FBF5-ECF0-6D52-98FBB19EFC38}"/>
              </a:ext>
            </a:extLst>
          </p:cNvPr>
          <p:cNvSpPr/>
          <p:nvPr/>
        </p:nvSpPr>
        <p:spPr>
          <a:xfrm>
            <a:off x="22608119" y="5656186"/>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68">
            <a:extLst>
              <a:ext uri="{FF2B5EF4-FFF2-40B4-BE49-F238E27FC236}">
                <a16:creationId xmlns:a16="http://schemas.microsoft.com/office/drawing/2014/main" id="{7EA7C39C-AFFE-195E-EF32-BA98B96FFBEB}"/>
              </a:ext>
            </a:extLst>
          </p:cNvPr>
          <p:cNvSpPr txBox="1"/>
          <p:nvPr/>
        </p:nvSpPr>
        <p:spPr>
          <a:xfrm>
            <a:off x="6448003" y="4287704"/>
            <a:ext cx="2909210"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3200" dirty="0">
                <a:solidFill>
                  <a:srgbClr val="00AA61"/>
                </a:solidFill>
                <a:latin typeface="Poppins SemiBold" panose="00000700000000000000" pitchFamily="2" charset="0"/>
                <a:cs typeface="Poppins SemiBold" panose="00000700000000000000" pitchFamily="2" charset="0"/>
              </a:rPr>
              <a:t>Winter Home</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32" name="TextBox 31">
            <a:extLst>
              <a:ext uri="{FF2B5EF4-FFF2-40B4-BE49-F238E27FC236}">
                <a16:creationId xmlns:a16="http://schemas.microsoft.com/office/drawing/2014/main" id="{3F98322B-AE7F-CC9F-07FC-44AF60B73A5B}"/>
              </a:ext>
            </a:extLst>
          </p:cNvPr>
          <p:cNvSpPr txBox="1"/>
          <p:nvPr/>
        </p:nvSpPr>
        <p:spPr>
          <a:xfrm>
            <a:off x="5945967" y="4786140"/>
            <a:ext cx="3750651" cy="1035249"/>
          </a:xfrm>
          <a:prstGeom prst="rect">
            <a:avLst/>
          </a:prstGeom>
          <a:noFill/>
        </p:spPr>
        <p:txBody>
          <a:bodyPr wrap="square">
            <a:spAutoFit/>
          </a:bodyPr>
          <a:lstStyle/>
          <a:p>
            <a:pPr algn="ct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 met connecter,</a:t>
            </a:r>
          </a:p>
        </p:txBody>
      </p:sp>
      <p:sp>
        <p:nvSpPr>
          <p:cNvPr id="33" name="TextBox 9">
            <a:extLst>
              <a:ext uri="{FF2B5EF4-FFF2-40B4-BE49-F238E27FC236}">
                <a16:creationId xmlns:a16="http://schemas.microsoft.com/office/drawing/2014/main" id="{5D4069AB-A63B-3ED7-58DF-FE239E85D754}"/>
              </a:ext>
            </a:extLst>
          </p:cNvPr>
          <p:cNvSpPr txBox="1">
            <a:spLocks noChangeArrowheads="1"/>
          </p:cNvSpPr>
          <p:nvPr/>
        </p:nvSpPr>
        <p:spPr bwMode="auto">
          <a:xfrm>
            <a:off x="6538348" y="6257797"/>
            <a:ext cx="2119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rgbClr val="00AA61"/>
                </a:solidFill>
                <a:latin typeface="Poppins SemiBold" panose="00000700000000000000" pitchFamily="2" charset="0"/>
                <a:cs typeface="Poppins SemiBold" panose="00000700000000000000" pitchFamily="2" charset="0"/>
              </a:rPr>
              <a:t>View More</a:t>
            </a:r>
          </a:p>
        </p:txBody>
      </p:sp>
      <p:sp>
        <p:nvSpPr>
          <p:cNvPr id="34" name="Isosceles Triangle 33">
            <a:extLst>
              <a:ext uri="{FF2B5EF4-FFF2-40B4-BE49-F238E27FC236}">
                <a16:creationId xmlns:a16="http://schemas.microsoft.com/office/drawing/2014/main" id="{ADFACF15-2BD0-EE34-7534-E7F16037202F}"/>
              </a:ext>
            </a:extLst>
          </p:cNvPr>
          <p:cNvSpPr/>
          <p:nvPr/>
        </p:nvSpPr>
        <p:spPr>
          <a:xfrm rot="5400000">
            <a:off x="9000574" y="6360868"/>
            <a:ext cx="343898" cy="269513"/>
          </a:xfrm>
          <a:prstGeom prst="triangl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F7D4E"/>
              </a:solidFill>
            </a:endParaRPr>
          </a:p>
        </p:txBody>
      </p:sp>
      <p:pic>
        <p:nvPicPr>
          <p:cNvPr id="36" name="Picture 35">
            <a:extLst>
              <a:ext uri="{FF2B5EF4-FFF2-40B4-BE49-F238E27FC236}">
                <a16:creationId xmlns:a16="http://schemas.microsoft.com/office/drawing/2014/main" id="{0A8356C1-0FA3-54C4-D7DB-225A2E82F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1155" y="1706826"/>
            <a:ext cx="2642906" cy="2642906"/>
          </a:xfrm>
          <a:prstGeom prst="rect">
            <a:avLst/>
          </a:prstGeom>
        </p:spPr>
      </p:pic>
      <p:pic>
        <p:nvPicPr>
          <p:cNvPr id="38" name="Picture 37">
            <a:extLst>
              <a:ext uri="{FF2B5EF4-FFF2-40B4-BE49-F238E27FC236}">
                <a16:creationId xmlns:a16="http://schemas.microsoft.com/office/drawing/2014/main" id="{D45690F6-42B5-1457-1458-2A7577B7F6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94860" y="5216618"/>
            <a:ext cx="2310276" cy="2310276"/>
          </a:xfrm>
          <a:prstGeom prst="rect">
            <a:avLst/>
          </a:prstGeom>
        </p:spPr>
      </p:pic>
      <p:pic>
        <p:nvPicPr>
          <p:cNvPr id="40" name="Picture 39">
            <a:extLst>
              <a:ext uri="{FF2B5EF4-FFF2-40B4-BE49-F238E27FC236}">
                <a16:creationId xmlns:a16="http://schemas.microsoft.com/office/drawing/2014/main" id="{4C9ADA3E-E4B1-E2AC-FFD6-C792F5A612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1410" y="3124576"/>
            <a:ext cx="1455515" cy="1455515"/>
          </a:xfrm>
          <a:prstGeom prst="rect">
            <a:avLst/>
          </a:prstGeom>
        </p:spPr>
      </p:pic>
      <p:sp>
        <p:nvSpPr>
          <p:cNvPr id="41" name="TextBox 68">
            <a:extLst>
              <a:ext uri="{FF2B5EF4-FFF2-40B4-BE49-F238E27FC236}">
                <a16:creationId xmlns:a16="http://schemas.microsoft.com/office/drawing/2014/main" id="{07F0D0B6-28B1-26A7-7423-D4A627E5BD39}"/>
              </a:ext>
            </a:extLst>
          </p:cNvPr>
          <p:cNvSpPr txBox="1"/>
          <p:nvPr/>
        </p:nvSpPr>
        <p:spPr>
          <a:xfrm>
            <a:off x="18955254" y="2510793"/>
            <a:ext cx="2909210"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3200" dirty="0">
                <a:solidFill>
                  <a:schemeClr val="bg1"/>
                </a:solidFill>
                <a:latin typeface="Poppins SemiBold" panose="00000700000000000000" pitchFamily="2" charset="0"/>
                <a:cs typeface="Poppins SemiBold" panose="00000700000000000000" pitchFamily="2" charset="0"/>
              </a:rPr>
              <a:t>Christmas</a:t>
            </a:r>
            <a:endParaRPr lang="en-US" sz="2400" dirty="0">
              <a:solidFill>
                <a:schemeClr val="bg1"/>
              </a:solidFill>
              <a:latin typeface="Poppins SemiBold" panose="00000700000000000000" pitchFamily="2" charset="0"/>
              <a:cs typeface="Poppins SemiBold" panose="00000700000000000000" pitchFamily="2" charset="0"/>
            </a:endParaRPr>
          </a:p>
        </p:txBody>
      </p:sp>
      <p:sp>
        <p:nvSpPr>
          <p:cNvPr id="42" name="TextBox 41">
            <a:extLst>
              <a:ext uri="{FF2B5EF4-FFF2-40B4-BE49-F238E27FC236}">
                <a16:creationId xmlns:a16="http://schemas.microsoft.com/office/drawing/2014/main" id="{E47844A4-3F24-C798-B1DD-293842DF1F30}"/>
              </a:ext>
            </a:extLst>
          </p:cNvPr>
          <p:cNvSpPr txBox="1"/>
          <p:nvPr/>
        </p:nvSpPr>
        <p:spPr>
          <a:xfrm>
            <a:off x="18534534" y="3009229"/>
            <a:ext cx="3750651" cy="1138773"/>
          </a:xfrm>
          <a:prstGeom prst="rect">
            <a:avLst/>
          </a:prstGeom>
          <a:noFill/>
        </p:spPr>
        <p:txBody>
          <a:bodyPr wrap="square">
            <a:spAutoFit/>
          </a:bodyPr>
          <a:lstStyle/>
          <a:p>
            <a:pPr algn="ctr">
              <a:lnSpc>
                <a:spcPct val="150000"/>
              </a:lnSpc>
              <a:defRPr/>
            </a:pPr>
            <a:r>
              <a:rPr lang="en-US" sz="2400" dirty="0">
                <a:solidFill>
                  <a:schemeClr val="bg1">
                    <a:lumMod val="85000"/>
                  </a:schemeClr>
                </a:solidFill>
                <a:latin typeface="Roboto Medium" panose="02000000000000000000" pitchFamily="2" charset="0"/>
                <a:ea typeface="Roboto Medium" panose="02000000000000000000" pitchFamily="2" charset="0"/>
              </a:rPr>
              <a:t>Lorem ipsum dolor sit a met connecter,</a:t>
            </a:r>
          </a:p>
        </p:txBody>
      </p:sp>
      <p:sp>
        <p:nvSpPr>
          <p:cNvPr id="43" name="TextBox 9">
            <a:extLst>
              <a:ext uri="{FF2B5EF4-FFF2-40B4-BE49-F238E27FC236}">
                <a16:creationId xmlns:a16="http://schemas.microsoft.com/office/drawing/2014/main" id="{3EAE2748-D6A1-462B-0F1D-1985F8F5467B}"/>
              </a:ext>
            </a:extLst>
          </p:cNvPr>
          <p:cNvSpPr txBox="1">
            <a:spLocks noChangeArrowheads="1"/>
          </p:cNvSpPr>
          <p:nvPr/>
        </p:nvSpPr>
        <p:spPr bwMode="auto">
          <a:xfrm>
            <a:off x="19078255" y="4480886"/>
            <a:ext cx="2119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View More</a:t>
            </a:r>
          </a:p>
        </p:txBody>
      </p:sp>
      <p:sp>
        <p:nvSpPr>
          <p:cNvPr id="44" name="Isosceles Triangle 43">
            <a:extLst>
              <a:ext uri="{FF2B5EF4-FFF2-40B4-BE49-F238E27FC236}">
                <a16:creationId xmlns:a16="http://schemas.microsoft.com/office/drawing/2014/main" id="{8D678ED9-AC28-7404-A6CE-01346FCC9037}"/>
              </a:ext>
            </a:extLst>
          </p:cNvPr>
          <p:cNvSpPr/>
          <p:nvPr/>
        </p:nvSpPr>
        <p:spPr>
          <a:xfrm rot="5400000">
            <a:off x="21540481" y="4583957"/>
            <a:ext cx="343898" cy="26951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F7D4E"/>
              </a:solidFill>
            </a:endParaRPr>
          </a:p>
        </p:txBody>
      </p:sp>
    </p:spTree>
    <p:extLst>
      <p:ext uri="{BB962C8B-B14F-4D97-AF65-F5344CB8AC3E}">
        <p14:creationId xmlns:p14="http://schemas.microsoft.com/office/powerpoint/2010/main" val="3379079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5DFBF6-3554-9794-A7EC-ABB2D8540F4D}"/>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5" name="TextBox 4">
            <a:extLst>
              <a:ext uri="{FF2B5EF4-FFF2-40B4-BE49-F238E27FC236}">
                <a16:creationId xmlns:a16="http://schemas.microsoft.com/office/drawing/2014/main" id="{F20812E1-C713-DD4C-5991-ADCB2C7F1280}"/>
              </a:ext>
            </a:extLst>
          </p:cNvPr>
          <p:cNvSpPr txBox="1"/>
          <p:nvPr/>
        </p:nvSpPr>
        <p:spPr>
          <a:xfrm>
            <a:off x="2302199" y="2043410"/>
            <a:ext cx="9289726" cy="5386090"/>
          </a:xfrm>
          <a:prstGeom prst="rect">
            <a:avLst/>
          </a:prstGeom>
          <a:noFill/>
        </p:spPr>
        <p:txBody>
          <a:bodyPr wrap="square">
            <a:spAutoFit/>
          </a:bodyPr>
          <a:lstStyle/>
          <a:p>
            <a:pPr>
              <a:defRPr/>
            </a:pPr>
            <a:r>
              <a:rPr lang="en-US" sz="34400" dirty="0">
                <a:solidFill>
                  <a:srgbClr val="00AA61"/>
                </a:solidFill>
                <a:latin typeface="Playful Christmas-Personal Use" pitchFamily="50" charset="0"/>
                <a:ea typeface="Roboto Light" panose="02000000000000000000" pitchFamily="2" charset="0"/>
                <a:cs typeface="Poppins Bold" panose="00000800000000000000" pitchFamily="2" charset="0"/>
              </a:rPr>
              <a:t>Winter</a:t>
            </a:r>
          </a:p>
        </p:txBody>
      </p:sp>
      <p:sp>
        <p:nvSpPr>
          <p:cNvPr id="6" name="TextBox 5">
            <a:extLst>
              <a:ext uri="{FF2B5EF4-FFF2-40B4-BE49-F238E27FC236}">
                <a16:creationId xmlns:a16="http://schemas.microsoft.com/office/drawing/2014/main" id="{15B7222B-F690-F1E8-C8B7-9F77AF170F6B}"/>
              </a:ext>
            </a:extLst>
          </p:cNvPr>
          <p:cNvSpPr txBox="1"/>
          <p:nvPr/>
        </p:nvSpPr>
        <p:spPr>
          <a:xfrm>
            <a:off x="2301405" y="7484205"/>
            <a:ext cx="8614245" cy="1692771"/>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Ut enim ad minim nostrum exercitation,</a:t>
            </a:r>
          </a:p>
        </p:txBody>
      </p:sp>
      <p:sp>
        <p:nvSpPr>
          <p:cNvPr id="7" name="TextBox 6">
            <a:extLst>
              <a:ext uri="{FF2B5EF4-FFF2-40B4-BE49-F238E27FC236}">
                <a16:creationId xmlns:a16="http://schemas.microsoft.com/office/drawing/2014/main" id="{F8AF75D4-7132-1B69-0759-4E93DF712AA0}"/>
              </a:ext>
            </a:extLst>
          </p:cNvPr>
          <p:cNvSpPr txBox="1"/>
          <p:nvPr/>
        </p:nvSpPr>
        <p:spPr>
          <a:xfrm>
            <a:off x="6033967" y="5390902"/>
            <a:ext cx="5171589" cy="2215991"/>
          </a:xfrm>
          <a:prstGeom prst="rect">
            <a:avLst/>
          </a:prstGeom>
          <a:noFill/>
        </p:spPr>
        <p:txBody>
          <a:bodyPr wrap="square">
            <a:spAutoFit/>
          </a:bodyPr>
          <a:lstStyle/>
          <a:p>
            <a:pPr>
              <a:defRPr/>
            </a:pPr>
            <a:r>
              <a:rPr lang="en-US" sz="13800" dirty="0">
                <a:solidFill>
                  <a:srgbClr val="DE003F"/>
                </a:solidFill>
                <a:latin typeface="Brush Signature" pitchFamily="50" charset="0"/>
                <a:ea typeface="Roboto Light" panose="02000000000000000000" pitchFamily="2" charset="0"/>
                <a:cs typeface="Poppins Bold" panose="00000800000000000000" pitchFamily="2" charset="0"/>
              </a:rPr>
              <a:t>Sales</a:t>
            </a:r>
          </a:p>
        </p:txBody>
      </p:sp>
      <p:sp>
        <p:nvSpPr>
          <p:cNvPr id="8" name="TextBox 7">
            <a:extLst>
              <a:ext uri="{FF2B5EF4-FFF2-40B4-BE49-F238E27FC236}">
                <a16:creationId xmlns:a16="http://schemas.microsoft.com/office/drawing/2014/main" id="{EAC7B1E9-2F72-DEA8-B598-008E058A9F65}"/>
              </a:ext>
            </a:extLst>
          </p:cNvPr>
          <p:cNvSpPr txBox="1"/>
          <p:nvPr/>
        </p:nvSpPr>
        <p:spPr>
          <a:xfrm>
            <a:off x="2301405" y="6206511"/>
            <a:ext cx="3442656" cy="584775"/>
          </a:xfrm>
          <a:prstGeom prst="rect">
            <a:avLst/>
          </a:prstGeom>
          <a:noFill/>
        </p:spPr>
        <p:txBody>
          <a:bodyPr wrap="square">
            <a:spAutoFit/>
          </a:bodyPr>
          <a:lstStyle/>
          <a:p>
            <a:pPr>
              <a:defRPr/>
            </a:pPr>
            <a:r>
              <a:rPr lang="en-US" sz="3200" kern="1300" spc="300" dirty="0">
                <a:solidFill>
                  <a:srgbClr val="00AA61"/>
                </a:solidFill>
                <a:latin typeface="Poppins SemiBold" panose="00000700000000000000" pitchFamily="2" charset="0"/>
                <a:cs typeface="Poppins SemiBold" panose="00000700000000000000" pitchFamily="2" charset="0"/>
              </a:rPr>
              <a:t>Get Shopping</a:t>
            </a:r>
            <a:endParaRPr lang="en-US" sz="2400" kern="1300" spc="300" dirty="0">
              <a:solidFill>
                <a:srgbClr val="00AA61"/>
              </a:solidFill>
              <a:latin typeface="Poppins SemiBold" panose="00000700000000000000" pitchFamily="2" charset="0"/>
              <a:cs typeface="Poppins SemiBold" panose="00000700000000000000" pitchFamily="2" charset="0"/>
            </a:endParaRPr>
          </a:p>
        </p:txBody>
      </p:sp>
      <p:sp>
        <p:nvSpPr>
          <p:cNvPr id="9" name="Rounded Rectangle 8">
            <a:extLst>
              <a:ext uri="{FF2B5EF4-FFF2-40B4-BE49-F238E27FC236}">
                <a16:creationId xmlns:a16="http://schemas.microsoft.com/office/drawing/2014/main" id="{146EAE3A-32A4-B254-D5E4-CEF851567E6F}"/>
              </a:ext>
            </a:extLst>
          </p:cNvPr>
          <p:cNvSpPr/>
          <p:nvPr/>
        </p:nvSpPr>
        <p:spPr>
          <a:xfrm>
            <a:off x="2301406" y="9959028"/>
            <a:ext cx="3956520" cy="1085779"/>
          </a:xfrm>
          <a:prstGeom prst="roundRect">
            <a:avLst>
              <a:gd name="adj" fmla="val 50000"/>
            </a:avLst>
          </a:prstGeom>
          <a:solidFill>
            <a:srgbClr val="00AA61"/>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0" name="TextBox 9">
            <a:extLst>
              <a:ext uri="{FF2B5EF4-FFF2-40B4-BE49-F238E27FC236}">
                <a16:creationId xmlns:a16="http://schemas.microsoft.com/office/drawing/2014/main" id="{6C443908-7CC6-DA80-EE03-A0EC345A0156}"/>
              </a:ext>
            </a:extLst>
          </p:cNvPr>
          <p:cNvSpPr txBox="1">
            <a:spLocks noChangeArrowheads="1"/>
          </p:cNvSpPr>
          <p:nvPr/>
        </p:nvSpPr>
        <p:spPr bwMode="auto">
          <a:xfrm>
            <a:off x="3223877" y="10238948"/>
            <a:ext cx="21115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algn="ctr" eaLnBrk="1" hangingPunct="1"/>
            <a:r>
              <a:rPr lang="en-US" altLang="en-US" sz="2800" dirty="0">
                <a:solidFill>
                  <a:schemeClr val="bg1"/>
                </a:solidFill>
                <a:latin typeface="Poppins SemiBold" panose="00000700000000000000" pitchFamily="2" charset="0"/>
                <a:cs typeface="Poppins SemiBold" panose="00000700000000000000" pitchFamily="2" charset="0"/>
              </a:rPr>
              <a:t>Shop Now</a:t>
            </a:r>
          </a:p>
        </p:txBody>
      </p:sp>
      <p:sp>
        <p:nvSpPr>
          <p:cNvPr id="11" name="Rounded Rectangle 8">
            <a:extLst>
              <a:ext uri="{FF2B5EF4-FFF2-40B4-BE49-F238E27FC236}">
                <a16:creationId xmlns:a16="http://schemas.microsoft.com/office/drawing/2014/main" id="{D47AF1FF-9AAE-6EC4-8AAE-1C2475569446}"/>
              </a:ext>
            </a:extLst>
          </p:cNvPr>
          <p:cNvSpPr/>
          <p:nvPr/>
        </p:nvSpPr>
        <p:spPr>
          <a:xfrm>
            <a:off x="6523922" y="9959028"/>
            <a:ext cx="3956520" cy="1085779"/>
          </a:xfrm>
          <a:prstGeom prst="roundRect">
            <a:avLst>
              <a:gd name="adj" fmla="val 50000"/>
            </a:avLst>
          </a:prstGeom>
          <a:solidFill>
            <a:schemeClr val="bg1"/>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2" name="TextBox 11">
            <a:extLst>
              <a:ext uri="{FF2B5EF4-FFF2-40B4-BE49-F238E27FC236}">
                <a16:creationId xmlns:a16="http://schemas.microsoft.com/office/drawing/2014/main" id="{F82E57D7-04F0-9FDE-DDBC-31481CBA2D49}"/>
              </a:ext>
            </a:extLst>
          </p:cNvPr>
          <p:cNvSpPr txBox="1">
            <a:spLocks noChangeArrowheads="1"/>
          </p:cNvSpPr>
          <p:nvPr/>
        </p:nvSpPr>
        <p:spPr bwMode="auto">
          <a:xfrm>
            <a:off x="7367629" y="10238948"/>
            <a:ext cx="226910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algn="ctr" eaLnBrk="1" hangingPunct="1"/>
            <a:r>
              <a:rPr lang="en-US" altLang="en-US" sz="2800" dirty="0">
                <a:solidFill>
                  <a:srgbClr val="00AA61"/>
                </a:solidFill>
                <a:latin typeface="Poppins SemiBold" panose="00000700000000000000" pitchFamily="2" charset="0"/>
                <a:cs typeface="Poppins SemiBold" panose="00000700000000000000" pitchFamily="2" charset="0"/>
              </a:rPr>
              <a:t>See Detail's</a:t>
            </a:r>
          </a:p>
        </p:txBody>
      </p:sp>
      <p:pic>
        <p:nvPicPr>
          <p:cNvPr id="14" name="Picture 13">
            <a:extLst>
              <a:ext uri="{FF2B5EF4-FFF2-40B4-BE49-F238E27FC236}">
                <a16:creationId xmlns:a16="http://schemas.microsoft.com/office/drawing/2014/main" id="{5AAE299D-2315-85E4-0C89-65AEA69465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408" y="1476527"/>
            <a:ext cx="10762945" cy="10762945"/>
          </a:xfrm>
          <a:prstGeom prst="rect">
            <a:avLst/>
          </a:prstGeom>
        </p:spPr>
      </p:pic>
      <p:sp>
        <p:nvSpPr>
          <p:cNvPr id="15" name="Oval 14">
            <a:extLst>
              <a:ext uri="{FF2B5EF4-FFF2-40B4-BE49-F238E27FC236}">
                <a16:creationId xmlns:a16="http://schemas.microsoft.com/office/drawing/2014/main" id="{5528F3D1-E105-6415-4EE1-0E66876CFF32}"/>
              </a:ext>
            </a:extLst>
          </p:cNvPr>
          <p:cNvSpPr/>
          <p:nvPr/>
        </p:nvSpPr>
        <p:spPr>
          <a:xfrm>
            <a:off x="1336821" y="1206117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425C91F2-5504-9B56-D477-AB361E70B4DE}"/>
              </a:ext>
            </a:extLst>
          </p:cNvPr>
          <p:cNvSpPr/>
          <p:nvPr/>
        </p:nvSpPr>
        <p:spPr>
          <a:xfrm>
            <a:off x="1984036" y="118575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129021F-C192-25FB-068A-4DCB74E633F8}"/>
              </a:ext>
            </a:extLst>
          </p:cNvPr>
          <p:cNvSpPr/>
          <p:nvPr/>
        </p:nvSpPr>
        <p:spPr>
          <a:xfrm>
            <a:off x="4405337" y="1988705"/>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B79F73B-46C0-EC4D-7039-7569FCD07938}"/>
              </a:ext>
            </a:extLst>
          </p:cNvPr>
          <p:cNvSpPr/>
          <p:nvPr/>
        </p:nvSpPr>
        <p:spPr>
          <a:xfrm>
            <a:off x="4776931" y="151906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5635861-FA40-CD1C-F62C-D1D551721A56}"/>
              </a:ext>
            </a:extLst>
          </p:cNvPr>
          <p:cNvSpPr/>
          <p:nvPr/>
        </p:nvSpPr>
        <p:spPr>
          <a:xfrm>
            <a:off x="22299480" y="10103151"/>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1988976-5596-17E5-6A28-AF93136C5D30}"/>
              </a:ext>
            </a:extLst>
          </p:cNvPr>
          <p:cNvSpPr/>
          <p:nvPr/>
        </p:nvSpPr>
        <p:spPr>
          <a:xfrm>
            <a:off x="22671074" y="963350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26042B97-AC63-7DEF-9744-0322DA831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875922" y="0"/>
            <a:ext cx="1776725" cy="1776725"/>
          </a:xfrm>
          <a:prstGeom prst="rect">
            <a:avLst/>
          </a:prstGeom>
        </p:spPr>
      </p:pic>
      <p:pic>
        <p:nvPicPr>
          <p:cNvPr id="22" name="Picture 21">
            <a:extLst>
              <a:ext uri="{FF2B5EF4-FFF2-40B4-BE49-F238E27FC236}">
                <a16:creationId xmlns:a16="http://schemas.microsoft.com/office/drawing/2014/main" id="{BA8E9EFC-70D5-05CB-3D47-A24A62C923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23" name="Picture 22">
            <a:extLst>
              <a:ext uri="{FF2B5EF4-FFF2-40B4-BE49-F238E27FC236}">
                <a16:creationId xmlns:a16="http://schemas.microsoft.com/office/drawing/2014/main" id="{CF855387-FCB1-2B4D-10BB-3465E2B35E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
        <p:nvSpPr>
          <p:cNvPr id="24" name="Oval 23">
            <a:extLst>
              <a:ext uri="{FF2B5EF4-FFF2-40B4-BE49-F238E27FC236}">
                <a16:creationId xmlns:a16="http://schemas.microsoft.com/office/drawing/2014/main" id="{82368FAE-6632-00A3-F0CE-2CEDCB79AA18}"/>
              </a:ext>
            </a:extLst>
          </p:cNvPr>
          <p:cNvSpPr/>
          <p:nvPr/>
        </p:nvSpPr>
        <p:spPr>
          <a:xfrm>
            <a:off x="21529349" y="3817053"/>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F002744C-3359-15BB-71A7-5E779A386BF7}"/>
              </a:ext>
            </a:extLst>
          </p:cNvPr>
          <p:cNvSpPr/>
          <p:nvPr/>
        </p:nvSpPr>
        <p:spPr>
          <a:xfrm>
            <a:off x="21900943" y="334740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6B8FFBE-B964-0F3A-3C17-79912137BD6B}"/>
              </a:ext>
            </a:extLst>
          </p:cNvPr>
          <p:cNvSpPr/>
          <p:nvPr/>
        </p:nvSpPr>
        <p:spPr>
          <a:xfrm>
            <a:off x="21075760" y="3619686"/>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loud 26">
            <a:extLst>
              <a:ext uri="{FF2B5EF4-FFF2-40B4-BE49-F238E27FC236}">
                <a16:creationId xmlns:a16="http://schemas.microsoft.com/office/drawing/2014/main" id="{75A246B5-6AA7-96C8-8F9C-6CD64AE1C353}"/>
              </a:ext>
            </a:extLst>
          </p:cNvPr>
          <p:cNvSpPr/>
          <p:nvPr/>
        </p:nvSpPr>
        <p:spPr>
          <a:xfrm>
            <a:off x="11296241" y="2803500"/>
            <a:ext cx="2944341" cy="3202032"/>
          </a:xfrm>
          <a:prstGeom prst="cloud">
            <a:avLst/>
          </a:prstGeom>
          <a:solidFill>
            <a:schemeClr val="bg1"/>
          </a:solidFill>
          <a:ln w="66675">
            <a:solidFill>
              <a:srgbClr val="FFE0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C01BD12-26ED-2EF4-32BF-CB6DAFE69080}"/>
              </a:ext>
            </a:extLst>
          </p:cNvPr>
          <p:cNvSpPr txBox="1"/>
          <p:nvPr/>
        </p:nvSpPr>
        <p:spPr>
          <a:xfrm>
            <a:off x="12079891" y="4614303"/>
            <a:ext cx="1479057" cy="1015663"/>
          </a:xfrm>
          <a:prstGeom prst="rect">
            <a:avLst/>
          </a:prstGeom>
          <a:noFill/>
        </p:spPr>
        <p:txBody>
          <a:bodyPr wrap="square">
            <a:spAutoFit/>
          </a:bodyPr>
          <a:lstStyle/>
          <a:p>
            <a:pPr algn="ctr">
              <a:defRPr/>
            </a:pPr>
            <a:r>
              <a:rPr lang="en-US" sz="6000" dirty="0">
                <a:solidFill>
                  <a:srgbClr val="00AA61"/>
                </a:solidFill>
                <a:latin typeface="Playful Christmas-Personal Use" pitchFamily="50" charset="0"/>
                <a:ea typeface="Roboto Light" panose="02000000000000000000" pitchFamily="2" charset="0"/>
                <a:cs typeface="Poppins Bold" panose="00000800000000000000" pitchFamily="2" charset="0"/>
              </a:rPr>
              <a:t>Sale</a:t>
            </a:r>
          </a:p>
        </p:txBody>
      </p:sp>
      <p:sp>
        <p:nvSpPr>
          <p:cNvPr id="29" name="TextBox 28">
            <a:extLst>
              <a:ext uri="{FF2B5EF4-FFF2-40B4-BE49-F238E27FC236}">
                <a16:creationId xmlns:a16="http://schemas.microsoft.com/office/drawing/2014/main" id="{B76D5C01-E1B9-941B-B61F-5B0527E46685}"/>
              </a:ext>
            </a:extLst>
          </p:cNvPr>
          <p:cNvSpPr txBox="1"/>
          <p:nvPr/>
        </p:nvSpPr>
        <p:spPr>
          <a:xfrm>
            <a:off x="12079891" y="3619686"/>
            <a:ext cx="1479057" cy="1569660"/>
          </a:xfrm>
          <a:prstGeom prst="rect">
            <a:avLst/>
          </a:prstGeom>
          <a:noFill/>
        </p:spPr>
        <p:txBody>
          <a:bodyPr wrap="square">
            <a:spAutoFit/>
          </a:bodyPr>
          <a:lstStyle/>
          <a:p>
            <a:pPr algn="ctr">
              <a:defRPr/>
            </a:pPr>
            <a:r>
              <a:rPr lang="en-US" sz="9600" dirty="0">
                <a:solidFill>
                  <a:srgbClr val="DE003F"/>
                </a:solidFill>
                <a:latin typeface="Playful Christmas-Personal Use" pitchFamily="50" charset="0"/>
                <a:ea typeface="Roboto Light" panose="02000000000000000000" pitchFamily="2" charset="0"/>
                <a:cs typeface="Poppins Bold" panose="00000800000000000000" pitchFamily="2" charset="0"/>
              </a:rPr>
              <a:t>50%</a:t>
            </a:r>
          </a:p>
        </p:txBody>
      </p:sp>
      <p:sp>
        <p:nvSpPr>
          <p:cNvPr id="30" name="TextBox 29">
            <a:extLst>
              <a:ext uri="{FF2B5EF4-FFF2-40B4-BE49-F238E27FC236}">
                <a16:creationId xmlns:a16="http://schemas.microsoft.com/office/drawing/2014/main" id="{7E857978-A11C-AA6F-F4AB-571F5B212CAA}"/>
              </a:ext>
            </a:extLst>
          </p:cNvPr>
          <p:cNvSpPr txBox="1"/>
          <p:nvPr/>
        </p:nvSpPr>
        <p:spPr>
          <a:xfrm>
            <a:off x="12079891" y="3137314"/>
            <a:ext cx="1479057" cy="1015663"/>
          </a:xfrm>
          <a:prstGeom prst="rect">
            <a:avLst/>
          </a:prstGeom>
          <a:noFill/>
        </p:spPr>
        <p:txBody>
          <a:bodyPr wrap="square">
            <a:spAutoFit/>
          </a:bodyPr>
          <a:lstStyle/>
          <a:p>
            <a:pPr algn="ctr">
              <a:defRPr/>
            </a:pPr>
            <a:r>
              <a:rPr lang="en-US" sz="6000" dirty="0">
                <a:solidFill>
                  <a:srgbClr val="00AA61"/>
                </a:solidFill>
                <a:latin typeface="Playful Christmas-Personal Use" pitchFamily="50" charset="0"/>
                <a:ea typeface="Roboto Light" panose="02000000000000000000" pitchFamily="2" charset="0"/>
                <a:cs typeface="Poppins Bold" panose="00000800000000000000" pitchFamily="2" charset="0"/>
              </a:rPr>
              <a:t>Get</a:t>
            </a:r>
          </a:p>
        </p:txBody>
      </p:sp>
      <p:sp>
        <p:nvSpPr>
          <p:cNvPr id="31" name="Oval 30">
            <a:extLst>
              <a:ext uri="{FF2B5EF4-FFF2-40B4-BE49-F238E27FC236}">
                <a16:creationId xmlns:a16="http://schemas.microsoft.com/office/drawing/2014/main" id="{119D1295-3874-38A0-CF07-297E66853084}"/>
              </a:ext>
            </a:extLst>
          </p:cNvPr>
          <p:cNvSpPr/>
          <p:nvPr/>
        </p:nvSpPr>
        <p:spPr>
          <a:xfrm>
            <a:off x="11519713" y="2195059"/>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D18F3B85-6B52-9598-1CC0-88FD54617C53}"/>
              </a:ext>
            </a:extLst>
          </p:cNvPr>
          <p:cNvSpPr/>
          <p:nvPr/>
        </p:nvSpPr>
        <p:spPr>
          <a:xfrm>
            <a:off x="11891307" y="1725415"/>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EDE96F65-7825-361D-9A06-8F52B36B4590}"/>
              </a:ext>
            </a:extLst>
          </p:cNvPr>
          <p:cNvSpPr/>
          <p:nvPr/>
        </p:nvSpPr>
        <p:spPr>
          <a:xfrm>
            <a:off x="11066124" y="1997692"/>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5703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0835583-1444-5D2D-7873-29D266C9F6EF}"/>
              </a:ext>
            </a:extLst>
          </p:cNvPr>
          <p:cNvSpPr>
            <a:spLocks noGrp="1"/>
          </p:cNvSpPr>
          <p:nvPr>
            <p:ph type="pic" sz="quarter" idx="14"/>
          </p:nvPr>
        </p:nvSpPr>
        <p:spPr>
          <a:xfrm>
            <a:off x="0" y="0"/>
            <a:ext cx="24384000" cy="13716000"/>
          </a:xfrm>
          <a:solidFill>
            <a:schemeClr val="bg1">
              <a:lumMod val="50000"/>
            </a:schemeClr>
          </a:solidFill>
        </p:spPr>
      </p:sp>
    </p:spTree>
    <p:extLst>
      <p:ext uri="{BB962C8B-B14F-4D97-AF65-F5344CB8AC3E}">
        <p14:creationId xmlns:p14="http://schemas.microsoft.com/office/powerpoint/2010/main" val="3599927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78AD8FC-B955-0E01-D704-781CEA3F1628}"/>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5" name="TextBox 4">
            <a:extLst>
              <a:ext uri="{FF2B5EF4-FFF2-40B4-BE49-F238E27FC236}">
                <a16:creationId xmlns:a16="http://schemas.microsoft.com/office/drawing/2014/main" id="{A6F8D05C-5629-82CA-49A0-F146B1F9BA9E}"/>
              </a:ext>
            </a:extLst>
          </p:cNvPr>
          <p:cNvSpPr txBox="1"/>
          <p:nvPr/>
        </p:nvSpPr>
        <p:spPr>
          <a:xfrm>
            <a:off x="2122480" y="2216366"/>
            <a:ext cx="8739190" cy="4127284"/>
          </a:xfrm>
          <a:prstGeom prst="rect">
            <a:avLst/>
          </a:prstGeom>
          <a:noFill/>
        </p:spPr>
        <p:txBody>
          <a:bodyPr wrap="square">
            <a:spAutoFit/>
          </a:bodyPr>
          <a:lstStyle/>
          <a:p>
            <a:pPr>
              <a:lnSpc>
                <a:spcPct val="60000"/>
              </a:lnSpc>
              <a:defRPr/>
            </a:pPr>
            <a:r>
              <a:rPr lang="en-US" sz="13800" dirty="0">
                <a:solidFill>
                  <a:srgbClr val="00AA61"/>
                </a:solidFill>
                <a:latin typeface="Playful Christmas-Personal Use" pitchFamily="50" charset="0"/>
                <a:ea typeface="Roboto Light" panose="02000000000000000000" pitchFamily="2" charset="0"/>
                <a:cs typeface="Poppins Bold" panose="00000800000000000000" pitchFamily="2" charset="0"/>
              </a:rPr>
              <a:t>The Most Wonderful </a:t>
            </a:r>
            <a:r>
              <a:rPr lang="en-US" sz="13800" dirty="0">
                <a:solidFill>
                  <a:srgbClr val="DE003F"/>
                </a:solidFill>
                <a:latin typeface="Playful Christmas-Personal Use" pitchFamily="50" charset="0"/>
                <a:ea typeface="Roboto Light" panose="02000000000000000000" pitchFamily="2" charset="0"/>
                <a:cs typeface="Poppins Bold" panose="00000800000000000000" pitchFamily="2" charset="0"/>
              </a:rPr>
              <a:t>Time Of The Year</a:t>
            </a:r>
          </a:p>
        </p:txBody>
      </p:sp>
      <p:sp>
        <p:nvSpPr>
          <p:cNvPr id="6" name="TextBox 5">
            <a:extLst>
              <a:ext uri="{FF2B5EF4-FFF2-40B4-BE49-F238E27FC236}">
                <a16:creationId xmlns:a16="http://schemas.microsoft.com/office/drawing/2014/main" id="{C283B9B7-AC60-F598-B348-5384E8DCD5DB}"/>
              </a:ext>
            </a:extLst>
          </p:cNvPr>
          <p:cNvSpPr txBox="1"/>
          <p:nvPr/>
        </p:nvSpPr>
        <p:spPr>
          <a:xfrm>
            <a:off x="2122480" y="6343650"/>
            <a:ext cx="8739190" cy="1692771"/>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enim ad minim,</a:t>
            </a:r>
          </a:p>
        </p:txBody>
      </p:sp>
      <p:sp>
        <p:nvSpPr>
          <p:cNvPr id="8" name="Rectangle: Rounded Corners 7">
            <a:extLst>
              <a:ext uri="{FF2B5EF4-FFF2-40B4-BE49-F238E27FC236}">
                <a16:creationId xmlns:a16="http://schemas.microsoft.com/office/drawing/2014/main" id="{A15888C1-99E3-BC8B-C41C-CF99EEB72C1D}"/>
              </a:ext>
            </a:extLst>
          </p:cNvPr>
          <p:cNvSpPr/>
          <p:nvPr/>
        </p:nvSpPr>
        <p:spPr>
          <a:xfrm>
            <a:off x="2124197" y="9515475"/>
            <a:ext cx="8534278" cy="224968"/>
          </a:xfrm>
          <a:prstGeom prst="roundRect">
            <a:avLst>
              <a:gd name="adj" fmla="val 50000"/>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A61"/>
              </a:solidFill>
            </a:endParaRPr>
          </a:p>
        </p:txBody>
      </p:sp>
      <p:sp>
        <p:nvSpPr>
          <p:cNvPr id="9" name="TextBox 68">
            <a:extLst>
              <a:ext uri="{FF2B5EF4-FFF2-40B4-BE49-F238E27FC236}">
                <a16:creationId xmlns:a16="http://schemas.microsoft.com/office/drawing/2014/main" id="{D77863C1-C7D8-EFD6-2910-746C0C931A08}"/>
              </a:ext>
            </a:extLst>
          </p:cNvPr>
          <p:cNvSpPr txBox="1"/>
          <p:nvPr/>
        </p:nvSpPr>
        <p:spPr>
          <a:xfrm>
            <a:off x="8643926" y="8630780"/>
            <a:ext cx="2054942" cy="646331"/>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r>
              <a:rPr lang="en-US" sz="3600" dirty="0">
                <a:solidFill>
                  <a:srgbClr val="DE003F"/>
                </a:solidFill>
                <a:latin typeface="Poppins SemiBold" panose="00000700000000000000" pitchFamily="2" charset="0"/>
                <a:cs typeface="Poppins SemiBold" panose="00000700000000000000" pitchFamily="2" charset="0"/>
              </a:rPr>
              <a:t>26.8 K</a:t>
            </a:r>
            <a:endParaRPr lang="en-US" sz="2800" dirty="0">
              <a:solidFill>
                <a:srgbClr val="DE003F"/>
              </a:solidFill>
              <a:latin typeface="Poppins SemiBold" panose="00000700000000000000" pitchFamily="2" charset="0"/>
              <a:cs typeface="Poppins SemiBold" panose="00000700000000000000" pitchFamily="2" charset="0"/>
            </a:endParaRPr>
          </a:p>
        </p:txBody>
      </p:sp>
      <p:sp>
        <p:nvSpPr>
          <p:cNvPr id="10" name="TextBox 68">
            <a:extLst>
              <a:ext uri="{FF2B5EF4-FFF2-40B4-BE49-F238E27FC236}">
                <a16:creationId xmlns:a16="http://schemas.microsoft.com/office/drawing/2014/main" id="{95F65F63-28DA-541C-B69E-111C214B74B3}"/>
              </a:ext>
            </a:extLst>
          </p:cNvPr>
          <p:cNvSpPr txBox="1"/>
          <p:nvPr/>
        </p:nvSpPr>
        <p:spPr>
          <a:xfrm>
            <a:off x="2122480" y="8730614"/>
            <a:ext cx="2054942"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2800" dirty="0">
                <a:solidFill>
                  <a:srgbClr val="DE003F"/>
                </a:solidFill>
                <a:latin typeface="Poppins SemiBold" panose="00000700000000000000" pitchFamily="2" charset="0"/>
                <a:cs typeface="Poppins SemiBold" panose="00000700000000000000" pitchFamily="2" charset="0"/>
              </a:rPr>
              <a:t>Members</a:t>
            </a:r>
            <a:endParaRPr lang="en-US" sz="2000" dirty="0">
              <a:solidFill>
                <a:srgbClr val="DE003F"/>
              </a:solidFill>
              <a:latin typeface="Poppins SemiBold" panose="00000700000000000000" pitchFamily="2" charset="0"/>
              <a:cs typeface="Poppins SemiBold" panose="00000700000000000000" pitchFamily="2" charset="0"/>
            </a:endParaRPr>
          </a:p>
        </p:txBody>
      </p:sp>
      <p:sp>
        <p:nvSpPr>
          <p:cNvPr id="11" name="Rectangle: Rounded Corners 10">
            <a:extLst>
              <a:ext uri="{FF2B5EF4-FFF2-40B4-BE49-F238E27FC236}">
                <a16:creationId xmlns:a16="http://schemas.microsoft.com/office/drawing/2014/main" id="{42CBA6FC-4256-A0DE-48C9-8AA2FEA9D654}"/>
              </a:ext>
            </a:extLst>
          </p:cNvPr>
          <p:cNvSpPr/>
          <p:nvPr/>
        </p:nvSpPr>
        <p:spPr>
          <a:xfrm>
            <a:off x="2122480" y="11107013"/>
            <a:ext cx="8534278" cy="224968"/>
          </a:xfrm>
          <a:prstGeom prst="roundRect">
            <a:avLst>
              <a:gd name="adj" fmla="val 50000"/>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A61"/>
              </a:solidFill>
            </a:endParaRPr>
          </a:p>
        </p:txBody>
      </p:sp>
      <p:sp>
        <p:nvSpPr>
          <p:cNvPr id="12" name="TextBox 68">
            <a:extLst>
              <a:ext uri="{FF2B5EF4-FFF2-40B4-BE49-F238E27FC236}">
                <a16:creationId xmlns:a16="http://schemas.microsoft.com/office/drawing/2014/main" id="{656231FD-7863-9A4D-0C3E-BEA13A005315}"/>
              </a:ext>
            </a:extLst>
          </p:cNvPr>
          <p:cNvSpPr txBox="1"/>
          <p:nvPr/>
        </p:nvSpPr>
        <p:spPr>
          <a:xfrm>
            <a:off x="8642209" y="10222318"/>
            <a:ext cx="2054942" cy="646331"/>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r>
              <a:rPr lang="en-US" sz="3600" dirty="0">
                <a:solidFill>
                  <a:srgbClr val="DE003F"/>
                </a:solidFill>
                <a:latin typeface="Poppins SemiBold" panose="00000700000000000000" pitchFamily="2" charset="0"/>
                <a:cs typeface="Poppins SemiBold" panose="00000700000000000000" pitchFamily="2" charset="0"/>
              </a:rPr>
              <a:t>26.8 K</a:t>
            </a:r>
            <a:endParaRPr lang="en-US" sz="2800" dirty="0">
              <a:solidFill>
                <a:srgbClr val="DE003F"/>
              </a:solidFill>
              <a:latin typeface="Poppins SemiBold" panose="00000700000000000000" pitchFamily="2" charset="0"/>
              <a:cs typeface="Poppins SemiBold" panose="00000700000000000000" pitchFamily="2" charset="0"/>
            </a:endParaRPr>
          </a:p>
        </p:txBody>
      </p:sp>
      <p:sp>
        <p:nvSpPr>
          <p:cNvPr id="13" name="TextBox 68">
            <a:extLst>
              <a:ext uri="{FF2B5EF4-FFF2-40B4-BE49-F238E27FC236}">
                <a16:creationId xmlns:a16="http://schemas.microsoft.com/office/drawing/2014/main" id="{F6271254-AC14-23E0-A943-A38BDA12B1BF}"/>
              </a:ext>
            </a:extLst>
          </p:cNvPr>
          <p:cNvSpPr txBox="1"/>
          <p:nvPr/>
        </p:nvSpPr>
        <p:spPr>
          <a:xfrm>
            <a:off x="2120763" y="10322152"/>
            <a:ext cx="2054942"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2800" dirty="0">
                <a:solidFill>
                  <a:srgbClr val="DE003F"/>
                </a:solidFill>
                <a:latin typeface="Poppins SemiBold" panose="00000700000000000000" pitchFamily="2" charset="0"/>
                <a:cs typeface="Poppins SemiBold" panose="00000700000000000000" pitchFamily="2" charset="0"/>
              </a:rPr>
              <a:t>Members</a:t>
            </a:r>
            <a:endParaRPr lang="en-US" sz="2000" dirty="0">
              <a:solidFill>
                <a:srgbClr val="DE003F"/>
              </a:solidFill>
              <a:latin typeface="Poppins SemiBold" panose="00000700000000000000" pitchFamily="2" charset="0"/>
              <a:cs typeface="Poppins SemiBold" panose="00000700000000000000" pitchFamily="2" charset="0"/>
            </a:endParaRPr>
          </a:p>
        </p:txBody>
      </p:sp>
      <p:pic>
        <p:nvPicPr>
          <p:cNvPr id="15" name="Picture 14">
            <a:extLst>
              <a:ext uri="{FF2B5EF4-FFF2-40B4-BE49-F238E27FC236}">
                <a16:creationId xmlns:a16="http://schemas.microsoft.com/office/drawing/2014/main" id="{FE56557F-59F5-8E79-E48D-5ADE60470C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3982" y="1405089"/>
            <a:ext cx="10905821" cy="10905821"/>
          </a:xfrm>
          <a:prstGeom prst="rect">
            <a:avLst/>
          </a:prstGeom>
        </p:spPr>
      </p:pic>
      <p:sp>
        <p:nvSpPr>
          <p:cNvPr id="16" name="Oval 15">
            <a:extLst>
              <a:ext uri="{FF2B5EF4-FFF2-40B4-BE49-F238E27FC236}">
                <a16:creationId xmlns:a16="http://schemas.microsoft.com/office/drawing/2014/main" id="{0B22CE4E-5F05-9ECC-03BE-5CB633861964}"/>
              </a:ext>
            </a:extLst>
          </p:cNvPr>
          <p:cNvSpPr/>
          <p:nvPr/>
        </p:nvSpPr>
        <p:spPr>
          <a:xfrm>
            <a:off x="20312781" y="451463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257ECB1-EE24-A39D-B677-4B2E43C51513}"/>
              </a:ext>
            </a:extLst>
          </p:cNvPr>
          <p:cNvSpPr/>
          <p:nvPr/>
        </p:nvSpPr>
        <p:spPr>
          <a:xfrm>
            <a:off x="1336821" y="1206117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A166420-92B3-7CFE-E469-7460162B51ED}"/>
              </a:ext>
            </a:extLst>
          </p:cNvPr>
          <p:cNvSpPr/>
          <p:nvPr/>
        </p:nvSpPr>
        <p:spPr>
          <a:xfrm>
            <a:off x="20857144" y="419668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65ECE535-8960-E21B-68B9-BE63DE0F72DC}"/>
              </a:ext>
            </a:extLst>
          </p:cNvPr>
          <p:cNvSpPr/>
          <p:nvPr/>
        </p:nvSpPr>
        <p:spPr>
          <a:xfrm>
            <a:off x="20165347" y="377707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FEC9B17-CF7C-348B-E9AD-6BFDE284D82F}"/>
              </a:ext>
            </a:extLst>
          </p:cNvPr>
          <p:cNvSpPr/>
          <p:nvPr/>
        </p:nvSpPr>
        <p:spPr>
          <a:xfrm>
            <a:off x="1984036" y="118575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41792D-DD0D-A5D0-9714-9D09464C2A80}"/>
              </a:ext>
            </a:extLst>
          </p:cNvPr>
          <p:cNvSpPr/>
          <p:nvPr/>
        </p:nvSpPr>
        <p:spPr>
          <a:xfrm>
            <a:off x="9039660" y="2303164"/>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A2DC7264-91B6-6E29-E35B-2B3593406B68}"/>
              </a:ext>
            </a:extLst>
          </p:cNvPr>
          <p:cNvSpPr/>
          <p:nvPr/>
        </p:nvSpPr>
        <p:spPr>
          <a:xfrm>
            <a:off x="9411254" y="1833520"/>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708443B8-3F0A-CCDC-F22A-7CB4EBD2C3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24" name="Picture 23">
            <a:extLst>
              <a:ext uri="{FF2B5EF4-FFF2-40B4-BE49-F238E27FC236}">
                <a16:creationId xmlns:a16="http://schemas.microsoft.com/office/drawing/2014/main" id="{6CC1F3B6-3374-8F92-EE07-A681F83E6D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9349" y="11304123"/>
            <a:ext cx="2403779" cy="2403779"/>
          </a:xfrm>
          <a:prstGeom prst="rect">
            <a:avLst/>
          </a:prstGeom>
        </p:spPr>
      </p:pic>
      <p:pic>
        <p:nvPicPr>
          <p:cNvPr id="25" name="Picture 24">
            <a:extLst>
              <a:ext uri="{FF2B5EF4-FFF2-40B4-BE49-F238E27FC236}">
                <a16:creationId xmlns:a16="http://schemas.microsoft.com/office/drawing/2014/main" id="{8F497F5B-AFBD-ED13-E46E-4F47682A6F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
        <p:nvSpPr>
          <p:cNvPr id="26" name="Oval 25">
            <a:extLst>
              <a:ext uri="{FF2B5EF4-FFF2-40B4-BE49-F238E27FC236}">
                <a16:creationId xmlns:a16="http://schemas.microsoft.com/office/drawing/2014/main" id="{5780ED81-1B7E-0A82-5F93-462C738FC69B}"/>
              </a:ext>
            </a:extLst>
          </p:cNvPr>
          <p:cNvSpPr/>
          <p:nvPr/>
        </p:nvSpPr>
        <p:spPr>
          <a:xfrm>
            <a:off x="12052329" y="577754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B5B0A3ED-4A64-5BB1-30E0-21470B31CF81}"/>
              </a:ext>
            </a:extLst>
          </p:cNvPr>
          <p:cNvSpPr/>
          <p:nvPr/>
        </p:nvSpPr>
        <p:spPr>
          <a:xfrm>
            <a:off x="11360532" y="5357923"/>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loud 27">
            <a:extLst>
              <a:ext uri="{FF2B5EF4-FFF2-40B4-BE49-F238E27FC236}">
                <a16:creationId xmlns:a16="http://schemas.microsoft.com/office/drawing/2014/main" id="{F357AFCF-2E8E-8E6E-FDA2-C140B549BEF8}"/>
              </a:ext>
            </a:extLst>
          </p:cNvPr>
          <p:cNvSpPr/>
          <p:nvPr/>
        </p:nvSpPr>
        <p:spPr>
          <a:xfrm>
            <a:off x="11773539" y="1872965"/>
            <a:ext cx="2944341" cy="3202032"/>
          </a:xfrm>
          <a:prstGeom prst="cloud">
            <a:avLst/>
          </a:prstGeom>
          <a:solidFill>
            <a:schemeClr val="bg1"/>
          </a:solidFill>
          <a:ln w="66675">
            <a:solidFill>
              <a:srgbClr val="FFE0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DF7455D2-78B2-5E63-9A50-6CF9AEB56650}"/>
              </a:ext>
            </a:extLst>
          </p:cNvPr>
          <p:cNvSpPr txBox="1"/>
          <p:nvPr/>
        </p:nvSpPr>
        <p:spPr>
          <a:xfrm>
            <a:off x="12557189" y="3683768"/>
            <a:ext cx="1479057" cy="1015663"/>
          </a:xfrm>
          <a:prstGeom prst="rect">
            <a:avLst/>
          </a:prstGeom>
          <a:noFill/>
        </p:spPr>
        <p:txBody>
          <a:bodyPr wrap="square">
            <a:spAutoFit/>
          </a:bodyPr>
          <a:lstStyle/>
          <a:p>
            <a:pPr algn="ctr">
              <a:defRPr/>
            </a:pPr>
            <a:r>
              <a:rPr lang="en-US" sz="6000" dirty="0">
                <a:solidFill>
                  <a:srgbClr val="00AA61"/>
                </a:solidFill>
                <a:latin typeface="Playful Christmas-Personal Use" pitchFamily="50" charset="0"/>
                <a:ea typeface="Roboto Light" panose="02000000000000000000" pitchFamily="2" charset="0"/>
                <a:cs typeface="Poppins Bold" panose="00000800000000000000" pitchFamily="2" charset="0"/>
              </a:rPr>
              <a:t>Sale</a:t>
            </a:r>
          </a:p>
        </p:txBody>
      </p:sp>
      <p:sp>
        <p:nvSpPr>
          <p:cNvPr id="30" name="TextBox 29">
            <a:extLst>
              <a:ext uri="{FF2B5EF4-FFF2-40B4-BE49-F238E27FC236}">
                <a16:creationId xmlns:a16="http://schemas.microsoft.com/office/drawing/2014/main" id="{F1F482E5-53A9-4319-B1EA-21EA271747A6}"/>
              </a:ext>
            </a:extLst>
          </p:cNvPr>
          <p:cNvSpPr txBox="1"/>
          <p:nvPr/>
        </p:nvSpPr>
        <p:spPr>
          <a:xfrm>
            <a:off x="12557189" y="2689151"/>
            <a:ext cx="1479057" cy="1569660"/>
          </a:xfrm>
          <a:prstGeom prst="rect">
            <a:avLst/>
          </a:prstGeom>
          <a:noFill/>
        </p:spPr>
        <p:txBody>
          <a:bodyPr wrap="square">
            <a:spAutoFit/>
          </a:bodyPr>
          <a:lstStyle/>
          <a:p>
            <a:pPr algn="ctr">
              <a:defRPr/>
            </a:pPr>
            <a:r>
              <a:rPr lang="en-US" sz="9600" dirty="0">
                <a:solidFill>
                  <a:srgbClr val="DE003F"/>
                </a:solidFill>
                <a:latin typeface="Playful Christmas-Personal Use" pitchFamily="50" charset="0"/>
                <a:ea typeface="Roboto Light" panose="02000000000000000000" pitchFamily="2" charset="0"/>
                <a:cs typeface="Poppins Bold" panose="00000800000000000000" pitchFamily="2" charset="0"/>
              </a:rPr>
              <a:t>60%</a:t>
            </a:r>
          </a:p>
        </p:txBody>
      </p:sp>
      <p:sp>
        <p:nvSpPr>
          <p:cNvPr id="31" name="TextBox 30">
            <a:extLst>
              <a:ext uri="{FF2B5EF4-FFF2-40B4-BE49-F238E27FC236}">
                <a16:creationId xmlns:a16="http://schemas.microsoft.com/office/drawing/2014/main" id="{59D6CC60-AD1C-1A4E-D6FA-6D97E5F2C8E5}"/>
              </a:ext>
            </a:extLst>
          </p:cNvPr>
          <p:cNvSpPr txBox="1"/>
          <p:nvPr/>
        </p:nvSpPr>
        <p:spPr>
          <a:xfrm>
            <a:off x="12557189" y="2206779"/>
            <a:ext cx="1479057" cy="1015663"/>
          </a:xfrm>
          <a:prstGeom prst="rect">
            <a:avLst/>
          </a:prstGeom>
          <a:noFill/>
        </p:spPr>
        <p:txBody>
          <a:bodyPr wrap="square">
            <a:spAutoFit/>
          </a:bodyPr>
          <a:lstStyle/>
          <a:p>
            <a:pPr algn="ctr">
              <a:defRPr/>
            </a:pPr>
            <a:r>
              <a:rPr lang="en-US" sz="6000" dirty="0">
                <a:solidFill>
                  <a:srgbClr val="00AA61"/>
                </a:solidFill>
                <a:latin typeface="Playful Christmas-Personal Use" pitchFamily="50" charset="0"/>
                <a:ea typeface="Roboto Light" panose="02000000000000000000" pitchFamily="2" charset="0"/>
                <a:cs typeface="Poppins Bold" panose="00000800000000000000" pitchFamily="2" charset="0"/>
              </a:rPr>
              <a:t>Get</a:t>
            </a:r>
          </a:p>
        </p:txBody>
      </p:sp>
    </p:spTree>
    <p:extLst>
      <p:ext uri="{BB962C8B-B14F-4D97-AF65-F5344CB8AC3E}">
        <p14:creationId xmlns:p14="http://schemas.microsoft.com/office/powerpoint/2010/main" val="2770695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FCE254-2E5F-C50C-E75A-3C038A787225}"/>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3" name="Oval 22">
            <a:extLst>
              <a:ext uri="{FF2B5EF4-FFF2-40B4-BE49-F238E27FC236}">
                <a16:creationId xmlns:a16="http://schemas.microsoft.com/office/drawing/2014/main" id="{2ECF0A60-9EA4-0178-0AEF-C412C1AD3FB1}"/>
              </a:ext>
            </a:extLst>
          </p:cNvPr>
          <p:cNvSpPr/>
          <p:nvPr/>
        </p:nvSpPr>
        <p:spPr>
          <a:xfrm rot="745015">
            <a:off x="8418834" y="1232807"/>
            <a:ext cx="8089888" cy="11250385"/>
          </a:xfrm>
          <a:prstGeom prst="ellipse">
            <a:avLst/>
          </a:prstGeom>
          <a:solidFill>
            <a:srgbClr val="F7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BE3A86E-36B7-07E7-1A7B-6D4A314DE3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2390" y="2089184"/>
            <a:ext cx="9537631" cy="9537631"/>
          </a:xfrm>
          <a:prstGeom prst="rect">
            <a:avLst/>
          </a:prstGeom>
        </p:spPr>
      </p:pic>
      <p:sp>
        <p:nvSpPr>
          <p:cNvPr id="7" name="TextBox 68">
            <a:extLst>
              <a:ext uri="{FF2B5EF4-FFF2-40B4-BE49-F238E27FC236}">
                <a16:creationId xmlns:a16="http://schemas.microsoft.com/office/drawing/2014/main" id="{EE377AE4-E490-E989-4666-C0CA78170C66}"/>
              </a:ext>
            </a:extLst>
          </p:cNvPr>
          <p:cNvSpPr txBox="1"/>
          <p:nvPr/>
        </p:nvSpPr>
        <p:spPr>
          <a:xfrm>
            <a:off x="1751448" y="10055155"/>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8" name="TextBox 7">
            <a:extLst>
              <a:ext uri="{FF2B5EF4-FFF2-40B4-BE49-F238E27FC236}">
                <a16:creationId xmlns:a16="http://schemas.microsoft.com/office/drawing/2014/main" id="{2F15F9A7-3669-9D0E-B103-FCE13AD70FB3}"/>
              </a:ext>
            </a:extLst>
          </p:cNvPr>
          <p:cNvSpPr txBox="1"/>
          <p:nvPr/>
        </p:nvSpPr>
        <p:spPr>
          <a:xfrm>
            <a:off x="1751448" y="10684285"/>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9" name="TextBox 68">
            <a:extLst>
              <a:ext uri="{FF2B5EF4-FFF2-40B4-BE49-F238E27FC236}">
                <a16:creationId xmlns:a16="http://schemas.microsoft.com/office/drawing/2014/main" id="{3EC7B156-3122-169E-5DF3-EF8DB2D5ABEE}"/>
              </a:ext>
            </a:extLst>
          </p:cNvPr>
          <p:cNvSpPr txBox="1"/>
          <p:nvPr/>
        </p:nvSpPr>
        <p:spPr>
          <a:xfrm>
            <a:off x="1751448" y="4641966"/>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EA48D3F8-0BD3-2D34-865D-0F8D676C73F6}"/>
              </a:ext>
            </a:extLst>
          </p:cNvPr>
          <p:cNvSpPr txBox="1"/>
          <p:nvPr/>
        </p:nvSpPr>
        <p:spPr>
          <a:xfrm>
            <a:off x="1751448" y="5271096"/>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3" name="TextBox 68">
            <a:extLst>
              <a:ext uri="{FF2B5EF4-FFF2-40B4-BE49-F238E27FC236}">
                <a16:creationId xmlns:a16="http://schemas.microsoft.com/office/drawing/2014/main" id="{B90B8443-462A-DC0A-D114-74F7AFE69EF0}"/>
              </a:ext>
            </a:extLst>
          </p:cNvPr>
          <p:cNvSpPr txBox="1"/>
          <p:nvPr/>
        </p:nvSpPr>
        <p:spPr>
          <a:xfrm>
            <a:off x="17307828" y="1050928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14" name="TextBox 13">
            <a:extLst>
              <a:ext uri="{FF2B5EF4-FFF2-40B4-BE49-F238E27FC236}">
                <a16:creationId xmlns:a16="http://schemas.microsoft.com/office/drawing/2014/main" id="{AFE87098-C62D-5DB8-0A72-D0DB69ACF50C}"/>
              </a:ext>
            </a:extLst>
          </p:cNvPr>
          <p:cNvSpPr txBox="1"/>
          <p:nvPr/>
        </p:nvSpPr>
        <p:spPr>
          <a:xfrm>
            <a:off x="17307828" y="1113841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7" name="TextBox 68">
            <a:extLst>
              <a:ext uri="{FF2B5EF4-FFF2-40B4-BE49-F238E27FC236}">
                <a16:creationId xmlns:a16="http://schemas.microsoft.com/office/drawing/2014/main" id="{5A7C5EAF-3F31-F4D3-9FF8-8C650A4BA8CA}"/>
              </a:ext>
            </a:extLst>
          </p:cNvPr>
          <p:cNvSpPr txBox="1"/>
          <p:nvPr/>
        </p:nvSpPr>
        <p:spPr>
          <a:xfrm>
            <a:off x="17307828" y="4817314"/>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18" name="TextBox 17">
            <a:extLst>
              <a:ext uri="{FF2B5EF4-FFF2-40B4-BE49-F238E27FC236}">
                <a16:creationId xmlns:a16="http://schemas.microsoft.com/office/drawing/2014/main" id="{1C068C7C-5B04-669F-57E4-E408C4E0558B}"/>
              </a:ext>
            </a:extLst>
          </p:cNvPr>
          <p:cNvSpPr txBox="1"/>
          <p:nvPr/>
        </p:nvSpPr>
        <p:spPr>
          <a:xfrm>
            <a:off x="17307828" y="5446444"/>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24" name="Oval 23">
            <a:extLst>
              <a:ext uri="{FF2B5EF4-FFF2-40B4-BE49-F238E27FC236}">
                <a16:creationId xmlns:a16="http://schemas.microsoft.com/office/drawing/2014/main" id="{AC63B9E2-0C84-F706-7A96-E97C8A5C731A}"/>
              </a:ext>
            </a:extLst>
          </p:cNvPr>
          <p:cNvSpPr/>
          <p:nvPr/>
        </p:nvSpPr>
        <p:spPr>
          <a:xfrm>
            <a:off x="1751448" y="7605563"/>
            <a:ext cx="2231241" cy="22312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37037F15-29BE-8649-ABD0-3353116CEC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9738" y="7225365"/>
            <a:ext cx="2413356" cy="2413356"/>
          </a:xfrm>
          <a:prstGeom prst="rect">
            <a:avLst/>
          </a:prstGeom>
        </p:spPr>
      </p:pic>
      <p:sp>
        <p:nvSpPr>
          <p:cNvPr id="28" name="Oval 27">
            <a:extLst>
              <a:ext uri="{FF2B5EF4-FFF2-40B4-BE49-F238E27FC236}">
                <a16:creationId xmlns:a16="http://schemas.microsoft.com/office/drawing/2014/main" id="{8F78DAA8-197E-57F8-8505-22E19BB53A69}"/>
              </a:ext>
            </a:extLst>
          </p:cNvPr>
          <p:cNvSpPr/>
          <p:nvPr/>
        </p:nvSpPr>
        <p:spPr>
          <a:xfrm>
            <a:off x="1751448" y="2091477"/>
            <a:ext cx="2231241" cy="22312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712D8D6C-3B7F-6D60-2090-80B540B6FC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9738" y="1551661"/>
            <a:ext cx="2598676" cy="2598676"/>
          </a:xfrm>
          <a:prstGeom prst="rect">
            <a:avLst/>
          </a:prstGeom>
        </p:spPr>
      </p:pic>
      <p:sp>
        <p:nvSpPr>
          <p:cNvPr id="31" name="Oval 30">
            <a:extLst>
              <a:ext uri="{FF2B5EF4-FFF2-40B4-BE49-F238E27FC236}">
                <a16:creationId xmlns:a16="http://schemas.microsoft.com/office/drawing/2014/main" id="{E4DB2F57-FA9D-FE9F-A54F-200B75A27501}"/>
              </a:ext>
            </a:extLst>
          </p:cNvPr>
          <p:cNvSpPr/>
          <p:nvPr/>
        </p:nvSpPr>
        <p:spPr>
          <a:xfrm>
            <a:off x="17307828" y="8030726"/>
            <a:ext cx="2231241" cy="22312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C1E6BD8B-4AA9-0C1D-235E-BA9619D26B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22316" y="7549245"/>
            <a:ext cx="2712722" cy="2712722"/>
          </a:xfrm>
          <a:prstGeom prst="rect">
            <a:avLst/>
          </a:prstGeom>
        </p:spPr>
      </p:pic>
      <p:sp>
        <p:nvSpPr>
          <p:cNvPr id="35" name="Oval 34">
            <a:extLst>
              <a:ext uri="{FF2B5EF4-FFF2-40B4-BE49-F238E27FC236}">
                <a16:creationId xmlns:a16="http://schemas.microsoft.com/office/drawing/2014/main" id="{AD2CF17A-7F09-0113-9BD2-5AB4CCE71AB8}"/>
              </a:ext>
            </a:extLst>
          </p:cNvPr>
          <p:cNvSpPr/>
          <p:nvPr/>
        </p:nvSpPr>
        <p:spPr>
          <a:xfrm>
            <a:off x="17307828" y="2200758"/>
            <a:ext cx="2231241" cy="22312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90417B70-EA9E-F21C-46A0-1C72751A38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893719" y="1780422"/>
            <a:ext cx="2369915" cy="2369915"/>
          </a:xfrm>
          <a:prstGeom prst="rect">
            <a:avLst/>
          </a:prstGeom>
        </p:spPr>
      </p:pic>
      <p:sp>
        <p:nvSpPr>
          <p:cNvPr id="38" name="Oval 37">
            <a:extLst>
              <a:ext uri="{FF2B5EF4-FFF2-40B4-BE49-F238E27FC236}">
                <a16:creationId xmlns:a16="http://schemas.microsoft.com/office/drawing/2014/main" id="{74495443-F2A3-ECF4-A0B9-94BABC76E187}"/>
              </a:ext>
            </a:extLst>
          </p:cNvPr>
          <p:cNvSpPr/>
          <p:nvPr/>
        </p:nvSpPr>
        <p:spPr>
          <a:xfrm>
            <a:off x="6334679" y="818118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F646AC06-4087-CE5D-D4BB-CD109D956206}"/>
              </a:ext>
            </a:extLst>
          </p:cNvPr>
          <p:cNvSpPr/>
          <p:nvPr/>
        </p:nvSpPr>
        <p:spPr>
          <a:xfrm>
            <a:off x="6627921" y="773529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BAB34B6-B548-EB5E-4F9F-C45F9A30F5CF}"/>
              </a:ext>
            </a:extLst>
          </p:cNvPr>
          <p:cNvSpPr/>
          <p:nvPr/>
        </p:nvSpPr>
        <p:spPr>
          <a:xfrm>
            <a:off x="1127480" y="155166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AD5A8B04-7CB7-A5B9-82E9-6616A480F716}"/>
              </a:ext>
            </a:extLst>
          </p:cNvPr>
          <p:cNvSpPr/>
          <p:nvPr/>
        </p:nvSpPr>
        <p:spPr>
          <a:xfrm>
            <a:off x="1420722" y="110576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7354851A-A8F0-B7BC-F4BC-AFA8C5EA8CDC}"/>
              </a:ext>
            </a:extLst>
          </p:cNvPr>
          <p:cNvSpPr/>
          <p:nvPr/>
        </p:nvSpPr>
        <p:spPr>
          <a:xfrm>
            <a:off x="15479448" y="11963319"/>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D2DE8E23-56A4-4973-892D-F39299F5ACF7}"/>
              </a:ext>
            </a:extLst>
          </p:cNvPr>
          <p:cNvSpPr/>
          <p:nvPr/>
        </p:nvSpPr>
        <p:spPr>
          <a:xfrm>
            <a:off x="15772690" y="1151742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ED6B6D52-7100-09B0-29EA-E2BDA74A5D77}"/>
              </a:ext>
            </a:extLst>
          </p:cNvPr>
          <p:cNvSpPr/>
          <p:nvPr/>
        </p:nvSpPr>
        <p:spPr>
          <a:xfrm>
            <a:off x="21648606" y="9036970"/>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0DFDD2A0-C843-9303-A323-A3E0BE118D10}"/>
              </a:ext>
            </a:extLst>
          </p:cNvPr>
          <p:cNvSpPr/>
          <p:nvPr/>
        </p:nvSpPr>
        <p:spPr>
          <a:xfrm>
            <a:off x="21941848" y="859107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7D78A34-39CD-484F-F2EF-7C4C09A70858}"/>
              </a:ext>
            </a:extLst>
          </p:cNvPr>
          <p:cNvSpPr/>
          <p:nvPr/>
        </p:nvSpPr>
        <p:spPr>
          <a:xfrm>
            <a:off x="16045276" y="1798760"/>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48D0E5BA-0A82-BC04-F297-13E2C3D421B1}"/>
              </a:ext>
            </a:extLst>
          </p:cNvPr>
          <p:cNvSpPr/>
          <p:nvPr/>
        </p:nvSpPr>
        <p:spPr>
          <a:xfrm>
            <a:off x="16338518" y="135286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a:extLst>
              <a:ext uri="{FF2B5EF4-FFF2-40B4-BE49-F238E27FC236}">
                <a16:creationId xmlns:a16="http://schemas.microsoft.com/office/drawing/2014/main" id="{D80D3DF3-9C0A-65C6-62E0-2803F4FA2FA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a:off x="6050984" y="3697"/>
            <a:ext cx="1776725" cy="1776725"/>
          </a:xfrm>
          <a:prstGeom prst="rect">
            <a:avLst/>
          </a:prstGeom>
        </p:spPr>
      </p:pic>
      <p:pic>
        <p:nvPicPr>
          <p:cNvPr id="49" name="Picture 48">
            <a:extLst>
              <a:ext uri="{FF2B5EF4-FFF2-40B4-BE49-F238E27FC236}">
                <a16:creationId xmlns:a16="http://schemas.microsoft.com/office/drawing/2014/main" id="{A7DAE127-27F1-1348-4303-59905A4A09D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Tree>
    <p:extLst>
      <p:ext uri="{BB962C8B-B14F-4D97-AF65-F5344CB8AC3E}">
        <p14:creationId xmlns:p14="http://schemas.microsoft.com/office/powerpoint/2010/main" val="2823500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3F3FD4-CA66-30CB-1E51-8D2EEDCA61A8}"/>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8" name="Scroll: Vertical 37">
            <a:extLst>
              <a:ext uri="{FF2B5EF4-FFF2-40B4-BE49-F238E27FC236}">
                <a16:creationId xmlns:a16="http://schemas.microsoft.com/office/drawing/2014/main" id="{F8D2E912-0DD5-9167-A215-D27B21FA08DF}"/>
              </a:ext>
            </a:extLst>
          </p:cNvPr>
          <p:cNvSpPr/>
          <p:nvPr/>
        </p:nvSpPr>
        <p:spPr>
          <a:xfrm>
            <a:off x="1998115" y="5406659"/>
            <a:ext cx="6960755" cy="6771579"/>
          </a:xfrm>
          <a:prstGeom prst="verticalScroll">
            <a:avLst/>
          </a:prstGeom>
          <a:solidFill>
            <a:schemeClr val="bg1"/>
          </a:solidFill>
          <a:ln>
            <a:solidFill>
              <a:srgbClr val="FFE0C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croll: Vertical 39">
            <a:extLst>
              <a:ext uri="{FF2B5EF4-FFF2-40B4-BE49-F238E27FC236}">
                <a16:creationId xmlns:a16="http://schemas.microsoft.com/office/drawing/2014/main" id="{EAFDA4EB-4327-0DC6-90D6-3A4A1967DF27}"/>
              </a:ext>
            </a:extLst>
          </p:cNvPr>
          <p:cNvSpPr/>
          <p:nvPr/>
        </p:nvSpPr>
        <p:spPr>
          <a:xfrm>
            <a:off x="8571553" y="4259521"/>
            <a:ext cx="6960755" cy="7918717"/>
          </a:xfrm>
          <a:prstGeom prst="verticalScroll">
            <a:avLst/>
          </a:prstGeom>
          <a:solidFill>
            <a:srgbClr val="DE003F"/>
          </a:solidFill>
          <a:ln>
            <a:solidFill>
              <a:srgbClr val="FFE0C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Scroll: Vertical 40">
            <a:extLst>
              <a:ext uri="{FF2B5EF4-FFF2-40B4-BE49-F238E27FC236}">
                <a16:creationId xmlns:a16="http://schemas.microsoft.com/office/drawing/2014/main" id="{3F928173-7B99-2D88-FA7D-57919C75DBB9}"/>
              </a:ext>
            </a:extLst>
          </p:cNvPr>
          <p:cNvSpPr/>
          <p:nvPr/>
        </p:nvSpPr>
        <p:spPr>
          <a:xfrm>
            <a:off x="15002914" y="2618802"/>
            <a:ext cx="7530648" cy="9559436"/>
          </a:xfrm>
          <a:prstGeom prst="verticalScroll">
            <a:avLst/>
          </a:prstGeom>
          <a:solidFill>
            <a:schemeClr val="bg1"/>
          </a:solidFill>
          <a:ln>
            <a:solidFill>
              <a:srgbClr val="FFE0C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A4FB890-53BD-B027-E03A-B907A997F94E}"/>
              </a:ext>
            </a:extLst>
          </p:cNvPr>
          <p:cNvSpPr txBox="1"/>
          <p:nvPr/>
        </p:nvSpPr>
        <p:spPr>
          <a:xfrm>
            <a:off x="11020217" y="6704709"/>
            <a:ext cx="3393854" cy="677577"/>
          </a:xfrm>
          <a:prstGeom prst="rect">
            <a:avLst/>
          </a:prstGeom>
          <a:noFill/>
        </p:spPr>
        <p:txBody>
          <a:bodyPr wrap="square">
            <a:spAutoFit/>
          </a:bodyPr>
          <a:lstStyle/>
          <a:p>
            <a:pPr>
              <a:lnSpc>
                <a:spcPct val="150000"/>
              </a:lnSpc>
              <a:defRPr/>
            </a:pPr>
            <a:r>
              <a:rPr lang="en-US" sz="2800" dirty="0">
                <a:solidFill>
                  <a:schemeClr val="bg1"/>
                </a:solidFill>
                <a:latin typeface="Poppins Medium" panose="00000600000000000000" pitchFamily="2" charset="0"/>
                <a:ea typeface="Roboto Medium" panose="02000000000000000000" pitchFamily="2" charset="0"/>
                <a:cs typeface="Poppins Medium" panose="00000600000000000000" pitchFamily="2" charset="0"/>
              </a:rPr>
              <a:t>50% Discount</a:t>
            </a:r>
          </a:p>
        </p:txBody>
      </p:sp>
      <p:sp>
        <p:nvSpPr>
          <p:cNvPr id="6" name="TextBox 5">
            <a:extLst>
              <a:ext uri="{FF2B5EF4-FFF2-40B4-BE49-F238E27FC236}">
                <a16:creationId xmlns:a16="http://schemas.microsoft.com/office/drawing/2014/main" id="{160E872A-A468-5F60-3F82-1FA6B60AF831}"/>
              </a:ext>
            </a:extLst>
          </p:cNvPr>
          <p:cNvSpPr txBox="1"/>
          <p:nvPr/>
        </p:nvSpPr>
        <p:spPr>
          <a:xfrm>
            <a:off x="11068664" y="7475784"/>
            <a:ext cx="3393854" cy="677577"/>
          </a:xfrm>
          <a:prstGeom prst="rect">
            <a:avLst/>
          </a:prstGeom>
          <a:noFill/>
        </p:spPr>
        <p:txBody>
          <a:bodyPr wrap="square">
            <a:spAutoFit/>
          </a:bodyPr>
          <a:lstStyle/>
          <a:p>
            <a:pPr>
              <a:lnSpc>
                <a:spcPct val="150000"/>
              </a:lnSpc>
              <a:defRPr/>
            </a:pPr>
            <a:r>
              <a:rPr lang="en-US" sz="2800" dirty="0">
                <a:solidFill>
                  <a:schemeClr val="bg1"/>
                </a:solidFill>
                <a:latin typeface="Poppins Medium" panose="00000600000000000000" pitchFamily="2" charset="0"/>
                <a:ea typeface="Roboto Medium" panose="02000000000000000000" pitchFamily="2" charset="0"/>
                <a:cs typeface="Poppins Medium" panose="00000600000000000000" pitchFamily="2" charset="0"/>
              </a:rPr>
              <a:t>Online Classes</a:t>
            </a:r>
          </a:p>
        </p:txBody>
      </p:sp>
      <p:sp>
        <p:nvSpPr>
          <p:cNvPr id="7" name="TextBox 6">
            <a:extLst>
              <a:ext uri="{FF2B5EF4-FFF2-40B4-BE49-F238E27FC236}">
                <a16:creationId xmlns:a16="http://schemas.microsoft.com/office/drawing/2014/main" id="{D0EC85FD-8EE3-7467-C9CD-B437B71761A4}"/>
              </a:ext>
            </a:extLst>
          </p:cNvPr>
          <p:cNvSpPr txBox="1"/>
          <p:nvPr/>
        </p:nvSpPr>
        <p:spPr>
          <a:xfrm>
            <a:off x="11020217" y="8222793"/>
            <a:ext cx="3393854" cy="677577"/>
          </a:xfrm>
          <a:prstGeom prst="rect">
            <a:avLst/>
          </a:prstGeom>
          <a:noFill/>
        </p:spPr>
        <p:txBody>
          <a:bodyPr wrap="square">
            <a:spAutoFit/>
          </a:bodyPr>
          <a:lstStyle/>
          <a:p>
            <a:pPr>
              <a:lnSpc>
                <a:spcPct val="150000"/>
              </a:lnSpc>
              <a:defRPr/>
            </a:pPr>
            <a:r>
              <a:rPr lang="en-US" sz="2800" dirty="0">
                <a:solidFill>
                  <a:schemeClr val="bg1"/>
                </a:solidFill>
                <a:latin typeface="Poppins Medium" panose="00000600000000000000" pitchFamily="2" charset="0"/>
                <a:ea typeface="Roboto Medium" panose="02000000000000000000" pitchFamily="2" charset="0"/>
                <a:cs typeface="Poppins Medium" panose="00000600000000000000" pitchFamily="2" charset="0"/>
              </a:rPr>
              <a:t>Teacher Best</a:t>
            </a:r>
          </a:p>
        </p:txBody>
      </p:sp>
      <p:sp>
        <p:nvSpPr>
          <p:cNvPr id="8" name="TextBox 7">
            <a:extLst>
              <a:ext uri="{FF2B5EF4-FFF2-40B4-BE49-F238E27FC236}">
                <a16:creationId xmlns:a16="http://schemas.microsoft.com/office/drawing/2014/main" id="{CB9E7009-5F75-6B94-2EF8-792CB7CD1F83}"/>
              </a:ext>
            </a:extLst>
          </p:cNvPr>
          <p:cNvSpPr txBox="1"/>
          <p:nvPr/>
        </p:nvSpPr>
        <p:spPr>
          <a:xfrm>
            <a:off x="11019736" y="8996232"/>
            <a:ext cx="2764139" cy="1323866"/>
          </a:xfrm>
          <a:prstGeom prst="rect">
            <a:avLst/>
          </a:prstGeom>
          <a:noFill/>
        </p:spPr>
        <p:txBody>
          <a:bodyPr wrap="square">
            <a:spAutoFit/>
          </a:bodyPr>
          <a:lstStyle/>
          <a:p>
            <a:pPr>
              <a:lnSpc>
                <a:spcPct val="150000"/>
              </a:lnSpc>
              <a:defRPr/>
            </a:pPr>
            <a:r>
              <a:rPr lang="en-US" sz="2800" dirty="0">
                <a:solidFill>
                  <a:schemeClr val="bg1"/>
                </a:solidFill>
                <a:latin typeface="Poppins Medium" panose="00000600000000000000" pitchFamily="2" charset="0"/>
                <a:ea typeface="Roboto Medium" panose="02000000000000000000" pitchFamily="2" charset="0"/>
                <a:cs typeface="Poppins Medium" panose="00000600000000000000" pitchFamily="2" charset="0"/>
              </a:rPr>
              <a:t>Achievement Success</a:t>
            </a:r>
          </a:p>
        </p:txBody>
      </p:sp>
      <p:sp>
        <p:nvSpPr>
          <p:cNvPr id="9" name="TextBox 9">
            <a:extLst>
              <a:ext uri="{FF2B5EF4-FFF2-40B4-BE49-F238E27FC236}">
                <a16:creationId xmlns:a16="http://schemas.microsoft.com/office/drawing/2014/main" id="{53F7D300-BB9D-0E08-D5DB-5210C820548D}"/>
              </a:ext>
            </a:extLst>
          </p:cNvPr>
          <p:cNvSpPr txBox="1">
            <a:spLocks noChangeArrowheads="1"/>
          </p:cNvSpPr>
          <p:nvPr/>
        </p:nvSpPr>
        <p:spPr bwMode="auto">
          <a:xfrm>
            <a:off x="16972740" y="10205886"/>
            <a:ext cx="3827393" cy="83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4800" dirty="0">
                <a:solidFill>
                  <a:srgbClr val="0F7E4E"/>
                </a:solidFill>
                <a:latin typeface="Poppins Medium" panose="00000600000000000000" pitchFamily="2" charset="0"/>
                <a:cs typeface="Poppins Medium" panose="00000600000000000000" pitchFamily="2" charset="0"/>
              </a:rPr>
              <a:t>9.55</a:t>
            </a:r>
            <a:r>
              <a:rPr lang="en-US" altLang="en-US" dirty="0">
                <a:solidFill>
                  <a:srgbClr val="0F7E4E"/>
                </a:solidFill>
                <a:latin typeface="Poppins Medium" panose="00000600000000000000" pitchFamily="2" charset="0"/>
                <a:cs typeface="Poppins Medium" panose="00000600000000000000" pitchFamily="2" charset="0"/>
              </a:rPr>
              <a:t> </a:t>
            </a:r>
            <a:r>
              <a:rPr lang="en-US" altLang="en-US" sz="2800" dirty="0">
                <a:solidFill>
                  <a:srgbClr val="0F7E4E"/>
                </a:solidFill>
                <a:latin typeface="Poppins Medium" panose="00000600000000000000" pitchFamily="2" charset="0"/>
                <a:cs typeface="Poppins Medium" panose="00000600000000000000" pitchFamily="2" charset="0"/>
              </a:rPr>
              <a:t>/ Book</a:t>
            </a:r>
            <a:endParaRPr lang="en-US" altLang="en-US" dirty="0">
              <a:solidFill>
                <a:srgbClr val="0F7E4E"/>
              </a:solidFill>
              <a:latin typeface="Poppins Medium" panose="00000600000000000000" pitchFamily="2" charset="0"/>
              <a:cs typeface="Poppins Medium" panose="00000600000000000000" pitchFamily="2" charset="0"/>
            </a:endParaRPr>
          </a:p>
        </p:txBody>
      </p:sp>
      <p:sp>
        <p:nvSpPr>
          <p:cNvPr id="10" name="TextBox 9">
            <a:extLst>
              <a:ext uri="{FF2B5EF4-FFF2-40B4-BE49-F238E27FC236}">
                <a16:creationId xmlns:a16="http://schemas.microsoft.com/office/drawing/2014/main" id="{BDFEDED2-38DF-0692-D5B2-CF43480457A6}"/>
              </a:ext>
            </a:extLst>
          </p:cNvPr>
          <p:cNvSpPr txBox="1"/>
          <p:nvPr/>
        </p:nvSpPr>
        <p:spPr>
          <a:xfrm>
            <a:off x="17684145" y="5489241"/>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50% Discount</a:t>
            </a:r>
          </a:p>
        </p:txBody>
      </p:sp>
      <p:sp>
        <p:nvSpPr>
          <p:cNvPr id="11" name="TextBox 10">
            <a:extLst>
              <a:ext uri="{FF2B5EF4-FFF2-40B4-BE49-F238E27FC236}">
                <a16:creationId xmlns:a16="http://schemas.microsoft.com/office/drawing/2014/main" id="{B23CE554-1CD8-D686-0B24-B83EB79BD7C6}"/>
              </a:ext>
            </a:extLst>
          </p:cNvPr>
          <p:cNvSpPr txBox="1"/>
          <p:nvPr/>
        </p:nvSpPr>
        <p:spPr>
          <a:xfrm>
            <a:off x="17684145" y="6260316"/>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Online Classes</a:t>
            </a:r>
          </a:p>
        </p:txBody>
      </p:sp>
      <p:sp>
        <p:nvSpPr>
          <p:cNvPr id="12" name="TextBox 11">
            <a:extLst>
              <a:ext uri="{FF2B5EF4-FFF2-40B4-BE49-F238E27FC236}">
                <a16:creationId xmlns:a16="http://schemas.microsoft.com/office/drawing/2014/main" id="{AE978036-2D1B-B858-B5B3-A6353B2ADBF5}"/>
              </a:ext>
            </a:extLst>
          </p:cNvPr>
          <p:cNvSpPr txBox="1"/>
          <p:nvPr/>
        </p:nvSpPr>
        <p:spPr>
          <a:xfrm>
            <a:off x="17684145" y="7007325"/>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Teacher Best</a:t>
            </a:r>
          </a:p>
        </p:txBody>
      </p:sp>
      <p:sp>
        <p:nvSpPr>
          <p:cNvPr id="13" name="TextBox 12">
            <a:extLst>
              <a:ext uri="{FF2B5EF4-FFF2-40B4-BE49-F238E27FC236}">
                <a16:creationId xmlns:a16="http://schemas.microsoft.com/office/drawing/2014/main" id="{CB7937DB-8696-F4DF-DF7D-F9640CBF2EFB}"/>
              </a:ext>
            </a:extLst>
          </p:cNvPr>
          <p:cNvSpPr txBox="1"/>
          <p:nvPr/>
        </p:nvSpPr>
        <p:spPr>
          <a:xfrm>
            <a:off x="17683664" y="7780764"/>
            <a:ext cx="3393854" cy="1323866"/>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Achievement Success</a:t>
            </a:r>
          </a:p>
        </p:txBody>
      </p:sp>
      <p:sp>
        <p:nvSpPr>
          <p:cNvPr id="14" name="TextBox 13">
            <a:extLst>
              <a:ext uri="{FF2B5EF4-FFF2-40B4-BE49-F238E27FC236}">
                <a16:creationId xmlns:a16="http://schemas.microsoft.com/office/drawing/2014/main" id="{C30673C6-7631-C203-70C9-15998048BE82}"/>
              </a:ext>
            </a:extLst>
          </p:cNvPr>
          <p:cNvSpPr txBox="1"/>
          <p:nvPr/>
        </p:nvSpPr>
        <p:spPr>
          <a:xfrm>
            <a:off x="17683664" y="9220076"/>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Vegetable Book</a:t>
            </a:r>
          </a:p>
        </p:txBody>
      </p:sp>
      <p:sp>
        <p:nvSpPr>
          <p:cNvPr id="15" name="TextBox 14">
            <a:extLst>
              <a:ext uri="{FF2B5EF4-FFF2-40B4-BE49-F238E27FC236}">
                <a16:creationId xmlns:a16="http://schemas.microsoft.com/office/drawing/2014/main" id="{E680072F-F071-9501-9168-3E701026FB5C}"/>
              </a:ext>
            </a:extLst>
          </p:cNvPr>
          <p:cNvSpPr txBox="1"/>
          <p:nvPr/>
        </p:nvSpPr>
        <p:spPr>
          <a:xfrm>
            <a:off x="4512604" y="7894676"/>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50% Discount</a:t>
            </a:r>
          </a:p>
        </p:txBody>
      </p:sp>
      <p:sp>
        <p:nvSpPr>
          <p:cNvPr id="16" name="TextBox 15">
            <a:extLst>
              <a:ext uri="{FF2B5EF4-FFF2-40B4-BE49-F238E27FC236}">
                <a16:creationId xmlns:a16="http://schemas.microsoft.com/office/drawing/2014/main" id="{4CF819E4-6C9F-F077-0CCD-FDFDB8DD81AD}"/>
              </a:ext>
            </a:extLst>
          </p:cNvPr>
          <p:cNvSpPr txBox="1"/>
          <p:nvPr/>
        </p:nvSpPr>
        <p:spPr>
          <a:xfrm>
            <a:off x="4561051" y="8665751"/>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Online Classes</a:t>
            </a:r>
          </a:p>
        </p:txBody>
      </p:sp>
      <p:sp>
        <p:nvSpPr>
          <p:cNvPr id="17" name="TextBox 16">
            <a:extLst>
              <a:ext uri="{FF2B5EF4-FFF2-40B4-BE49-F238E27FC236}">
                <a16:creationId xmlns:a16="http://schemas.microsoft.com/office/drawing/2014/main" id="{43277835-E1D8-9488-1C20-D2FF98BFB604}"/>
              </a:ext>
            </a:extLst>
          </p:cNvPr>
          <p:cNvSpPr txBox="1"/>
          <p:nvPr/>
        </p:nvSpPr>
        <p:spPr>
          <a:xfrm>
            <a:off x="4512604" y="9412760"/>
            <a:ext cx="3393854" cy="677577"/>
          </a:xfrm>
          <a:prstGeom prst="rect">
            <a:avLst/>
          </a:prstGeom>
          <a:noFill/>
        </p:spPr>
        <p:txBody>
          <a:bodyPr wrap="square">
            <a:spAutoFit/>
          </a:bodyPr>
          <a:lstStyle/>
          <a:p>
            <a:pPr>
              <a:lnSpc>
                <a:spcPct val="150000"/>
              </a:lnSpc>
              <a:defRPr/>
            </a:pPr>
            <a:r>
              <a:rPr lang="en-US" sz="2800" dirty="0">
                <a:solidFill>
                  <a:schemeClr val="tx1">
                    <a:lumMod val="65000"/>
                    <a:lumOff val="35000"/>
                  </a:schemeClr>
                </a:solidFill>
                <a:latin typeface="Poppins Medium" panose="00000600000000000000" pitchFamily="2" charset="0"/>
                <a:ea typeface="Roboto Medium" panose="02000000000000000000" pitchFamily="2" charset="0"/>
                <a:cs typeface="Poppins Medium" panose="00000600000000000000" pitchFamily="2" charset="0"/>
              </a:rPr>
              <a:t>Teacher Best</a:t>
            </a:r>
          </a:p>
        </p:txBody>
      </p:sp>
      <p:sp>
        <p:nvSpPr>
          <p:cNvPr id="18" name="TextBox 68">
            <a:extLst>
              <a:ext uri="{FF2B5EF4-FFF2-40B4-BE49-F238E27FC236}">
                <a16:creationId xmlns:a16="http://schemas.microsoft.com/office/drawing/2014/main" id="{303E88F6-37C8-B7AC-1A34-5885C6A39FC6}"/>
              </a:ext>
            </a:extLst>
          </p:cNvPr>
          <p:cNvSpPr txBox="1"/>
          <p:nvPr/>
        </p:nvSpPr>
        <p:spPr>
          <a:xfrm>
            <a:off x="10293927" y="5844929"/>
            <a:ext cx="2991908" cy="70784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4000" dirty="0">
                <a:solidFill>
                  <a:schemeClr val="bg1"/>
                </a:solidFill>
                <a:latin typeface="Poppins SemiBold" panose="00000700000000000000" pitchFamily="2" charset="0"/>
                <a:cs typeface="Poppins SemiBold" panose="00000700000000000000" pitchFamily="2" charset="0"/>
              </a:rPr>
              <a:t>STANDARD</a:t>
            </a:r>
            <a:endParaRPr lang="en-US" sz="3200" dirty="0">
              <a:solidFill>
                <a:schemeClr val="bg1"/>
              </a:solidFill>
              <a:latin typeface="Poppins SemiBold" panose="00000700000000000000" pitchFamily="2" charset="0"/>
              <a:cs typeface="Poppins SemiBold" panose="00000700000000000000" pitchFamily="2" charset="0"/>
            </a:endParaRPr>
          </a:p>
        </p:txBody>
      </p:sp>
      <p:sp>
        <p:nvSpPr>
          <p:cNvPr id="19" name="TextBox 68">
            <a:extLst>
              <a:ext uri="{FF2B5EF4-FFF2-40B4-BE49-F238E27FC236}">
                <a16:creationId xmlns:a16="http://schemas.microsoft.com/office/drawing/2014/main" id="{90291259-843C-E218-F2B7-32E947F4C12C}"/>
              </a:ext>
            </a:extLst>
          </p:cNvPr>
          <p:cNvSpPr txBox="1"/>
          <p:nvPr/>
        </p:nvSpPr>
        <p:spPr>
          <a:xfrm>
            <a:off x="16944714" y="4629461"/>
            <a:ext cx="2991908" cy="70784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4000" dirty="0">
                <a:solidFill>
                  <a:srgbClr val="0F7E4E"/>
                </a:solidFill>
                <a:latin typeface="Poppins SemiBold" panose="00000700000000000000" pitchFamily="2" charset="0"/>
                <a:cs typeface="Poppins SemiBold" panose="00000700000000000000" pitchFamily="2" charset="0"/>
              </a:rPr>
              <a:t>PREMIUM</a:t>
            </a:r>
            <a:endParaRPr lang="en-US" sz="3200" dirty="0">
              <a:solidFill>
                <a:srgbClr val="0F7E4E"/>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36C889BA-BD09-4800-FEC5-2F2670998B03}"/>
              </a:ext>
            </a:extLst>
          </p:cNvPr>
          <p:cNvSpPr txBox="1"/>
          <p:nvPr/>
        </p:nvSpPr>
        <p:spPr>
          <a:xfrm>
            <a:off x="3827458" y="6946405"/>
            <a:ext cx="2991908" cy="70784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4000" dirty="0">
                <a:solidFill>
                  <a:srgbClr val="0F7E4E"/>
                </a:solidFill>
                <a:latin typeface="Poppins SemiBold" panose="00000700000000000000" pitchFamily="2" charset="0"/>
                <a:cs typeface="Poppins SemiBold" panose="00000700000000000000" pitchFamily="2" charset="0"/>
              </a:rPr>
              <a:t>BASIC</a:t>
            </a:r>
            <a:endParaRPr lang="en-US" sz="3200" dirty="0">
              <a:solidFill>
                <a:srgbClr val="0F7E4E"/>
              </a:solidFill>
              <a:latin typeface="Poppins SemiBold" panose="00000700000000000000" pitchFamily="2" charset="0"/>
              <a:cs typeface="Poppins SemiBold" panose="00000700000000000000" pitchFamily="2" charset="0"/>
            </a:endParaRPr>
          </a:p>
        </p:txBody>
      </p:sp>
      <p:sp>
        <p:nvSpPr>
          <p:cNvPr id="21" name="TextBox 9">
            <a:extLst>
              <a:ext uri="{FF2B5EF4-FFF2-40B4-BE49-F238E27FC236}">
                <a16:creationId xmlns:a16="http://schemas.microsoft.com/office/drawing/2014/main" id="{501BFABD-DDFA-182A-513D-DF138723ACCC}"/>
              </a:ext>
            </a:extLst>
          </p:cNvPr>
          <p:cNvSpPr txBox="1">
            <a:spLocks noChangeArrowheads="1"/>
          </p:cNvSpPr>
          <p:nvPr/>
        </p:nvSpPr>
        <p:spPr bwMode="auto">
          <a:xfrm>
            <a:off x="10293927" y="10517560"/>
            <a:ext cx="3827393" cy="83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4800" dirty="0">
                <a:solidFill>
                  <a:schemeClr val="bg1"/>
                </a:solidFill>
                <a:latin typeface="Poppins Medium" panose="00000600000000000000" pitchFamily="2" charset="0"/>
                <a:cs typeface="Poppins Medium" panose="00000600000000000000" pitchFamily="2" charset="0"/>
              </a:rPr>
              <a:t>9.55</a:t>
            </a:r>
            <a:r>
              <a:rPr lang="en-US" altLang="en-US" dirty="0">
                <a:solidFill>
                  <a:schemeClr val="bg1"/>
                </a:solidFill>
                <a:latin typeface="Poppins Medium" panose="00000600000000000000" pitchFamily="2" charset="0"/>
                <a:cs typeface="Poppins Medium" panose="00000600000000000000" pitchFamily="2" charset="0"/>
              </a:rPr>
              <a:t> </a:t>
            </a:r>
            <a:r>
              <a:rPr lang="en-US" altLang="en-US" sz="2800" dirty="0">
                <a:solidFill>
                  <a:schemeClr val="bg1"/>
                </a:solidFill>
                <a:latin typeface="Poppins Medium" panose="00000600000000000000" pitchFamily="2" charset="0"/>
                <a:cs typeface="Poppins Medium" panose="00000600000000000000" pitchFamily="2" charset="0"/>
              </a:rPr>
              <a:t>/ Book</a:t>
            </a:r>
            <a:endParaRPr lang="en-US" altLang="en-US" dirty="0">
              <a:solidFill>
                <a:schemeClr val="bg1"/>
              </a:solidFill>
              <a:latin typeface="Poppins Medium" panose="00000600000000000000" pitchFamily="2" charset="0"/>
              <a:cs typeface="Poppins Medium" panose="00000600000000000000" pitchFamily="2" charset="0"/>
            </a:endParaRPr>
          </a:p>
        </p:txBody>
      </p:sp>
      <p:sp>
        <p:nvSpPr>
          <p:cNvPr id="22" name="TextBox 9">
            <a:extLst>
              <a:ext uri="{FF2B5EF4-FFF2-40B4-BE49-F238E27FC236}">
                <a16:creationId xmlns:a16="http://schemas.microsoft.com/office/drawing/2014/main" id="{9758CBC8-53C5-463C-2B3E-CA92C185C507}"/>
              </a:ext>
            </a:extLst>
          </p:cNvPr>
          <p:cNvSpPr txBox="1">
            <a:spLocks noChangeArrowheads="1"/>
          </p:cNvSpPr>
          <p:nvPr/>
        </p:nvSpPr>
        <p:spPr bwMode="auto">
          <a:xfrm>
            <a:off x="3827458" y="10447443"/>
            <a:ext cx="3827393" cy="83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4800" dirty="0">
                <a:solidFill>
                  <a:srgbClr val="0F7E4E"/>
                </a:solidFill>
                <a:latin typeface="Poppins Medium" panose="00000600000000000000" pitchFamily="2" charset="0"/>
                <a:cs typeface="Poppins Medium" panose="00000600000000000000" pitchFamily="2" charset="0"/>
              </a:rPr>
              <a:t>9.55</a:t>
            </a:r>
            <a:r>
              <a:rPr lang="en-US" altLang="en-US" dirty="0">
                <a:solidFill>
                  <a:srgbClr val="0F7E4E"/>
                </a:solidFill>
                <a:latin typeface="Poppins Medium" panose="00000600000000000000" pitchFamily="2" charset="0"/>
                <a:cs typeface="Poppins Medium" panose="00000600000000000000" pitchFamily="2" charset="0"/>
              </a:rPr>
              <a:t> </a:t>
            </a:r>
            <a:r>
              <a:rPr lang="en-US" altLang="en-US" sz="2800" dirty="0">
                <a:solidFill>
                  <a:srgbClr val="0F7E4E"/>
                </a:solidFill>
                <a:latin typeface="Poppins Medium" panose="00000600000000000000" pitchFamily="2" charset="0"/>
                <a:cs typeface="Poppins Medium" panose="00000600000000000000" pitchFamily="2" charset="0"/>
              </a:rPr>
              <a:t>/ Book</a:t>
            </a:r>
            <a:endParaRPr lang="en-US" altLang="en-US" dirty="0">
              <a:solidFill>
                <a:srgbClr val="0F7E4E"/>
              </a:solidFill>
              <a:latin typeface="Poppins Medium" panose="00000600000000000000" pitchFamily="2" charset="0"/>
              <a:cs typeface="Poppins Medium" panose="00000600000000000000" pitchFamily="2" charset="0"/>
            </a:endParaRPr>
          </a:p>
        </p:txBody>
      </p:sp>
      <p:pic>
        <p:nvPicPr>
          <p:cNvPr id="23" name="Picture 22">
            <a:extLst>
              <a:ext uri="{FF2B5EF4-FFF2-40B4-BE49-F238E27FC236}">
                <a16:creationId xmlns:a16="http://schemas.microsoft.com/office/drawing/2014/main" id="{86C206C3-A704-A656-62FD-35A17EF23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9089" y="5667081"/>
            <a:ext cx="420503" cy="420503"/>
          </a:xfrm>
          <a:prstGeom prst="rect">
            <a:avLst/>
          </a:prstGeom>
        </p:spPr>
      </p:pic>
      <p:pic>
        <p:nvPicPr>
          <p:cNvPr id="24" name="Picture 23">
            <a:extLst>
              <a:ext uri="{FF2B5EF4-FFF2-40B4-BE49-F238E27FC236}">
                <a16:creationId xmlns:a16="http://schemas.microsoft.com/office/drawing/2014/main" id="{E5EC8625-DDD6-CC56-CADD-9515610CBF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66717" y="6450619"/>
            <a:ext cx="420503" cy="420503"/>
          </a:xfrm>
          <a:prstGeom prst="rect">
            <a:avLst/>
          </a:prstGeom>
        </p:spPr>
      </p:pic>
      <p:pic>
        <p:nvPicPr>
          <p:cNvPr id="25" name="Picture 24">
            <a:extLst>
              <a:ext uri="{FF2B5EF4-FFF2-40B4-BE49-F238E27FC236}">
                <a16:creationId xmlns:a16="http://schemas.microsoft.com/office/drawing/2014/main" id="{4347554C-D946-4010-E378-67FBC28292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2824" y="7181364"/>
            <a:ext cx="420503" cy="420503"/>
          </a:xfrm>
          <a:prstGeom prst="rect">
            <a:avLst/>
          </a:prstGeom>
        </p:spPr>
      </p:pic>
      <p:pic>
        <p:nvPicPr>
          <p:cNvPr id="26" name="Picture 25">
            <a:extLst>
              <a:ext uri="{FF2B5EF4-FFF2-40B4-BE49-F238E27FC236}">
                <a16:creationId xmlns:a16="http://schemas.microsoft.com/office/drawing/2014/main" id="{32668204-CE52-DCCD-79DA-7A212E4562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9674" y="8211501"/>
            <a:ext cx="420503" cy="420503"/>
          </a:xfrm>
          <a:prstGeom prst="rect">
            <a:avLst/>
          </a:prstGeom>
        </p:spPr>
      </p:pic>
      <p:pic>
        <p:nvPicPr>
          <p:cNvPr id="27" name="Picture 26">
            <a:extLst>
              <a:ext uri="{FF2B5EF4-FFF2-40B4-BE49-F238E27FC236}">
                <a16:creationId xmlns:a16="http://schemas.microsoft.com/office/drawing/2014/main" id="{083E64A8-9AEB-7A82-0938-8AE4444348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41820" y="9418921"/>
            <a:ext cx="420503" cy="420503"/>
          </a:xfrm>
          <a:prstGeom prst="rect">
            <a:avLst/>
          </a:prstGeom>
        </p:spPr>
      </p:pic>
      <p:pic>
        <p:nvPicPr>
          <p:cNvPr id="28" name="Picture 27">
            <a:extLst>
              <a:ext uri="{FF2B5EF4-FFF2-40B4-BE49-F238E27FC236}">
                <a16:creationId xmlns:a16="http://schemas.microsoft.com/office/drawing/2014/main" id="{4D80DE29-89B0-700F-AED9-8A9EBE3B19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3927" y="6953939"/>
            <a:ext cx="420503" cy="420503"/>
          </a:xfrm>
          <a:prstGeom prst="rect">
            <a:avLst/>
          </a:prstGeom>
          <a:ln>
            <a:solidFill>
              <a:schemeClr val="accent1"/>
            </a:solidFill>
          </a:ln>
        </p:spPr>
      </p:pic>
      <p:pic>
        <p:nvPicPr>
          <p:cNvPr id="29" name="Picture 28">
            <a:extLst>
              <a:ext uri="{FF2B5EF4-FFF2-40B4-BE49-F238E27FC236}">
                <a16:creationId xmlns:a16="http://schemas.microsoft.com/office/drawing/2014/main" id="{B8B51EDB-C16D-53A8-1EFF-C62CEE2FEF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3927" y="7737477"/>
            <a:ext cx="420503" cy="420503"/>
          </a:xfrm>
          <a:prstGeom prst="rect">
            <a:avLst/>
          </a:prstGeom>
        </p:spPr>
      </p:pic>
      <p:pic>
        <p:nvPicPr>
          <p:cNvPr id="30" name="Picture 29">
            <a:extLst>
              <a:ext uri="{FF2B5EF4-FFF2-40B4-BE49-F238E27FC236}">
                <a16:creationId xmlns:a16="http://schemas.microsoft.com/office/drawing/2014/main" id="{2E9F042C-2919-5E9B-3845-F03B04B554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3927" y="8468222"/>
            <a:ext cx="420503" cy="420503"/>
          </a:xfrm>
          <a:prstGeom prst="rect">
            <a:avLst/>
          </a:prstGeom>
        </p:spPr>
      </p:pic>
      <p:pic>
        <p:nvPicPr>
          <p:cNvPr id="31" name="Picture 30">
            <a:extLst>
              <a:ext uri="{FF2B5EF4-FFF2-40B4-BE49-F238E27FC236}">
                <a16:creationId xmlns:a16="http://schemas.microsoft.com/office/drawing/2014/main" id="{54FA2EDC-FEAB-1AC4-C8E0-D5CBE04B91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3927" y="9498359"/>
            <a:ext cx="420503" cy="420503"/>
          </a:xfrm>
          <a:prstGeom prst="rect">
            <a:avLst/>
          </a:prstGeom>
        </p:spPr>
      </p:pic>
      <p:pic>
        <p:nvPicPr>
          <p:cNvPr id="32" name="Picture 31">
            <a:extLst>
              <a:ext uri="{FF2B5EF4-FFF2-40B4-BE49-F238E27FC236}">
                <a16:creationId xmlns:a16="http://schemas.microsoft.com/office/drawing/2014/main" id="{3CD8C578-C970-1E78-C9D1-90AD66DFB1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7458" y="8104750"/>
            <a:ext cx="420503" cy="420503"/>
          </a:xfrm>
          <a:prstGeom prst="rect">
            <a:avLst/>
          </a:prstGeom>
        </p:spPr>
      </p:pic>
      <p:pic>
        <p:nvPicPr>
          <p:cNvPr id="33" name="Picture 32">
            <a:extLst>
              <a:ext uri="{FF2B5EF4-FFF2-40B4-BE49-F238E27FC236}">
                <a16:creationId xmlns:a16="http://schemas.microsoft.com/office/drawing/2014/main" id="{583D84BE-4951-A8AA-0A71-58C3AD7540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7458" y="8888288"/>
            <a:ext cx="420503" cy="420503"/>
          </a:xfrm>
          <a:prstGeom prst="rect">
            <a:avLst/>
          </a:prstGeom>
        </p:spPr>
      </p:pic>
      <p:pic>
        <p:nvPicPr>
          <p:cNvPr id="34" name="Picture 33">
            <a:extLst>
              <a:ext uri="{FF2B5EF4-FFF2-40B4-BE49-F238E27FC236}">
                <a16:creationId xmlns:a16="http://schemas.microsoft.com/office/drawing/2014/main" id="{C3FB2D1A-0C63-E163-AD24-F98E423864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7458" y="9619033"/>
            <a:ext cx="420503" cy="420503"/>
          </a:xfrm>
          <a:prstGeom prst="rect">
            <a:avLst/>
          </a:prstGeom>
        </p:spPr>
      </p:pic>
      <p:sp>
        <p:nvSpPr>
          <p:cNvPr id="42" name="TextBox 41">
            <a:extLst>
              <a:ext uri="{FF2B5EF4-FFF2-40B4-BE49-F238E27FC236}">
                <a16:creationId xmlns:a16="http://schemas.microsoft.com/office/drawing/2014/main" id="{7697E239-9912-E560-E539-D0B560A590EE}"/>
              </a:ext>
            </a:extLst>
          </p:cNvPr>
          <p:cNvSpPr txBox="1"/>
          <p:nvPr/>
        </p:nvSpPr>
        <p:spPr>
          <a:xfrm>
            <a:off x="1938520" y="1915815"/>
            <a:ext cx="8368817" cy="2215991"/>
          </a:xfrm>
          <a:prstGeom prst="rect">
            <a:avLst/>
          </a:prstGeom>
          <a:noFill/>
        </p:spPr>
        <p:txBody>
          <a:bodyPr wrap="square">
            <a:spAutoFit/>
          </a:bodyPr>
          <a:lstStyle/>
          <a:p>
            <a:pPr>
              <a:defRPr/>
            </a:pPr>
            <a:r>
              <a:rPr lang="en-US" sz="13800" dirty="0">
                <a:solidFill>
                  <a:srgbClr val="00AA61"/>
                </a:solidFill>
                <a:latin typeface="Playful Christmas-Personal Use" pitchFamily="50" charset="0"/>
                <a:cs typeface="Poppins SemiBold" panose="00000700000000000000" pitchFamily="2" charset="0"/>
              </a:rPr>
              <a:t>Our Price Table</a:t>
            </a:r>
          </a:p>
        </p:txBody>
      </p:sp>
      <p:sp>
        <p:nvSpPr>
          <p:cNvPr id="43" name="TextBox 42">
            <a:extLst>
              <a:ext uri="{FF2B5EF4-FFF2-40B4-BE49-F238E27FC236}">
                <a16:creationId xmlns:a16="http://schemas.microsoft.com/office/drawing/2014/main" id="{9AFA18C2-56FF-2F3F-9F22-991790C301FC}"/>
              </a:ext>
            </a:extLst>
          </p:cNvPr>
          <p:cNvSpPr txBox="1"/>
          <p:nvPr/>
        </p:nvSpPr>
        <p:spPr>
          <a:xfrm>
            <a:off x="1938520" y="1801119"/>
            <a:ext cx="6431361" cy="523186"/>
          </a:xfrm>
          <a:prstGeom prst="rect">
            <a:avLst/>
          </a:prstGeom>
          <a:noFill/>
        </p:spPr>
        <p:txBody>
          <a:bodyPr wrap="square" rtlCol="0">
            <a:spAutoFit/>
          </a:bodyPr>
          <a:lstStyle/>
          <a:p>
            <a:r>
              <a:rPr lang="en-US" sz="2800" kern="1300" spc="300" dirty="0">
                <a:solidFill>
                  <a:srgbClr val="DE003F"/>
                </a:solidFill>
                <a:latin typeface="Poppins Medium" panose="00000600000000000000" pitchFamily="2" charset="0"/>
                <a:cs typeface="Poppins Medium" panose="00000600000000000000" pitchFamily="2" charset="0"/>
              </a:rPr>
              <a:t>Christmas Discount Card</a:t>
            </a:r>
            <a:endParaRPr lang="en-US" sz="2000" kern="1300" spc="300" dirty="0">
              <a:solidFill>
                <a:srgbClr val="DE003F"/>
              </a:solidFill>
              <a:latin typeface="Poppins Medium" panose="00000600000000000000" pitchFamily="2" charset="0"/>
              <a:cs typeface="Poppins Medium" panose="00000600000000000000" pitchFamily="2" charset="0"/>
            </a:endParaRPr>
          </a:p>
        </p:txBody>
      </p:sp>
      <p:sp>
        <p:nvSpPr>
          <p:cNvPr id="44" name="Oval 43">
            <a:extLst>
              <a:ext uri="{FF2B5EF4-FFF2-40B4-BE49-F238E27FC236}">
                <a16:creationId xmlns:a16="http://schemas.microsoft.com/office/drawing/2014/main" id="{EB8822AA-3516-3AFD-766A-0F5F0C0C3E58}"/>
              </a:ext>
            </a:extLst>
          </p:cNvPr>
          <p:cNvSpPr/>
          <p:nvPr/>
        </p:nvSpPr>
        <p:spPr>
          <a:xfrm>
            <a:off x="15150348" y="237001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12AA284-3E22-E277-C41E-BD2A5CE711F8}"/>
              </a:ext>
            </a:extLst>
          </p:cNvPr>
          <p:cNvSpPr/>
          <p:nvPr/>
        </p:nvSpPr>
        <p:spPr>
          <a:xfrm>
            <a:off x="1612610" y="10279732"/>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A80A9F76-DA10-01F9-7879-69030C0B9614}"/>
              </a:ext>
            </a:extLst>
          </p:cNvPr>
          <p:cNvSpPr/>
          <p:nvPr/>
        </p:nvSpPr>
        <p:spPr>
          <a:xfrm>
            <a:off x="15694711" y="205206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B4C0DB77-9810-D70B-A126-E2A06210DC38}"/>
              </a:ext>
            </a:extLst>
          </p:cNvPr>
          <p:cNvSpPr/>
          <p:nvPr/>
        </p:nvSpPr>
        <p:spPr>
          <a:xfrm>
            <a:off x="15002914" y="1632449"/>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3AF8F8CD-2C88-5EC1-9BB6-DEEC7FCFA918}"/>
              </a:ext>
            </a:extLst>
          </p:cNvPr>
          <p:cNvSpPr/>
          <p:nvPr/>
        </p:nvSpPr>
        <p:spPr>
          <a:xfrm>
            <a:off x="1905852" y="9833840"/>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B65C91-A8A6-4CFC-8C1C-17C4C8DCEA13}"/>
              </a:ext>
            </a:extLst>
          </p:cNvPr>
          <p:cNvSpPr/>
          <p:nvPr/>
        </p:nvSpPr>
        <p:spPr>
          <a:xfrm>
            <a:off x="7257267" y="4335323"/>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6A5639DD-CBC7-DA8E-EC69-99B20A1E4959}"/>
              </a:ext>
            </a:extLst>
          </p:cNvPr>
          <p:cNvSpPr/>
          <p:nvPr/>
        </p:nvSpPr>
        <p:spPr>
          <a:xfrm>
            <a:off x="7980342" y="424633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50">
            <a:extLst>
              <a:ext uri="{FF2B5EF4-FFF2-40B4-BE49-F238E27FC236}">
                <a16:creationId xmlns:a16="http://schemas.microsoft.com/office/drawing/2014/main" id="{B53F0882-3A88-2FCB-0267-C013244A3A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52" name="Picture 51">
            <a:extLst>
              <a:ext uri="{FF2B5EF4-FFF2-40B4-BE49-F238E27FC236}">
                <a16:creationId xmlns:a16="http://schemas.microsoft.com/office/drawing/2014/main" id="{4D197F18-E906-1DDE-C077-DC694A44B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53" name="Picture 52">
            <a:extLst>
              <a:ext uri="{FF2B5EF4-FFF2-40B4-BE49-F238E27FC236}">
                <a16:creationId xmlns:a16="http://schemas.microsoft.com/office/drawing/2014/main" id="{9FB31597-EC74-7420-BC8B-A4E94A4DC3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
        <p:nvSpPr>
          <p:cNvPr id="54" name="Oval 53">
            <a:extLst>
              <a:ext uri="{FF2B5EF4-FFF2-40B4-BE49-F238E27FC236}">
                <a16:creationId xmlns:a16="http://schemas.microsoft.com/office/drawing/2014/main" id="{AA6EEF87-A4FD-2159-D27E-409E3B1BFF33}"/>
              </a:ext>
            </a:extLst>
          </p:cNvPr>
          <p:cNvSpPr/>
          <p:nvPr/>
        </p:nvSpPr>
        <p:spPr>
          <a:xfrm>
            <a:off x="23169945" y="10264060"/>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0AB9CC15-83FF-B761-495E-37B4D2B83113}"/>
              </a:ext>
            </a:extLst>
          </p:cNvPr>
          <p:cNvSpPr/>
          <p:nvPr/>
        </p:nvSpPr>
        <p:spPr>
          <a:xfrm>
            <a:off x="22478148" y="9844442"/>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0922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2861BE7-37B6-7E21-0479-8B570434E259}"/>
              </a:ext>
            </a:extLst>
          </p:cNvPr>
          <p:cNvSpPr/>
          <p:nvPr/>
        </p:nvSpPr>
        <p:spPr>
          <a:xfrm>
            <a:off x="0" y="0"/>
            <a:ext cx="24382413" cy="13715107"/>
          </a:xfrm>
          <a:prstGeom prst="rect">
            <a:avLst/>
          </a:prstGeom>
          <a:solidFill>
            <a:srgbClr val="DE003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Picture Placeholder 32">
            <a:extLst>
              <a:ext uri="{FF2B5EF4-FFF2-40B4-BE49-F238E27FC236}">
                <a16:creationId xmlns:a16="http://schemas.microsoft.com/office/drawing/2014/main" id="{37B5D4DA-3237-1C4A-FBDF-D649075BCE8D}"/>
              </a:ext>
            </a:extLst>
          </p:cNvPr>
          <p:cNvSpPr>
            <a:spLocks noGrp="1"/>
          </p:cNvSpPr>
          <p:nvPr>
            <p:ph type="pic" sz="quarter" idx="14"/>
          </p:nvPr>
        </p:nvSpPr>
        <p:spPr>
          <a:xfrm>
            <a:off x="1565152" y="1847162"/>
            <a:ext cx="11572875" cy="10331323"/>
          </a:xfrm>
          <a:prstGeom prst="round2DiagRect">
            <a:avLst>
              <a:gd name="adj1" fmla="val 0"/>
              <a:gd name="adj2" fmla="val 50000"/>
            </a:avLst>
          </a:prstGeom>
          <a:solidFill>
            <a:schemeClr val="bg1">
              <a:lumMod val="50000"/>
            </a:schemeClr>
          </a:solidFill>
        </p:spPr>
      </p:sp>
      <p:sp>
        <p:nvSpPr>
          <p:cNvPr id="5" name="TextBox 4">
            <a:extLst>
              <a:ext uri="{FF2B5EF4-FFF2-40B4-BE49-F238E27FC236}">
                <a16:creationId xmlns:a16="http://schemas.microsoft.com/office/drawing/2014/main" id="{37B89114-52A5-24EF-59AD-6E4C74C6CA7C}"/>
              </a:ext>
            </a:extLst>
          </p:cNvPr>
          <p:cNvSpPr txBox="1"/>
          <p:nvPr/>
        </p:nvSpPr>
        <p:spPr>
          <a:xfrm>
            <a:off x="14013076" y="5162081"/>
            <a:ext cx="7801583" cy="1138773"/>
          </a:xfrm>
          <a:prstGeom prst="rect">
            <a:avLst/>
          </a:prstGeom>
          <a:noFill/>
        </p:spPr>
        <p:txBody>
          <a:bodyPr wrap="square">
            <a:spAutoFit/>
          </a:bodyPr>
          <a:lstStyle/>
          <a:p>
            <a:pPr>
              <a:lnSpc>
                <a:spcPct val="150000"/>
              </a:lnSpc>
              <a:defRPr/>
            </a:pPr>
            <a:r>
              <a:rPr lang="en-US" sz="2400" dirty="0">
                <a:solidFill>
                  <a:schemeClr val="bg1">
                    <a:lumMod val="75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a:t>
            </a:r>
          </a:p>
        </p:txBody>
      </p:sp>
      <p:sp>
        <p:nvSpPr>
          <p:cNvPr id="6" name="TextBox 5">
            <a:extLst>
              <a:ext uri="{FF2B5EF4-FFF2-40B4-BE49-F238E27FC236}">
                <a16:creationId xmlns:a16="http://schemas.microsoft.com/office/drawing/2014/main" id="{4F68B5A2-4260-A0F6-325B-031A27AD834A}"/>
              </a:ext>
            </a:extLst>
          </p:cNvPr>
          <p:cNvSpPr txBox="1"/>
          <p:nvPr/>
        </p:nvSpPr>
        <p:spPr>
          <a:xfrm>
            <a:off x="14013076" y="3300033"/>
            <a:ext cx="8032346" cy="2215991"/>
          </a:xfrm>
          <a:prstGeom prst="rect">
            <a:avLst/>
          </a:prstGeom>
          <a:noFill/>
        </p:spPr>
        <p:txBody>
          <a:bodyPr wrap="square" rtlCol="0">
            <a:spAutoFit/>
          </a:bodyPr>
          <a:lstStyle/>
          <a:p>
            <a:r>
              <a:rPr lang="en-US" sz="13800" b="1" dirty="0">
                <a:solidFill>
                  <a:schemeClr val="bg1"/>
                </a:solidFill>
                <a:latin typeface="Playful Christmas-Personal Use" pitchFamily="50" charset="0"/>
                <a:cs typeface="Poppins SemiBold" panose="00000700000000000000" pitchFamily="2" charset="0"/>
              </a:rPr>
              <a:t>Our Facilities</a:t>
            </a:r>
          </a:p>
        </p:txBody>
      </p:sp>
      <p:sp>
        <p:nvSpPr>
          <p:cNvPr id="7" name="TextBox 68">
            <a:extLst>
              <a:ext uri="{FF2B5EF4-FFF2-40B4-BE49-F238E27FC236}">
                <a16:creationId xmlns:a16="http://schemas.microsoft.com/office/drawing/2014/main" id="{33574470-082E-63EA-2716-45599E41418D}"/>
              </a:ext>
            </a:extLst>
          </p:cNvPr>
          <p:cNvSpPr txBox="1"/>
          <p:nvPr/>
        </p:nvSpPr>
        <p:spPr>
          <a:xfrm>
            <a:off x="14703178" y="7019238"/>
            <a:ext cx="5593049"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2800" dirty="0">
                <a:solidFill>
                  <a:schemeClr val="bg1"/>
                </a:solidFill>
                <a:latin typeface="Poppins SemiBold" panose="00000700000000000000" pitchFamily="2" charset="0"/>
                <a:cs typeface="Poppins SemiBold" panose="00000700000000000000" pitchFamily="2" charset="0"/>
              </a:rPr>
              <a:t>Best Christmas Event</a:t>
            </a:r>
            <a:endParaRPr lang="en-US" sz="2000" dirty="0">
              <a:solidFill>
                <a:schemeClr val="bg1"/>
              </a:solidFill>
              <a:latin typeface="Poppins SemiBold" panose="00000700000000000000" pitchFamily="2" charset="0"/>
              <a:cs typeface="Poppins SemiBold" panose="00000700000000000000" pitchFamily="2" charset="0"/>
            </a:endParaRPr>
          </a:p>
        </p:txBody>
      </p:sp>
      <p:sp>
        <p:nvSpPr>
          <p:cNvPr id="8" name="TextBox 68">
            <a:extLst>
              <a:ext uri="{FF2B5EF4-FFF2-40B4-BE49-F238E27FC236}">
                <a16:creationId xmlns:a16="http://schemas.microsoft.com/office/drawing/2014/main" id="{71488D41-FC23-BA3B-88F2-BBD4671D4F63}"/>
              </a:ext>
            </a:extLst>
          </p:cNvPr>
          <p:cNvSpPr txBox="1"/>
          <p:nvPr/>
        </p:nvSpPr>
        <p:spPr>
          <a:xfrm>
            <a:off x="14703178" y="7952350"/>
            <a:ext cx="4796626"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2800" dirty="0">
                <a:solidFill>
                  <a:schemeClr val="bg1"/>
                </a:solidFill>
                <a:latin typeface="Poppins SemiBold" panose="00000700000000000000" pitchFamily="2" charset="0"/>
                <a:cs typeface="Poppins SemiBold" panose="00000700000000000000" pitchFamily="2" charset="0"/>
              </a:rPr>
              <a:t>Yeah It’s Not Easy For You</a:t>
            </a:r>
            <a:endParaRPr lang="en-US" sz="2000" dirty="0">
              <a:solidFill>
                <a:schemeClr val="bg1"/>
              </a:solidFill>
              <a:latin typeface="Poppins SemiBold" panose="00000700000000000000" pitchFamily="2" charset="0"/>
              <a:cs typeface="Poppins SemiBold" panose="00000700000000000000" pitchFamily="2" charset="0"/>
            </a:endParaRPr>
          </a:p>
        </p:txBody>
      </p:sp>
      <p:sp>
        <p:nvSpPr>
          <p:cNvPr id="9" name="TextBox 68">
            <a:extLst>
              <a:ext uri="{FF2B5EF4-FFF2-40B4-BE49-F238E27FC236}">
                <a16:creationId xmlns:a16="http://schemas.microsoft.com/office/drawing/2014/main" id="{EBC98964-B6DB-B063-B437-D87EDDE9A439}"/>
              </a:ext>
            </a:extLst>
          </p:cNvPr>
          <p:cNvSpPr txBox="1"/>
          <p:nvPr/>
        </p:nvSpPr>
        <p:spPr>
          <a:xfrm>
            <a:off x="14703178" y="8835915"/>
            <a:ext cx="4796626"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2800" dirty="0">
                <a:solidFill>
                  <a:schemeClr val="bg1"/>
                </a:solidFill>
                <a:latin typeface="Poppins SemiBold" panose="00000700000000000000" pitchFamily="2" charset="0"/>
                <a:cs typeface="Poppins SemiBold" panose="00000700000000000000" pitchFamily="2" charset="0"/>
              </a:rPr>
              <a:t>We Can DO Best Event</a:t>
            </a:r>
            <a:endParaRPr lang="en-US" sz="2000" dirty="0">
              <a:solidFill>
                <a:schemeClr val="bg1"/>
              </a:solidFill>
              <a:latin typeface="Poppins SemiBold" panose="00000700000000000000" pitchFamily="2" charset="0"/>
              <a:cs typeface="Poppins SemiBold" panose="00000700000000000000" pitchFamily="2" charset="0"/>
            </a:endParaRPr>
          </a:p>
        </p:txBody>
      </p:sp>
      <p:sp>
        <p:nvSpPr>
          <p:cNvPr id="10" name="TextBox 68">
            <a:extLst>
              <a:ext uri="{FF2B5EF4-FFF2-40B4-BE49-F238E27FC236}">
                <a16:creationId xmlns:a16="http://schemas.microsoft.com/office/drawing/2014/main" id="{B0C7DB55-C74C-9518-351A-DE84BE9EE69E}"/>
              </a:ext>
            </a:extLst>
          </p:cNvPr>
          <p:cNvSpPr txBox="1"/>
          <p:nvPr/>
        </p:nvSpPr>
        <p:spPr>
          <a:xfrm>
            <a:off x="14703178" y="9719738"/>
            <a:ext cx="4796626"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2800" dirty="0">
                <a:solidFill>
                  <a:schemeClr val="bg1"/>
                </a:solidFill>
                <a:latin typeface="Poppins SemiBold" panose="00000700000000000000" pitchFamily="2" charset="0"/>
                <a:cs typeface="Poppins SemiBold" panose="00000700000000000000" pitchFamily="2" charset="0"/>
              </a:rPr>
              <a:t>Lets Book Now </a:t>
            </a:r>
            <a:endParaRPr lang="en-US" sz="2000" dirty="0">
              <a:solidFill>
                <a:schemeClr val="bg1"/>
              </a:solidFill>
              <a:latin typeface="Poppins SemiBold" panose="00000700000000000000" pitchFamily="2" charset="0"/>
              <a:cs typeface="Poppins SemiBold" panose="00000700000000000000" pitchFamily="2" charset="0"/>
            </a:endParaRPr>
          </a:p>
        </p:txBody>
      </p:sp>
      <p:sp>
        <p:nvSpPr>
          <p:cNvPr id="11" name="TextBox 68">
            <a:extLst>
              <a:ext uri="{FF2B5EF4-FFF2-40B4-BE49-F238E27FC236}">
                <a16:creationId xmlns:a16="http://schemas.microsoft.com/office/drawing/2014/main" id="{BDD4E461-5A80-E094-6B36-624BFAE3A9C8}"/>
              </a:ext>
            </a:extLst>
          </p:cNvPr>
          <p:cNvSpPr txBox="1"/>
          <p:nvPr/>
        </p:nvSpPr>
        <p:spPr>
          <a:xfrm>
            <a:off x="14703178" y="10561627"/>
            <a:ext cx="5127872" cy="52322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2800" dirty="0">
                <a:solidFill>
                  <a:schemeClr val="bg1"/>
                </a:solidFill>
                <a:latin typeface="Poppins SemiBold" panose="00000700000000000000" pitchFamily="2" charset="0"/>
                <a:cs typeface="Poppins SemiBold" panose="00000700000000000000" pitchFamily="2" charset="0"/>
              </a:rPr>
              <a:t>Online Oder For This Event</a:t>
            </a:r>
            <a:endParaRPr lang="en-US" sz="2000" dirty="0">
              <a:solidFill>
                <a:schemeClr val="bg1"/>
              </a:solidFill>
              <a:latin typeface="Poppins SemiBold" panose="00000700000000000000" pitchFamily="2" charset="0"/>
              <a:cs typeface="Poppins SemiBold" panose="00000700000000000000" pitchFamily="2" charset="0"/>
            </a:endParaRPr>
          </a:p>
        </p:txBody>
      </p:sp>
      <p:pic>
        <p:nvPicPr>
          <p:cNvPr id="12" name="Picture 11">
            <a:extLst>
              <a:ext uri="{FF2B5EF4-FFF2-40B4-BE49-F238E27FC236}">
                <a16:creationId xmlns:a16="http://schemas.microsoft.com/office/drawing/2014/main" id="{60A90361-C640-CACF-1578-D7A64F2ABF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19763" y="6974381"/>
            <a:ext cx="522105" cy="522105"/>
          </a:xfrm>
          <a:prstGeom prst="rect">
            <a:avLst/>
          </a:prstGeom>
        </p:spPr>
      </p:pic>
      <p:pic>
        <p:nvPicPr>
          <p:cNvPr id="13" name="Picture 12">
            <a:extLst>
              <a:ext uri="{FF2B5EF4-FFF2-40B4-BE49-F238E27FC236}">
                <a16:creationId xmlns:a16="http://schemas.microsoft.com/office/drawing/2014/main" id="{0F39C432-F7B5-E716-9B6D-3FE9838FE5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19762" y="7944893"/>
            <a:ext cx="522105" cy="522105"/>
          </a:xfrm>
          <a:prstGeom prst="rect">
            <a:avLst/>
          </a:prstGeom>
        </p:spPr>
      </p:pic>
      <p:pic>
        <p:nvPicPr>
          <p:cNvPr id="14" name="Picture 13">
            <a:extLst>
              <a:ext uri="{FF2B5EF4-FFF2-40B4-BE49-F238E27FC236}">
                <a16:creationId xmlns:a16="http://schemas.microsoft.com/office/drawing/2014/main" id="{F39FC976-C149-119E-7244-53676E8336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19762" y="8815448"/>
            <a:ext cx="522105" cy="522105"/>
          </a:xfrm>
          <a:prstGeom prst="rect">
            <a:avLst/>
          </a:prstGeom>
        </p:spPr>
      </p:pic>
      <p:pic>
        <p:nvPicPr>
          <p:cNvPr id="15" name="Picture 14">
            <a:extLst>
              <a:ext uri="{FF2B5EF4-FFF2-40B4-BE49-F238E27FC236}">
                <a16:creationId xmlns:a16="http://schemas.microsoft.com/office/drawing/2014/main" id="{7208C18A-AD4A-DF0D-31D5-07DE833663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19763" y="9719094"/>
            <a:ext cx="522105" cy="522105"/>
          </a:xfrm>
          <a:prstGeom prst="rect">
            <a:avLst/>
          </a:prstGeom>
        </p:spPr>
      </p:pic>
      <p:pic>
        <p:nvPicPr>
          <p:cNvPr id="16" name="Picture 15">
            <a:extLst>
              <a:ext uri="{FF2B5EF4-FFF2-40B4-BE49-F238E27FC236}">
                <a16:creationId xmlns:a16="http://schemas.microsoft.com/office/drawing/2014/main" id="{1C137A45-8EF8-9F1F-3CAD-FF05C1D301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13076" y="10543371"/>
            <a:ext cx="522105" cy="522105"/>
          </a:xfrm>
          <a:prstGeom prst="rect">
            <a:avLst/>
          </a:prstGeom>
        </p:spPr>
      </p:pic>
      <p:sp>
        <p:nvSpPr>
          <p:cNvPr id="17" name="TextBox 16">
            <a:extLst>
              <a:ext uri="{FF2B5EF4-FFF2-40B4-BE49-F238E27FC236}">
                <a16:creationId xmlns:a16="http://schemas.microsoft.com/office/drawing/2014/main" id="{495A2E54-8657-2D91-C6F9-0F7FBE9FD945}"/>
              </a:ext>
            </a:extLst>
          </p:cNvPr>
          <p:cNvSpPr txBox="1"/>
          <p:nvPr/>
        </p:nvSpPr>
        <p:spPr>
          <a:xfrm>
            <a:off x="14019762" y="2659975"/>
            <a:ext cx="8146726" cy="2215991"/>
          </a:xfrm>
          <a:prstGeom prst="rect">
            <a:avLst/>
          </a:prstGeom>
          <a:noFill/>
        </p:spPr>
        <p:txBody>
          <a:bodyPr wrap="square">
            <a:spAutoFit/>
          </a:bodyPr>
          <a:lstStyle/>
          <a:p>
            <a:pPr>
              <a:defRPr/>
            </a:pPr>
            <a:r>
              <a:rPr lang="en-US" sz="13800" dirty="0">
                <a:solidFill>
                  <a:srgbClr val="00AA61"/>
                </a:solidFill>
                <a:latin typeface="Brush Signature" pitchFamily="50" charset="0"/>
                <a:ea typeface="Roboto Light" panose="02000000000000000000" pitchFamily="2" charset="0"/>
                <a:cs typeface="Poppins Bold" panose="00000800000000000000" pitchFamily="2" charset="0"/>
              </a:rPr>
              <a:t>Christmas</a:t>
            </a:r>
          </a:p>
        </p:txBody>
      </p:sp>
      <p:sp>
        <p:nvSpPr>
          <p:cNvPr id="20" name="Oval 19">
            <a:extLst>
              <a:ext uri="{FF2B5EF4-FFF2-40B4-BE49-F238E27FC236}">
                <a16:creationId xmlns:a16="http://schemas.microsoft.com/office/drawing/2014/main" id="{1090B283-B955-2CA2-B65F-C5063A3CC34B}"/>
              </a:ext>
            </a:extLst>
          </p:cNvPr>
          <p:cNvSpPr/>
          <p:nvPr/>
        </p:nvSpPr>
        <p:spPr>
          <a:xfrm>
            <a:off x="1565152" y="11999601"/>
            <a:ext cx="383424" cy="383424"/>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B26BFE3-BDAC-5CD5-90F2-4182154BDCD1}"/>
              </a:ext>
            </a:extLst>
          </p:cNvPr>
          <p:cNvSpPr/>
          <p:nvPr/>
        </p:nvSpPr>
        <p:spPr>
          <a:xfrm>
            <a:off x="11236924" y="9326776"/>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5FCE1D0-11FA-E8C3-5525-5D73FC62DBE0}"/>
              </a:ext>
            </a:extLst>
          </p:cNvPr>
          <p:cNvSpPr/>
          <p:nvPr/>
        </p:nvSpPr>
        <p:spPr>
          <a:xfrm>
            <a:off x="2214270" y="12178486"/>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CD98D2D-E0FD-C7B4-9321-5AC02D37D6E3}"/>
              </a:ext>
            </a:extLst>
          </p:cNvPr>
          <p:cNvSpPr/>
          <p:nvPr/>
        </p:nvSpPr>
        <p:spPr>
          <a:xfrm>
            <a:off x="963082" y="1512804"/>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CCB7A387-6BC6-2237-29A8-D5AC7B5B876A}"/>
              </a:ext>
            </a:extLst>
          </p:cNvPr>
          <p:cNvSpPr/>
          <p:nvPr/>
        </p:nvSpPr>
        <p:spPr>
          <a:xfrm>
            <a:off x="21313186" y="8757596"/>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AC19187-3834-9112-88DB-21DA70AE93E8}"/>
              </a:ext>
            </a:extLst>
          </p:cNvPr>
          <p:cNvSpPr/>
          <p:nvPr/>
        </p:nvSpPr>
        <p:spPr>
          <a:xfrm>
            <a:off x="1308096" y="945484"/>
            <a:ext cx="475656" cy="4756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8A7E7FD2-11E3-C9B2-C814-78E9CAFB5967}"/>
              </a:ext>
            </a:extLst>
          </p:cNvPr>
          <p:cNvSpPr/>
          <p:nvPr/>
        </p:nvSpPr>
        <p:spPr>
          <a:xfrm>
            <a:off x="12311700" y="2422147"/>
            <a:ext cx="475656" cy="4756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993F50B-6260-8538-6E5A-4FFC299A98E9}"/>
              </a:ext>
            </a:extLst>
          </p:cNvPr>
          <p:cNvSpPr/>
          <p:nvPr/>
        </p:nvSpPr>
        <p:spPr>
          <a:xfrm>
            <a:off x="1308096" y="11467943"/>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981C884-4E07-2542-4C4C-4E527F26AA55}"/>
              </a:ext>
            </a:extLst>
          </p:cNvPr>
          <p:cNvSpPr/>
          <p:nvPr/>
        </p:nvSpPr>
        <p:spPr>
          <a:xfrm>
            <a:off x="21857549" y="8439646"/>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CB52060D-6128-AD4B-7AF6-F2B63E01CC52}"/>
              </a:ext>
            </a:extLst>
          </p:cNvPr>
          <p:cNvSpPr/>
          <p:nvPr/>
        </p:nvSpPr>
        <p:spPr>
          <a:xfrm>
            <a:off x="21165752" y="8020028"/>
            <a:ext cx="475656" cy="4756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6C46015-E639-FD6F-B0E3-38644B3384A1}"/>
              </a:ext>
            </a:extLst>
          </p:cNvPr>
          <p:cNvSpPr/>
          <p:nvPr/>
        </p:nvSpPr>
        <p:spPr>
          <a:xfrm>
            <a:off x="22087195" y="10787564"/>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3754E32-ACB1-F1A2-E3D8-0248571E26EC}"/>
              </a:ext>
            </a:extLst>
          </p:cNvPr>
          <p:cNvSpPr/>
          <p:nvPr/>
        </p:nvSpPr>
        <p:spPr>
          <a:xfrm>
            <a:off x="12958915" y="2218499"/>
            <a:ext cx="257056" cy="25705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7693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765CBC-C140-D505-7F18-0C5FC867F662}"/>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5" name="Picture 4">
            <a:extLst>
              <a:ext uri="{FF2B5EF4-FFF2-40B4-BE49-F238E27FC236}">
                <a16:creationId xmlns:a16="http://schemas.microsoft.com/office/drawing/2014/main" id="{C9F3D0C6-7CB1-942D-2FB4-38210A159B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6" name="Picture 5">
            <a:extLst>
              <a:ext uri="{FF2B5EF4-FFF2-40B4-BE49-F238E27FC236}">
                <a16:creationId xmlns:a16="http://schemas.microsoft.com/office/drawing/2014/main" id="{BBDE80B7-3661-1955-B057-D7EE56D6CB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04123"/>
            <a:ext cx="2403779" cy="2403779"/>
          </a:xfrm>
          <a:prstGeom prst="rect">
            <a:avLst/>
          </a:prstGeom>
        </p:spPr>
      </p:pic>
      <p:pic>
        <p:nvPicPr>
          <p:cNvPr id="7" name="Picture 6">
            <a:extLst>
              <a:ext uri="{FF2B5EF4-FFF2-40B4-BE49-F238E27FC236}">
                <a16:creationId xmlns:a16="http://schemas.microsoft.com/office/drawing/2014/main" id="{8017CB45-7277-81E6-5746-D044E4D8AF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pic>
        <p:nvPicPr>
          <p:cNvPr id="11" name="Picture 10">
            <a:extLst>
              <a:ext uri="{FF2B5EF4-FFF2-40B4-BE49-F238E27FC236}">
                <a16:creationId xmlns:a16="http://schemas.microsoft.com/office/drawing/2014/main" id="{50C50A7C-EDD9-335A-B457-A336CC014B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1221" y="1948015"/>
            <a:ext cx="9819970" cy="9819970"/>
          </a:xfrm>
          <a:prstGeom prst="rect">
            <a:avLst/>
          </a:prstGeom>
        </p:spPr>
      </p:pic>
      <p:sp>
        <p:nvSpPr>
          <p:cNvPr id="24" name="Rectangle: Rounded Corners 23">
            <a:extLst>
              <a:ext uri="{FF2B5EF4-FFF2-40B4-BE49-F238E27FC236}">
                <a16:creationId xmlns:a16="http://schemas.microsoft.com/office/drawing/2014/main" id="{7F2A3195-8E7D-1F91-A199-2C8CCB5EB73F}"/>
              </a:ext>
            </a:extLst>
          </p:cNvPr>
          <p:cNvSpPr/>
          <p:nvPr/>
        </p:nvSpPr>
        <p:spPr>
          <a:xfrm>
            <a:off x="13466280" y="2212663"/>
            <a:ext cx="8753475" cy="2870905"/>
          </a:xfrm>
          <a:prstGeom prst="roundRect">
            <a:avLst>
              <a:gd name="adj" fmla="val 19965"/>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68">
            <a:extLst>
              <a:ext uri="{FF2B5EF4-FFF2-40B4-BE49-F238E27FC236}">
                <a16:creationId xmlns:a16="http://schemas.microsoft.com/office/drawing/2014/main" id="{12EBC70E-AC91-91D1-4D3B-536658CE77A4}"/>
              </a:ext>
            </a:extLst>
          </p:cNvPr>
          <p:cNvSpPr txBox="1"/>
          <p:nvPr/>
        </p:nvSpPr>
        <p:spPr>
          <a:xfrm>
            <a:off x="14180053" y="2750524"/>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25</a:t>
            </a:r>
            <a:r>
              <a:rPr lang="en-US" sz="3200" baseline="30000" dirty="0">
                <a:solidFill>
                  <a:srgbClr val="DE003F"/>
                </a:solidFill>
                <a:latin typeface="Poppins SemiBold" panose="00000700000000000000" pitchFamily="2" charset="0"/>
                <a:cs typeface="Poppins SemiBold" panose="00000700000000000000" pitchFamily="2" charset="0"/>
              </a:rPr>
              <a:t>th</a:t>
            </a:r>
            <a:r>
              <a:rPr lang="en-US" sz="3200" dirty="0">
                <a:solidFill>
                  <a:srgbClr val="DE003F"/>
                </a:solidFill>
                <a:latin typeface="Poppins SemiBold" panose="00000700000000000000" pitchFamily="2" charset="0"/>
                <a:cs typeface="Poppins SemiBold" panose="00000700000000000000" pitchFamily="2" charset="0"/>
              </a:rPr>
              <a:t> December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719819E8-6D2E-0F62-221C-2420B4E2B50D}"/>
              </a:ext>
            </a:extLst>
          </p:cNvPr>
          <p:cNvSpPr txBox="1"/>
          <p:nvPr/>
        </p:nvSpPr>
        <p:spPr>
          <a:xfrm>
            <a:off x="14180848" y="3351638"/>
            <a:ext cx="7485034"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 tempor incident Ut labore.</a:t>
            </a:r>
          </a:p>
        </p:txBody>
      </p:sp>
      <p:sp>
        <p:nvSpPr>
          <p:cNvPr id="27" name="Rectangle: Rounded Corners 26">
            <a:extLst>
              <a:ext uri="{FF2B5EF4-FFF2-40B4-BE49-F238E27FC236}">
                <a16:creationId xmlns:a16="http://schemas.microsoft.com/office/drawing/2014/main" id="{1F68B0A2-C658-1B58-EF3E-6B794E648257}"/>
              </a:ext>
            </a:extLst>
          </p:cNvPr>
          <p:cNvSpPr/>
          <p:nvPr/>
        </p:nvSpPr>
        <p:spPr>
          <a:xfrm>
            <a:off x="13466280" y="5422547"/>
            <a:ext cx="8753475" cy="1435453"/>
          </a:xfrm>
          <a:prstGeom prst="roundRect">
            <a:avLst>
              <a:gd name="adj" fmla="val 25937"/>
            </a:avLst>
          </a:prstGeom>
          <a:solidFill>
            <a:srgbClr val="DE003F"/>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9">
            <a:extLst>
              <a:ext uri="{FF2B5EF4-FFF2-40B4-BE49-F238E27FC236}">
                <a16:creationId xmlns:a16="http://schemas.microsoft.com/office/drawing/2014/main" id="{DB48C5A6-3F37-6A70-B479-C04C72607BD1}"/>
              </a:ext>
            </a:extLst>
          </p:cNvPr>
          <p:cNvSpPr txBox="1">
            <a:spLocks noChangeArrowheads="1"/>
          </p:cNvSpPr>
          <p:nvPr/>
        </p:nvSpPr>
        <p:spPr bwMode="auto">
          <a:xfrm>
            <a:off x="14180053" y="5878663"/>
            <a:ext cx="66167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Open Your Account And Shop Now</a:t>
            </a:r>
          </a:p>
        </p:txBody>
      </p:sp>
      <p:sp>
        <p:nvSpPr>
          <p:cNvPr id="29" name="Rectangle: Rounded Corners 28">
            <a:extLst>
              <a:ext uri="{FF2B5EF4-FFF2-40B4-BE49-F238E27FC236}">
                <a16:creationId xmlns:a16="http://schemas.microsoft.com/office/drawing/2014/main" id="{BFDE57D0-3092-5A57-D0F5-6C4B3256BDC8}"/>
              </a:ext>
            </a:extLst>
          </p:cNvPr>
          <p:cNvSpPr/>
          <p:nvPr/>
        </p:nvSpPr>
        <p:spPr>
          <a:xfrm>
            <a:off x="1543050" y="7376512"/>
            <a:ext cx="8801100" cy="2870905"/>
          </a:xfrm>
          <a:prstGeom prst="roundRect">
            <a:avLst>
              <a:gd name="adj" fmla="val 19965"/>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68">
            <a:extLst>
              <a:ext uri="{FF2B5EF4-FFF2-40B4-BE49-F238E27FC236}">
                <a16:creationId xmlns:a16="http://schemas.microsoft.com/office/drawing/2014/main" id="{643C5949-5983-1D53-DAA2-B79048F8DEB4}"/>
              </a:ext>
            </a:extLst>
          </p:cNvPr>
          <p:cNvSpPr txBox="1"/>
          <p:nvPr/>
        </p:nvSpPr>
        <p:spPr>
          <a:xfrm>
            <a:off x="2285398" y="7914373"/>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50% Discounts</a:t>
            </a:r>
          </a:p>
        </p:txBody>
      </p:sp>
      <p:sp>
        <p:nvSpPr>
          <p:cNvPr id="31" name="TextBox 30">
            <a:extLst>
              <a:ext uri="{FF2B5EF4-FFF2-40B4-BE49-F238E27FC236}">
                <a16:creationId xmlns:a16="http://schemas.microsoft.com/office/drawing/2014/main" id="{03D06107-9AA9-E12F-E157-5F9790824D86}"/>
              </a:ext>
            </a:extLst>
          </p:cNvPr>
          <p:cNvSpPr txBox="1"/>
          <p:nvPr/>
        </p:nvSpPr>
        <p:spPr>
          <a:xfrm>
            <a:off x="2286193" y="8515487"/>
            <a:ext cx="7485034"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 tempor incident Ut labore.</a:t>
            </a:r>
          </a:p>
        </p:txBody>
      </p:sp>
      <p:sp>
        <p:nvSpPr>
          <p:cNvPr id="32" name="Rectangle: Rounded Corners 31">
            <a:extLst>
              <a:ext uri="{FF2B5EF4-FFF2-40B4-BE49-F238E27FC236}">
                <a16:creationId xmlns:a16="http://schemas.microsoft.com/office/drawing/2014/main" id="{8A9F42A4-5673-30CD-7B5C-E9E40E2D9656}"/>
              </a:ext>
            </a:extLst>
          </p:cNvPr>
          <p:cNvSpPr/>
          <p:nvPr/>
        </p:nvSpPr>
        <p:spPr>
          <a:xfrm>
            <a:off x="1543050" y="10586396"/>
            <a:ext cx="8801100" cy="1435453"/>
          </a:xfrm>
          <a:prstGeom prst="roundRect">
            <a:avLst>
              <a:gd name="adj" fmla="val 25937"/>
            </a:avLst>
          </a:prstGeom>
          <a:solidFill>
            <a:srgbClr val="DE003F"/>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9">
            <a:extLst>
              <a:ext uri="{FF2B5EF4-FFF2-40B4-BE49-F238E27FC236}">
                <a16:creationId xmlns:a16="http://schemas.microsoft.com/office/drawing/2014/main" id="{6AE8C654-272A-3482-8150-307816A02186}"/>
              </a:ext>
            </a:extLst>
          </p:cNvPr>
          <p:cNvSpPr txBox="1">
            <a:spLocks noChangeArrowheads="1"/>
          </p:cNvSpPr>
          <p:nvPr/>
        </p:nvSpPr>
        <p:spPr bwMode="auto">
          <a:xfrm>
            <a:off x="2285398" y="11042512"/>
            <a:ext cx="66167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Open Your Account And Shop Now</a:t>
            </a:r>
          </a:p>
        </p:txBody>
      </p:sp>
      <p:sp>
        <p:nvSpPr>
          <p:cNvPr id="34" name="TextBox 68">
            <a:extLst>
              <a:ext uri="{FF2B5EF4-FFF2-40B4-BE49-F238E27FC236}">
                <a16:creationId xmlns:a16="http://schemas.microsoft.com/office/drawing/2014/main" id="{CB41755B-4EB4-42AF-BA78-9FA7640A35BA}"/>
              </a:ext>
            </a:extLst>
          </p:cNvPr>
          <p:cNvSpPr txBox="1"/>
          <p:nvPr/>
        </p:nvSpPr>
        <p:spPr>
          <a:xfrm>
            <a:off x="2089893" y="3485924"/>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35" name="TextBox 34">
            <a:extLst>
              <a:ext uri="{FF2B5EF4-FFF2-40B4-BE49-F238E27FC236}">
                <a16:creationId xmlns:a16="http://schemas.microsoft.com/office/drawing/2014/main" id="{65EBDB3E-3ABB-3ADD-6C31-14ACC8109744}"/>
              </a:ext>
            </a:extLst>
          </p:cNvPr>
          <p:cNvSpPr txBox="1"/>
          <p:nvPr/>
        </p:nvSpPr>
        <p:spPr>
          <a:xfrm>
            <a:off x="2089893" y="4115054"/>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36" name="TextBox 68">
            <a:extLst>
              <a:ext uri="{FF2B5EF4-FFF2-40B4-BE49-F238E27FC236}">
                <a16:creationId xmlns:a16="http://schemas.microsoft.com/office/drawing/2014/main" id="{F4CE0D6B-C27A-A61A-F5E9-E75F1BBA4061}"/>
              </a:ext>
            </a:extLst>
          </p:cNvPr>
          <p:cNvSpPr txBox="1"/>
          <p:nvPr/>
        </p:nvSpPr>
        <p:spPr>
          <a:xfrm>
            <a:off x="17237595" y="9403048"/>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86BC7868-15E2-C03C-AB30-184F18DCAD26}"/>
              </a:ext>
            </a:extLst>
          </p:cNvPr>
          <p:cNvSpPr txBox="1"/>
          <p:nvPr/>
        </p:nvSpPr>
        <p:spPr>
          <a:xfrm>
            <a:off x="17237595" y="10032178"/>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38" name="Oval 37">
            <a:extLst>
              <a:ext uri="{FF2B5EF4-FFF2-40B4-BE49-F238E27FC236}">
                <a16:creationId xmlns:a16="http://schemas.microsoft.com/office/drawing/2014/main" id="{D2181CB9-3A90-80DA-F650-A44851A704B8}"/>
              </a:ext>
            </a:extLst>
          </p:cNvPr>
          <p:cNvSpPr/>
          <p:nvPr/>
        </p:nvSpPr>
        <p:spPr>
          <a:xfrm>
            <a:off x="5666594" y="6220222"/>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6054535C-0244-C852-6B4A-1E21BB7DBAE6}"/>
              </a:ext>
            </a:extLst>
          </p:cNvPr>
          <p:cNvSpPr/>
          <p:nvPr/>
        </p:nvSpPr>
        <p:spPr>
          <a:xfrm>
            <a:off x="6389669" y="6131236"/>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D5EFC6AB-3C48-55FA-0F92-B4674D509F99}"/>
              </a:ext>
            </a:extLst>
          </p:cNvPr>
          <p:cNvSpPr/>
          <p:nvPr/>
        </p:nvSpPr>
        <p:spPr>
          <a:xfrm>
            <a:off x="11439252" y="2494876"/>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04CD8954-001B-582C-FB86-C5DFA9E32F64}"/>
              </a:ext>
            </a:extLst>
          </p:cNvPr>
          <p:cNvSpPr/>
          <p:nvPr/>
        </p:nvSpPr>
        <p:spPr>
          <a:xfrm>
            <a:off x="12162327" y="2405890"/>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C7D5D67C-B687-E901-E712-B39B6373FC30}"/>
              </a:ext>
            </a:extLst>
          </p:cNvPr>
          <p:cNvSpPr/>
          <p:nvPr/>
        </p:nvSpPr>
        <p:spPr>
          <a:xfrm>
            <a:off x="17543975" y="8084651"/>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BA3765C3-C149-6936-346C-5585871D26B3}"/>
              </a:ext>
            </a:extLst>
          </p:cNvPr>
          <p:cNvSpPr/>
          <p:nvPr/>
        </p:nvSpPr>
        <p:spPr>
          <a:xfrm>
            <a:off x="18267050" y="7995665"/>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90D0377A-1624-6D7A-7B10-89E7EBBD6B7F}"/>
              </a:ext>
            </a:extLst>
          </p:cNvPr>
          <p:cNvSpPr/>
          <p:nvPr/>
        </p:nvSpPr>
        <p:spPr>
          <a:xfrm>
            <a:off x="2596007" y="221266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C1A4F59-2A47-1DF3-4DDE-3C39E913CE19}"/>
              </a:ext>
            </a:extLst>
          </p:cNvPr>
          <p:cNvSpPr/>
          <p:nvPr/>
        </p:nvSpPr>
        <p:spPr>
          <a:xfrm>
            <a:off x="17488446" y="12172102"/>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355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611F781-E066-15CF-1C2B-3E3102EABCFC}"/>
              </a:ext>
            </a:extLst>
          </p:cNvPr>
          <p:cNvSpPr>
            <a:spLocks noGrp="1"/>
          </p:cNvSpPr>
          <p:nvPr>
            <p:ph type="pic" sz="quarter" idx="14"/>
          </p:nvPr>
        </p:nvSpPr>
        <p:spPr>
          <a:xfrm>
            <a:off x="0" y="0"/>
            <a:ext cx="24384000" cy="13716000"/>
          </a:xfrm>
          <a:solidFill>
            <a:schemeClr val="bg1">
              <a:lumMod val="50000"/>
            </a:schemeClr>
          </a:solidFill>
        </p:spPr>
      </p:sp>
    </p:spTree>
    <p:extLst>
      <p:ext uri="{BB962C8B-B14F-4D97-AF65-F5344CB8AC3E}">
        <p14:creationId xmlns:p14="http://schemas.microsoft.com/office/powerpoint/2010/main" val="47509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0D256B4-68EF-1AAB-22B8-B27D9FF18CCD}"/>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0" name="Picture Placeholder 19">
            <a:extLst>
              <a:ext uri="{FF2B5EF4-FFF2-40B4-BE49-F238E27FC236}">
                <a16:creationId xmlns:a16="http://schemas.microsoft.com/office/drawing/2014/main" id="{CDC2FD43-7565-D68A-E2EE-2C9376951E2F}"/>
              </a:ext>
            </a:extLst>
          </p:cNvPr>
          <p:cNvSpPr>
            <a:spLocks noGrp="1"/>
          </p:cNvSpPr>
          <p:nvPr>
            <p:ph type="pic" sz="quarter" idx="14"/>
          </p:nvPr>
        </p:nvSpPr>
        <p:spPr>
          <a:xfrm>
            <a:off x="1801169" y="7524429"/>
            <a:ext cx="20775944" cy="4805222"/>
          </a:xfrm>
          <a:prstGeom prst="roundRect">
            <a:avLst>
              <a:gd name="adj" fmla="val 50000"/>
            </a:avLst>
          </a:prstGeom>
          <a:solidFill>
            <a:schemeClr val="bg1">
              <a:lumMod val="50000"/>
            </a:schemeClr>
          </a:solidFill>
        </p:spPr>
      </p:sp>
      <p:sp>
        <p:nvSpPr>
          <p:cNvPr id="5" name="TextBox 4">
            <a:extLst>
              <a:ext uri="{FF2B5EF4-FFF2-40B4-BE49-F238E27FC236}">
                <a16:creationId xmlns:a16="http://schemas.microsoft.com/office/drawing/2014/main" id="{697AB695-ADC5-8833-8983-BF8823F93197}"/>
              </a:ext>
            </a:extLst>
          </p:cNvPr>
          <p:cNvSpPr txBox="1"/>
          <p:nvPr/>
        </p:nvSpPr>
        <p:spPr>
          <a:xfrm>
            <a:off x="1830537" y="1712870"/>
            <a:ext cx="9289726" cy="3770263"/>
          </a:xfrm>
          <a:prstGeom prst="rect">
            <a:avLst/>
          </a:prstGeom>
          <a:noFill/>
        </p:spPr>
        <p:txBody>
          <a:bodyPr wrap="square">
            <a:spAutoFit/>
          </a:bodyPr>
          <a:lstStyle/>
          <a:p>
            <a:pPr>
              <a:defRPr/>
            </a:pPr>
            <a:r>
              <a:rPr lang="en-US" sz="23900" dirty="0">
                <a:solidFill>
                  <a:srgbClr val="00AA61"/>
                </a:solidFill>
                <a:latin typeface="Playful Christmas-Personal Use" pitchFamily="50" charset="0"/>
                <a:ea typeface="Roboto Light" panose="02000000000000000000" pitchFamily="2" charset="0"/>
                <a:cs typeface="Poppins Bold" panose="00000800000000000000" pitchFamily="2" charset="0"/>
              </a:rPr>
              <a:t>Christmas</a:t>
            </a:r>
          </a:p>
        </p:txBody>
      </p:sp>
      <p:sp>
        <p:nvSpPr>
          <p:cNvPr id="6" name="TextBox 5">
            <a:extLst>
              <a:ext uri="{FF2B5EF4-FFF2-40B4-BE49-F238E27FC236}">
                <a16:creationId xmlns:a16="http://schemas.microsoft.com/office/drawing/2014/main" id="{596ADEB1-7C84-1DD3-A3FB-84F98D699AF7}"/>
              </a:ext>
            </a:extLst>
          </p:cNvPr>
          <p:cNvSpPr txBox="1"/>
          <p:nvPr/>
        </p:nvSpPr>
        <p:spPr>
          <a:xfrm>
            <a:off x="1830537" y="5813992"/>
            <a:ext cx="10232701"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aliquant.</a:t>
            </a:r>
          </a:p>
        </p:txBody>
      </p:sp>
      <p:sp>
        <p:nvSpPr>
          <p:cNvPr id="7" name="TextBox 6">
            <a:extLst>
              <a:ext uri="{FF2B5EF4-FFF2-40B4-BE49-F238E27FC236}">
                <a16:creationId xmlns:a16="http://schemas.microsoft.com/office/drawing/2014/main" id="{75D66449-CD3E-5701-8DF4-16845CEC00E9}"/>
              </a:ext>
            </a:extLst>
          </p:cNvPr>
          <p:cNvSpPr txBox="1"/>
          <p:nvPr/>
        </p:nvSpPr>
        <p:spPr>
          <a:xfrm>
            <a:off x="1830537" y="3598001"/>
            <a:ext cx="8146726" cy="2215991"/>
          </a:xfrm>
          <a:prstGeom prst="rect">
            <a:avLst/>
          </a:prstGeom>
          <a:noFill/>
        </p:spPr>
        <p:txBody>
          <a:bodyPr wrap="square">
            <a:spAutoFit/>
          </a:bodyPr>
          <a:lstStyle/>
          <a:p>
            <a:pPr>
              <a:defRPr/>
            </a:pPr>
            <a:r>
              <a:rPr lang="en-US" sz="13800" dirty="0">
                <a:solidFill>
                  <a:srgbClr val="DE003F"/>
                </a:solidFill>
                <a:latin typeface="Brush Signature" pitchFamily="50" charset="0"/>
                <a:ea typeface="Roboto Light" panose="02000000000000000000" pitchFamily="2" charset="0"/>
                <a:cs typeface="Poppins Bold" panose="00000800000000000000" pitchFamily="2" charset="0"/>
              </a:rPr>
              <a:t>Welcome</a:t>
            </a:r>
          </a:p>
        </p:txBody>
      </p:sp>
      <p:sp>
        <p:nvSpPr>
          <p:cNvPr id="8" name="TextBox 7">
            <a:extLst>
              <a:ext uri="{FF2B5EF4-FFF2-40B4-BE49-F238E27FC236}">
                <a16:creationId xmlns:a16="http://schemas.microsoft.com/office/drawing/2014/main" id="{88C02EBA-7BC1-6767-8CE0-645608DE25B6}"/>
              </a:ext>
            </a:extLst>
          </p:cNvPr>
          <p:cNvSpPr txBox="1"/>
          <p:nvPr/>
        </p:nvSpPr>
        <p:spPr>
          <a:xfrm>
            <a:off x="1829743" y="1778273"/>
            <a:ext cx="6711968" cy="584775"/>
          </a:xfrm>
          <a:prstGeom prst="rect">
            <a:avLst/>
          </a:prstGeom>
          <a:noFill/>
        </p:spPr>
        <p:txBody>
          <a:bodyPr wrap="square">
            <a:spAutoFit/>
          </a:bodyPr>
          <a:lstStyle/>
          <a:p>
            <a:pPr>
              <a:defRPr/>
            </a:pPr>
            <a:r>
              <a:rPr lang="en-US" sz="3200" kern="1300" spc="300" dirty="0">
                <a:solidFill>
                  <a:srgbClr val="DE003F"/>
                </a:solidFill>
                <a:latin typeface="Poppins SemiBold" panose="00000700000000000000" pitchFamily="2" charset="0"/>
                <a:cs typeface="Poppins SemiBold" panose="00000700000000000000" pitchFamily="2" charset="0"/>
              </a:rPr>
              <a:t>Holidays With Your Family</a:t>
            </a:r>
            <a:endParaRPr lang="en-US" sz="2400" kern="1300" spc="300" dirty="0">
              <a:solidFill>
                <a:srgbClr val="DE003F"/>
              </a:solidFill>
              <a:latin typeface="Poppins SemiBold" panose="00000700000000000000" pitchFamily="2" charset="0"/>
              <a:cs typeface="Poppins SemiBold" panose="00000700000000000000" pitchFamily="2" charset="0"/>
            </a:endParaRPr>
          </a:p>
        </p:txBody>
      </p:sp>
      <p:sp>
        <p:nvSpPr>
          <p:cNvPr id="9" name="Rounded Rectangle 8">
            <a:extLst>
              <a:ext uri="{FF2B5EF4-FFF2-40B4-BE49-F238E27FC236}">
                <a16:creationId xmlns:a16="http://schemas.microsoft.com/office/drawing/2014/main" id="{EC2BDD3C-3441-97E3-A2D9-99B4173EA61A}"/>
              </a:ext>
            </a:extLst>
          </p:cNvPr>
          <p:cNvSpPr/>
          <p:nvPr/>
        </p:nvSpPr>
        <p:spPr>
          <a:xfrm>
            <a:off x="13079562" y="1798226"/>
            <a:ext cx="8775927" cy="1085779"/>
          </a:xfrm>
          <a:prstGeom prst="roundRect">
            <a:avLst>
              <a:gd name="adj" fmla="val 50000"/>
            </a:avLst>
          </a:prstGeom>
          <a:solidFill>
            <a:srgbClr val="DE003F"/>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0" name="TextBox 9">
            <a:extLst>
              <a:ext uri="{FF2B5EF4-FFF2-40B4-BE49-F238E27FC236}">
                <a16:creationId xmlns:a16="http://schemas.microsoft.com/office/drawing/2014/main" id="{2AA79F2A-4DE7-F7F7-99D5-A61B41EF1C82}"/>
              </a:ext>
            </a:extLst>
          </p:cNvPr>
          <p:cNvSpPr txBox="1">
            <a:spLocks noChangeArrowheads="1"/>
          </p:cNvSpPr>
          <p:nvPr/>
        </p:nvSpPr>
        <p:spPr bwMode="auto">
          <a:xfrm>
            <a:off x="13695652" y="2078145"/>
            <a:ext cx="754374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Get Amazing Discount And Sales On This </a:t>
            </a:r>
          </a:p>
        </p:txBody>
      </p:sp>
      <p:sp>
        <p:nvSpPr>
          <p:cNvPr id="11" name="Rounded Rectangle 8">
            <a:extLst>
              <a:ext uri="{FF2B5EF4-FFF2-40B4-BE49-F238E27FC236}">
                <a16:creationId xmlns:a16="http://schemas.microsoft.com/office/drawing/2014/main" id="{5F857ED6-DD60-2D20-7ABD-05DE5E1042E8}"/>
              </a:ext>
            </a:extLst>
          </p:cNvPr>
          <p:cNvSpPr/>
          <p:nvPr/>
        </p:nvSpPr>
        <p:spPr>
          <a:xfrm>
            <a:off x="13079562" y="3143602"/>
            <a:ext cx="7604352" cy="1085779"/>
          </a:xfrm>
          <a:prstGeom prst="roundRect">
            <a:avLst>
              <a:gd name="adj" fmla="val 50000"/>
            </a:avLst>
          </a:prstGeom>
          <a:solidFill>
            <a:schemeClr val="bg1"/>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2" name="TextBox 9">
            <a:extLst>
              <a:ext uri="{FF2B5EF4-FFF2-40B4-BE49-F238E27FC236}">
                <a16:creationId xmlns:a16="http://schemas.microsoft.com/office/drawing/2014/main" id="{6645A12E-7DBE-724B-B9EB-FF333DC7C2D8}"/>
              </a:ext>
            </a:extLst>
          </p:cNvPr>
          <p:cNvSpPr txBox="1">
            <a:spLocks noChangeArrowheads="1"/>
          </p:cNvSpPr>
          <p:nvPr/>
        </p:nvSpPr>
        <p:spPr bwMode="auto">
          <a:xfrm>
            <a:off x="13695652" y="3431393"/>
            <a:ext cx="66167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rgbClr val="00AA61"/>
                </a:solidFill>
                <a:latin typeface="Poppins SemiBold" panose="00000700000000000000" pitchFamily="2" charset="0"/>
                <a:cs typeface="Poppins SemiBold" panose="00000700000000000000" pitchFamily="2" charset="0"/>
              </a:rPr>
              <a:t>Open Your Account And Shop Now</a:t>
            </a:r>
          </a:p>
        </p:txBody>
      </p:sp>
      <p:sp>
        <p:nvSpPr>
          <p:cNvPr id="13" name="Rounded Rectangle 8">
            <a:extLst>
              <a:ext uri="{FF2B5EF4-FFF2-40B4-BE49-F238E27FC236}">
                <a16:creationId xmlns:a16="http://schemas.microsoft.com/office/drawing/2014/main" id="{BF34803F-E5B9-2298-80F2-0ABA17CA236B}"/>
              </a:ext>
            </a:extLst>
          </p:cNvPr>
          <p:cNvSpPr/>
          <p:nvPr/>
        </p:nvSpPr>
        <p:spPr>
          <a:xfrm>
            <a:off x="13079562" y="4557107"/>
            <a:ext cx="8775927" cy="1085779"/>
          </a:xfrm>
          <a:prstGeom prst="roundRect">
            <a:avLst>
              <a:gd name="adj" fmla="val 50000"/>
            </a:avLst>
          </a:prstGeom>
          <a:solidFill>
            <a:schemeClr val="bg1"/>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4" name="TextBox 13">
            <a:extLst>
              <a:ext uri="{FF2B5EF4-FFF2-40B4-BE49-F238E27FC236}">
                <a16:creationId xmlns:a16="http://schemas.microsoft.com/office/drawing/2014/main" id="{71E6468D-2D99-15F3-47B3-E7F913CE0039}"/>
              </a:ext>
            </a:extLst>
          </p:cNvPr>
          <p:cNvSpPr txBox="1">
            <a:spLocks noChangeArrowheads="1"/>
          </p:cNvSpPr>
          <p:nvPr/>
        </p:nvSpPr>
        <p:spPr bwMode="auto">
          <a:xfrm>
            <a:off x="13695652" y="4837026"/>
            <a:ext cx="754374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rgbClr val="00AA61"/>
                </a:solidFill>
                <a:latin typeface="Poppins SemiBold" panose="00000700000000000000" pitchFamily="2" charset="0"/>
                <a:cs typeface="Poppins SemiBold" panose="00000700000000000000" pitchFamily="2" charset="0"/>
              </a:rPr>
              <a:t>Get Amazing Discount And Sales On This </a:t>
            </a:r>
          </a:p>
        </p:txBody>
      </p:sp>
      <p:sp>
        <p:nvSpPr>
          <p:cNvPr id="15" name="Rounded Rectangle 8">
            <a:extLst>
              <a:ext uri="{FF2B5EF4-FFF2-40B4-BE49-F238E27FC236}">
                <a16:creationId xmlns:a16="http://schemas.microsoft.com/office/drawing/2014/main" id="{3073BE3E-FD15-B3E6-0DA5-4655B579406E}"/>
              </a:ext>
            </a:extLst>
          </p:cNvPr>
          <p:cNvSpPr/>
          <p:nvPr/>
        </p:nvSpPr>
        <p:spPr>
          <a:xfrm>
            <a:off x="13079562" y="5902483"/>
            <a:ext cx="7604352" cy="1085779"/>
          </a:xfrm>
          <a:prstGeom prst="roundRect">
            <a:avLst>
              <a:gd name="adj" fmla="val 50000"/>
            </a:avLst>
          </a:prstGeom>
          <a:solidFill>
            <a:srgbClr val="00AA61"/>
          </a:solidFill>
          <a:ln>
            <a:noFill/>
          </a:ln>
          <a:effectLst>
            <a:outerShdw blurRad="609600" dir="5400000" sx="96000" sy="96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C000"/>
              </a:solidFill>
            </a:endParaRPr>
          </a:p>
        </p:txBody>
      </p:sp>
      <p:sp>
        <p:nvSpPr>
          <p:cNvPr id="16" name="TextBox 9">
            <a:extLst>
              <a:ext uri="{FF2B5EF4-FFF2-40B4-BE49-F238E27FC236}">
                <a16:creationId xmlns:a16="http://schemas.microsoft.com/office/drawing/2014/main" id="{99843D55-2256-EEE7-B850-9C81ED67A1ED}"/>
              </a:ext>
            </a:extLst>
          </p:cNvPr>
          <p:cNvSpPr txBox="1">
            <a:spLocks noChangeArrowheads="1"/>
          </p:cNvSpPr>
          <p:nvPr/>
        </p:nvSpPr>
        <p:spPr bwMode="auto">
          <a:xfrm>
            <a:off x="13695652" y="6190274"/>
            <a:ext cx="66167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Open Your Account And Shop Now</a:t>
            </a:r>
          </a:p>
        </p:txBody>
      </p:sp>
      <p:sp>
        <p:nvSpPr>
          <p:cNvPr id="37" name="Oval 36">
            <a:extLst>
              <a:ext uri="{FF2B5EF4-FFF2-40B4-BE49-F238E27FC236}">
                <a16:creationId xmlns:a16="http://schemas.microsoft.com/office/drawing/2014/main" id="{269DB171-4717-9893-5D94-93480E0ECC5C}"/>
              </a:ext>
            </a:extLst>
          </p:cNvPr>
          <p:cNvSpPr/>
          <p:nvPr/>
        </p:nvSpPr>
        <p:spPr>
          <a:xfrm>
            <a:off x="8812788" y="210439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BC46F457-C1AF-EA2A-24B0-FD3938BAB9A1}"/>
              </a:ext>
            </a:extLst>
          </p:cNvPr>
          <p:cNvSpPr/>
          <p:nvPr/>
        </p:nvSpPr>
        <p:spPr>
          <a:xfrm>
            <a:off x="21637390" y="384478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5BD39386-10D6-3630-311A-B800B26D0E96}"/>
              </a:ext>
            </a:extLst>
          </p:cNvPr>
          <p:cNvSpPr/>
          <p:nvPr/>
        </p:nvSpPr>
        <p:spPr>
          <a:xfrm>
            <a:off x="9157802" y="1537073"/>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8E01F1D-2725-5E4F-D2FD-960555C984F0}"/>
              </a:ext>
            </a:extLst>
          </p:cNvPr>
          <p:cNvSpPr/>
          <p:nvPr/>
        </p:nvSpPr>
        <p:spPr>
          <a:xfrm>
            <a:off x="11235459" y="4480365"/>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81F48DFD-AC65-F251-B9C7-5A9DCC3F0B89}"/>
              </a:ext>
            </a:extLst>
          </p:cNvPr>
          <p:cNvSpPr/>
          <p:nvPr/>
        </p:nvSpPr>
        <p:spPr>
          <a:xfrm>
            <a:off x="1572687" y="768220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518E641A-1225-BE28-8304-561C6B0F4B4B}"/>
              </a:ext>
            </a:extLst>
          </p:cNvPr>
          <p:cNvSpPr/>
          <p:nvPr/>
        </p:nvSpPr>
        <p:spPr>
          <a:xfrm>
            <a:off x="22181753" y="352683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8DFF3BA6-B3AE-9709-23F9-F0EE12CA3D8C}"/>
              </a:ext>
            </a:extLst>
          </p:cNvPr>
          <p:cNvSpPr/>
          <p:nvPr/>
        </p:nvSpPr>
        <p:spPr>
          <a:xfrm>
            <a:off x="21489956" y="3107215"/>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FC42DDF0-2C36-BBD1-A96C-CAAC7EC31D4A}"/>
              </a:ext>
            </a:extLst>
          </p:cNvPr>
          <p:cNvSpPr/>
          <p:nvPr/>
        </p:nvSpPr>
        <p:spPr>
          <a:xfrm>
            <a:off x="22089111" y="740839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BE32C8F0-8E34-8AB0-0734-06AA320A21BE}"/>
              </a:ext>
            </a:extLst>
          </p:cNvPr>
          <p:cNvSpPr/>
          <p:nvPr/>
        </p:nvSpPr>
        <p:spPr>
          <a:xfrm>
            <a:off x="11882674" y="427671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33AF68B0-13D3-70E2-F756-7A5137CC0632}"/>
              </a:ext>
            </a:extLst>
          </p:cNvPr>
          <p:cNvSpPr/>
          <p:nvPr/>
        </p:nvSpPr>
        <p:spPr>
          <a:xfrm>
            <a:off x="1255230" y="12066597"/>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6C35E621-60D0-588A-721A-4B79196E956E}"/>
              </a:ext>
            </a:extLst>
          </p:cNvPr>
          <p:cNvSpPr/>
          <p:nvPr/>
        </p:nvSpPr>
        <p:spPr>
          <a:xfrm>
            <a:off x="1626824" y="1159695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a:extLst>
              <a:ext uri="{FF2B5EF4-FFF2-40B4-BE49-F238E27FC236}">
                <a16:creationId xmlns:a16="http://schemas.microsoft.com/office/drawing/2014/main" id="{C83DBF7A-2647-8FD6-5522-FE0A08AF8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51" name="Picture 50">
            <a:extLst>
              <a:ext uri="{FF2B5EF4-FFF2-40B4-BE49-F238E27FC236}">
                <a16:creationId xmlns:a16="http://schemas.microsoft.com/office/drawing/2014/main" id="{46E8589F-1A4E-69E2-9D1B-6FCF497908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52" name="Picture 51">
            <a:extLst>
              <a:ext uri="{FF2B5EF4-FFF2-40B4-BE49-F238E27FC236}">
                <a16:creationId xmlns:a16="http://schemas.microsoft.com/office/drawing/2014/main" id="{A3B7126B-B270-5CA6-77B9-9242BC089D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Tree>
    <p:extLst>
      <p:ext uri="{BB962C8B-B14F-4D97-AF65-F5344CB8AC3E}">
        <p14:creationId xmlns:p14="http://schemas.microsoft.com/office/powerpoint/2010/main" val="582550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1D87EC-3C65-72B2-519F-F2022F387CC3}"/>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6" name="Picture Placeholder 5">
            <a:extLst>
              <a:ext uri="{FF2B5EF4-FFF2-40B4-BE49-F238E27FC236}">
                <a16:creationId xmlns:a16="http://schemas.microsoft.com/office/drawing/2014/main" id="{4C843503-2443-4D25-429C-C54EF037BD25}"/>
              </a:ext>
            </a:extLst>
          </p:cNvPr>
          <p:cNvSpPr>
            <a:spLocks noGrp="1"/>
          </p:cNvSpPr>
          <p:nvPr>
            <p:ph type="pic" sz="quarter" idx="12"/>
          </p:nvPr>
        </p:nvSpPr>
        <p:spPr>
          <a:xfrm>
            <a:off x="2850388" y="4712107"/>
            <a:ext cx="5983662" cy="7145421"/>
          </a:xfrm>
          <a:prstGeom prst="roundRect">
            <a:avLst/>
          </a:prstGeom>
          <a:solidFill>
            <a:schemeClr val="bg1">
              <a:lumMod val="50000"/>
            </a:schemeClr>
          </a:solidFill>
        </p:spPr>
      </p:sp>
      <p:sp>
        <p:nvSpPr>
          <p:cNvPr id="7" name="Picture Placeholder 6">
            <a:extLst>
              <a:ext uri="{FF2B5EF4-FFF2-40B4-BE49-F238E27FC236}">
                <a16:creationId xmlns:a16="http://schemas.microsoft.com/office/drawing/2014/main" id="{2CA0D904-872E-08A8-1A67-4332336958B5}"/>
              </a:ext>
            </a:extLst>
          </p:cNvPr>
          <p:cNvSpPr>
            <a:spLocks noGrp="1"/>
          </p:cNvSpPr>
          <p:nvPr>
            <p:ph type="pic" sz="quarter" idx="13"/>
          </p:nvPr>
        </p:nvSpPr>
        <p:spPr>
          <a:xfrm>
            <a:off x="9206605" y="4712107"/>
            <a:ext cx="5983662" cy="7145421"/>
          </a:xfrm>
          <a:prstGeom prst="roundRect">
            <a:avLst/>
          </a:prstGeom>
          <a:solidFill>
            <a:schemeClr val="bg1">
              <a:lumMod val="50000"/>
            </a:schemeClr>
          </a:solidFill>
        </p:spPr>
      </p:sp>
      <p:sp>
        <p:nvSpPr>
          <p:cNvPr id="8" name="Picture Placeholder 7">
            <a:extLst>
              <a:ext uri="{FF2B5EF4-FFF2-40B4-BE49-F238E27FC236}">
                <a16:creationId xmlns:a16="http://schemas.microsoft.com/office/drawing/2014/main" id="{A011053B-44E8-B694-975A-FE51E03C3AFF}"/>
              </a:ext>
            </a:extLst>
          </p:cNvPr>
          <p:cNvSpPr>
            <a:spLocks noGrp="1"/>
          </p:cNvSpPr>
          <p:nvPr>
            <p:ph type="pic" sz="quarter" idx="14"/>
          </p:nvPr>
        </p:nvSpPr>
        <p:spPr>
          <a:xfrm>
            <a:off x="15545687" y="4712107"/>
            <a:ext cx="5983662" cy="7145421"/>
          </a:xfrm>
          <a:prstGeom prst="roundRect">
            <a:avLst/>
          </a:prstGeom>
          <a:solidFill>
            <a:schemeClr val="bg1">
              <a:lumMod val="50000"/>
            </a:schemeClr>
          </a:solidFill>
        </p:spPr>
      </p:sp>
      <p:sp>
        <p:nvSpPr>
          <p:cNvPr id="13" name="TextBox 12">
            <a:extLst>
              <a:ext uri="{FF2B5EF4-FFF2-40B4-BE49-F238E27FC236}">
                <a16:creationId xmlns:a16="http://schemas.microsoft.com/office/drawing/2014/main" id="{16C95EEF-C3AD-47E4-D356-E9B709668AF8}"/>
              </a:ext>
            </a:extLst>
          </p:cNvPr>
          <p:cNvSpPr txBox="1"/>
          <p:nvPr/>
        </p:nvSpPr>
        <p:spPr>
          <a:xfrm>
            <a:off x="6852145" y="874644"/>
            <a:ext cx="10679710" cy="3154710"/>
          </a:xfrm>
          <a:prstGeom prst="rect">
            <a:avLst/>
          </a:prstGeom>
          <a:noFill/>
        </p:spPr>
        <p:txBody>
          <a:bodyPr wrap="square">
            <a:spAutoFit/>
          </a:bodyPr>
          <a:lstStyle/>
          <a:p>
            <a:pPr algn="ctr">
              <a:defRPr/>
            </a:pPr>
            <a:r>
              <a:rPr lang="en-US" sz="19900" dirty="0">
                <a:solidFill>
                  <a:srgbClr val="00AA61"/>
                </a:solidFill>
                <a:latin typeface="Playful Christmas-Personal Use" pitchFamily="50" charset="0"/>
                <a:ea typeface="Roboto Light" panose="02000000000000000000" pitchFamily="2" charset="0"/>
                <a:cs typeface="Poppins Bold" panose="00000800000000000000" pitchFamily="2" charset="0"/>
              </a:rPr>
              <a:t>Christmas</a:t>
            </a:r>
          </a:p>
        </p:txBody>
      </p:sp>
      <p:sp>
        <p:nvSpPr>
          <p:cNvPr id="14" name="TextBox 13">
            <a:extLst>
              <a:ext uri="{FF2B5EF4-FFF2-40B4-BE49-F238E27FC236}">
                <a16:creationId xmlns:a16="http://schemas.microsoft.com/office/drawing/2014/main" id="{348B9C45-5531-42A3-008D-8BB7812E326B}"/>
              </a:ext>
            </a:extLst>
          </p:cNvPr>
          <p:cNvSpPr txBox="1"/>
          <p:nvPr/>
        </p:nvSpPr>
        <p:spPr>
          <a:xfrm>
            <a:off x="9635931" y="2213835"/>
            <a:ext cx="5112139" cy="2215991"/>
          </a:xfrm>
          <a:prstGeom prst="rect">
            <a:avLst/>
          </a:prstGeom>
          <a:noFill/>
        </p:spPr>
        <p:txBody>
          <a:bodyPr wrap="square">
            <a:spAutoFit/>
          </a:bodyPr>
          <a:lstStyle/>
          <a:p>
            <a:pPr algn="ctr">
              <a:defRPr/>
            </a:pPr>
            <a:r>
              <a:rPr lang="en-US" sz="13800" dirty="0">
                <a:solidFill>
                  <a:srgbClr val="DE003F"/>
                </a:solidFill>
                <a:latin typeface="Brush Signature" pitchFamily="50" charset="0"/>
                <a:ea typeface="Roboto Light" panose="02000000000000000000" pitchFamily="2" charset="0"/>
                <a:cs typeface="Poppins Bold" panose="00000800000000000000" pitchFamily="2" charset="0"/>
              </a:rPr>
              <a:t>Team</a:t>
            </a:r>
          </a:p>
        </p:txBody>
      </p:sp>
      <p:sp>
        <p:nvSpPr>
          <p:cNvPr id="15" name="Oval 14">
            <a:extLst>
              <a:ext uri="{FF2B5EF4-FFF2-40B4-BE49-F238E27FC236}">
                <a16:creationId xmlns:a16="http://schemas.microsoft.com/office/drawing/2014/main" id="{560EFD3D-7D26-E3ED-6B5C-015F7B5DD930}"/>
              </a:ext>
            </a:extLst>
          </p:cNvPr>
          <p:cNvSpPr/>
          <p:nvPr/>
        </p:nvSpPr>
        <p:spPr>
          <a:xfrm>
            <a:off x="19000421" y="348840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025FC66-0608-AE4A-6F3C-1262F08F50B9}"/>
              </a:ext>
            </a:extLst>
          </p:cNvPr>
          <p:cNvSpPr/>
          <p:nvPr/>
        </p:nvSpPr>
        <p:spPr>
          <a:xfrm>
            <a:off x="1336821" y="1206117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CD29F18-C475-8DB5-C111-08341539386B}"/>
              </a:ext>
            </a:extLst>
          </p:cNvPr>
          <p:cNvSpPr/>
          <p:nvPr/>
        </p:nvSpPr>
        <p:spPr>
          <a:xfrm>
            <a:off x="19544784" y="317045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26F0D647-20A1-E4C5-2891-D73B1A57F4D0}"/>
              </a:ext>
            </a:extLst>
          </p:cNvPr>
          <p:cNvSpPr/>
          <p:nvPr/>
        </p:nvSpPr>
        <p:spPr>
          <a:xfrm>
            <a:off x="18852987" y="275083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5CB2DDC-CB57-6A6C-210E-3D5D98B1356A}"/>
              </a:ext>
            </a:extLst>
          </p:cNvPr>
          <p:cNvSpPr/>
          <p:nvPr/>
        </p:nvSpPr>
        <p:spPr>
          <a:xfrm>
            <a:off x="1984036" y="118575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5B35F12-F12C-EE68-B081-1E15686F6046}"/>
              </a:ext>
            </a:extLst>
          </p:cNvPr>
          <p:cNvSpPr/>
          <p:nvPr/>
        </p:nvSpPr>
        <p:spPr>
          <a:xfrm>
            <a:off x="3989300" y="2636537"/>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293404BD-6DEF-29AC-FDAF-4771A123F1ED}"/>
              </a:ext>
            </a:extLst>
          </p:cNvPr>
          <p:cNvSpPr/>
          <p:nvPr/>
        </p:nvSpPr>
        <p:spPr>
          <a:xfrm>
            <a:off x="4360894" y="216689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5C4D184-D481-4785-D8A1-C185883E2ADA}"/>
              </a:ext>
            </a:extLst>
          </p:cNvPr>
          <p:cNvSpPr/>
          <p:nvPr/>
        </p:nvSpPr>
        <p:spPr>
          <a:xfrm>
            <a:off x="22299480" y="10103151"/>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6EF771B-B0B8-F9B6-EE90-EC3868A5391F}"/>
              </a:ext>
            </a:extLst>
          </p:cNvPr>
          <p:cNvSpPr/>
          <p:nvPr/>
        </p:nvSpPr>
        <p:spPr>
          <a:xfrm>
            <a:off x="22671074" y="963350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FFBF3458-FAB1-D10E-AC67-960D127578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25" name="Picture 24">
            <a:extLst>
              <a:ext uri="{FF2B5EF4-FFF2-40B4-BE49-F238E27FC236}">
                <a16:creationId xmlns:a16="http://schemas.microsoft.com/office/drawing/2014/main" id="{A6DF971D-E8AC-EDE1-99DA-BBA97AA2EC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04123"/>
            <a:ext cx="2403779" cy="2403779"/>
          </a:xfrm>
          <a:prstGeom prst="rect">
            <a:avLst/>
          </a:prstGeom>
        </p:spPr>
      </p:pic>
      <p:pic>
        <p:nvPicPr>
          <p:cNvPr id="26" name="Picture 25">
            <a:extLst>
              <a:ext uri="{FF2B5EF4-FFF2-40B4-BE49-F238E27FC236}">
                <a16:creationId xmlns:a16="http://schemas.microsoft.com/office/drawing/2014/main" id="{61D52EB1-B6C1-BE91-B21A-85674D9DA7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Tree>
    <p:extLst>
      <p:ext uri="{BB962C8B-B14F-4D97-AF65-F5344CB8AC3E}">
        <p14:creationId xmlns:p14="http://schemas.microsoft.com/office/powerpoint/2010/main" val="672934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063CDFF-56C4-0939-9B9C-490C6093300B}"/>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5" name="TextBox 4">
            <a:extLst>
              <a:ext uri="{FF2B5EF4-FFF2-40B4-BE49-F238E27FC236}">
                <a16:creationId xmlns:a16="http://schemas.microsoft.com/office/drawing/2014/main" id="{F4DF3292-062F-6B39-CC9E-DCE51D53D90B}"/>
              </a:ext>
            </a:extLst>
          </p:cNvPr>
          <p:cNvSpPr txBox="1"/>
          <p:nvPr/>
        </p:nvSpPr>
        <p:spPr>
          <a:xfrm>
            <a:off x="2620402" y="1774446"/>
            <a:ext cx="8060169" cy="4508927"/>
          </a:xfrm>
          <a:prstGeom prst="rect">
            <a:avLst/>
          </a:prstGeom>
          <a:noFill/>
        </p:spPr>
        <p:txBody>
          <a:bodyPr wrap="square">
            <a:spAutoFit/>
          </a:bodyPr>
          <a:lstStyle/>
          <a:p>
            <a:pPr>
              <a:defRPr/>
            </a:pPr>
            <a:r>
              <a:rPr lang="en-US" sz="28700" dirty="0">
                <a:solidFill>
                  <a:srgbClr val="00AA61"/>
                </a:solidFill>
                <a:latin typeface="Playful Christmas-Personal Use" pitchFamily="50" charset="0"/>
                <a:ea typeface="Roboto Light" panose="02000000000000000000" pitchFamily="2" charset="0"/>
                <a:cs typeface="Poppins Bold" panose="00000800000000000000" pitchFamily="2" charset="0"/>
              </a:rPr>
              <a:t>Events</a:t>
            </a:r>
          </a:p>
        </p:txBody>
      </p:sp>
      <p:sp>
        <p:nvSpPr>
          <p:cNvPr id="6" name="TextBox 5">
            <a:extLst>
              <a:ext uri="{FF2B5EF4-FFF2-40B4-BE49-F238E27FC236}">
                <a16:creationId xmlns:a16="http://schemas.microsoft.com/office/drawing/2014/main" id="{E6351AA1-66AA-2C42-47E9-AC30675C9BEC}"/>
              </a:ext>
            </a:extLst>
          </p:cNvPr>
          <p:cNvSpPr txBox="1"/>
          <p:nvPr/>
        </p:nvSpPr>
        <p:spPr>
          <a:xfrm>
            <a:off x="2620402" y="6134582"/>
            <a:ext cx="8346629" cy="1692771"/>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Ut enim ad minim nostrum exercitation,</a:t>
            </a:r>
          </a:p>
        </p:txBody>
      </p:sp>
      <p:sp>
        <p:nvSpPr>
          <p:cNvPr id="7" name="TextBox 6">
            <a:extLst>
              <a:ext uri="{FF2B5EF4-FFF2-40B4-BE49-F238E27FC236}">
                <a16:creationId xmlns:a16="http://schemas.microsoft.com/office/drawing/2014/main" id="{17CCC9CB-46F5-A90F-5FE9-1CCC1F253B4D}"/>
              </a:ext>
            </a:extLst>
          </p:cNvPr>
          <p:cNvSpPr txBox="1"/>
          <p:nvPr/>
        </p:nvSpPr>
        <p:spPr>
          <a:xfrm>
            <a:off x="4699577" y="3783939"/>
            <a:ext cx="5579490" cy="2215991"/>
          </a:xfrm>
          <a:prstGeom prst="rect">
            <a:avLst/>
          </a:prstGeom>
          <a:noFill/>
        </p:spPr>
        <p:txBody>
          <a:bodyPr wrap="square">
            <a:spAutoFit/>
          </a:bodyPr>
          <a:lstStyle/>
          <a:p>
            <a:pPr>
              <a:defRPr/>
            </a:pPr>
            <a:r>
              <a:rPr lang="en-US" sz="13800" dirty="0">
                <a:solidFill>
                  <a:srgbClr val="DE003F"/>
                </a:solidFill>
                <a:latin typeface="Brush Signature" pitchFamily="50" charset="0"/>
                <a:ea typeface="Roboto Light" panose="02000000000000000000" pitchFamily="2" charset="0"/>
                <a:cs typeface="Poppins Bold" panose="00000800000000000000" pitchFamily="2" charset="0"/>
              </a:rPr>
              <a:t>Manage</a:t>
            </a:r>
          </a:p>
        </p:txBody>
      </p:sp>
      <p:sp>
        <p:nvSpPr>
          <p:cNvPr id="8" name="Rectangle: Rounded Corners 7">
            <a:extLst>
              <a:ext uri="{FF2B5EF4-FFF2-40B4-BE49-F238E27FC236}">
                <a16:creationId xmlns:a16="http://schemas.microsoft.com/office/drawing/2014/main" id="{2AE7091A-E07E-F953-A13E-57CFAF65C850}"/>
              </a:ext>
            </a:extLst>
          </p:cNvPr>
          <p:cNvSpPr/>
          <p:nvPr/>
        </p:nvSpPr>
        <p:spPr>
          <a:xfrm>
            <a:off x="2445173" y="8442817"/>
            <a:ext cx="8521858" cy="2672873"/>
          </a:xfrm>
          <a:prstGeom prst="roundRect">
            <a:avLst>
              <a:gd name="adj" fmla="val 20906"/>
            </a:avLst>
          </a:prstGeom>
          <a:solidFill>
            <a:srgbClr val="DE003F"/>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68">
            <a:extLst>
              <a:ext uri="{FF2B5EF4-FFF2-40B4-BE49-F238E27FC236}">
                <a16:creationId xmlns:a16="http://schemas.microsoft.com/office/drawing/2014/main" id="{CD02BE30-9C85-6BAE-2789-DCB2D2738E0A}"/>
              </a:ext>
            </a:extLst>
          </p:cNvPr>
          <p:cNvSpPr txBox="1"/>
          <p:nvPr/>
        </p:nvSpPr>
        <p:spPr>
          <a:xfrm>
            <a:off x="3120642" y="8920489"/>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bg1"/>
                </a:solidFill>
                <a:latin typeface="Poppins SemiBold" panose="00000700000000000000" pitchFamily="2" charset="0"/>
                <a:cs typeface="Poppins SemiBold" panose="00000700000000000000" pitchFamily="2" charset="0"/>
              </a:rPr>
              <a:t>Christmas Flyer</a:t>
            </a:r>
            <a:endParaRPr lang="en-US" sz="2400" dirty="0">
              <a:solidFill>
                <a:schemeClr val="bg1"/>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8625E057-F265-4F12-0AAD-696402BBFD3B}"/>
              </a:ext>
            </a:extLst>
          </p:cNvPr>
          <p:cNvSpPr txBox="1"/>
          <p:nvPr/>
        </p:nvSpPr>
        <p:spPr>
          <a:xfrm>
            <a:off x="3120642" y="9438966"/>
            <a:ext cx="7384706" cy="1138773"/>
          </a:xfrm>
          <a:prstGeom prst="rect">
            <a:avLst/>
          </a:prstGeom>
          <a:noFill/>
        </p:spPr>
        <p:txBody>
          <a:bodyPr wrap="square">
            <a:spAutoFit/>
          </a:bodyPr>
          <a:lstStyle/>
          <a:p>
            <a:pPr>
              <a:lnSpc>
                <a:spcPct val="150000"/>
              </a:lnSpc>
              <a:defRPr/>
            </a:pPr>
            <a:r>
              <a:rPr lang="en-US" sz="2400" dirty="0">
                <a:solidFill>
                  <a:schemeClr val="bg1">
                    <a:lumMod val="95000"/>
                  </a:schemeClr>
                </a:solidFill>
                <a:latin typeface="Roboto Medium" panose="02000000000000000000" pitchFamily="2" charset="0"/>
                <a:ea typeface="Roboto Medium" panose="02000000000000000000" pitchFamily="2" charset="0"/>
              </a:rPr>
              <a:t>Lorem ipsum dolor sit amet, consectetur adipiscing elit sed do eiusmod,</a:t>
            </a:r>
          </a:p>
        </p:txBody>
      </p:sp>
      <p:pic>
        <p:nvPicPr>
          <p:cNvPr id="11" name="Picture 10">
            <a:extLst>
              <a:ext uri="{FF2B5EF4-FFF2-40B4-BE49-F238E27FC236}">
                <a16:creationId xmlns:a16="http://schemas.microsoft.com/office/drawing/2014/main" id="{E45F1EFC-EBB9-3A1E-A7A4-FCA7B70AE2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12" name="Picture 11">
            <a:extLst>
              <a:ext uri="{FF2B5EF4-FFF2-40B4-BE49-F238E27FC236}">
                <a16:creationId xmlns:a16="http://schemas.microsoft.com/office/drawing/2014/main" id="{90500714-8487-A8B6-8331-34FE2EAF8D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04123"/>
            <a:ext cx="2403779" cy="2403779"/>
          </a:xfrm>
          <a:prstGeom prst="rect">
            <a:avLst/>
          </a:prstGeom>
        </p:spPr>
      </p:pic>
      <p:pic>
        <p:nvPicPr>
          <p:cNvPr id="13" name="Picture 12">
            <a:extLst>
              <a:ext uri="{FF2B5EF4-FFF2-40B4-BE49-F238E27FC236}">
                <a16:creationId xmlns:a16="http://schemas.microsoft.com/office/drawing/2014/main" id="{645BE774-9051-1C4D-C713-AEE3B803D8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
        <p:nvSpPr>
          <p:cNvPr id="19" name="Oval 18">
            <a:extLst>
              <a:ext uri="{FF2B5EF4-FFF2-40B4-BE49-F238E27FC236}">
                <a16:creationId xmlns:a16="http://schemas.microsoft.com/office/drawing/2014/main" id="{25C25974-B8BB-205F-7982-1A080EEB2C14}"/>
              </a:ext>
            </a:extLst>
          </p:cNvPr>
          <p:cNvSpPr/>
          <p:nvPr/>
        </p:nvSpPr>
        <p:spPr>
          <a:xfrm>
            <a:off x="11771339" y="374557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9CF1461-174B-0FEF-BD7F-AE48B82C3A96}"/>
              </a:ext>
            </a:extLst>
          </p:cNvPr>
          <p:cNvSpPr/>
          <p:nvPr/>
        </p:nvSpPr>
        <p:spPr>
          <a:xfrm>
            <a:off x="1336821" y="1206117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5F32E4E9-9FEE-4F07-9CA2-A5476C9040BE}"/>
              </a:ext>
            </a:extLst>
          </p:cNvPr>
          <p:cNvSpPr/>
          <p:nvPr/>
        </p:nvSpPr>
        <p:spPr>
          <a:xfrm>
            <a:off x="12315702" y="34276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8410F0BD-51A7-694E-4059-A79B54296785}"/>
              </a:ext>
            </a:extLst>
          </p:cNvPr>
          <p:cNvSpPr/>
          <p:nvPr/>
        </p:nvSpPr>
        <p:spPr>
          <a:xfrm>
            <a:off x="11623905" y="300801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ACBD8AD-E1DF-AEB5-E4A1-AE9625C09C0F}"/>
              </a:ext>
            </a:extLst>
          </p:cNvPr>
          <p:cNvSpPr/>
          <p:nvPr/>
        </p:nvSpPr>
        <p:spPr>
          <a:xfrm>
            <a:off x="1984036" y="118575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BB21712-9F99-C4A5-1828-D91B401F5F97}"/>
              </a:ext>
            </a:extLst>
          </p:cNvPr>
          <p:cNvSpPr/>
          <p:nvPr/>
        </p:nvSpPr>
        <p:spPr>
          <a:xfrm>
            <a:off x="3120642" y="2167372"/>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32AB5C40-184A-A7A7-011F-7E7098FD29CC}"/>
              </a:ext>
            </a:extLst>
          </p:cNvPr>
          <p:cNvSpPr/>
          <p:nvPr/>
        </p:nvSpPr>
        <p:spPr>
          <a:xfrm>
            <a:off x="3492236" y="169772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A4DE892-7545-B946-3137-54981C18A3D5}"/>
              </a:ext>
            </a:extLst>
          </p:cNvPr>
          <p:cNvSpPr/>
          <p:nvPr/>
        </p:nvSpPr>
        <p:spPr>
          <a:xfrm>
            <a:off x="22299480" y="10103151"/>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564C0F49-067F-E15A-E662-646771B02C43}"/>
              </a:ext>
            </a:extLst>
          </p:cNvPr>
          <p:cNvSpPr/>
          <p:nvPr/>
        </p:nvSpPr>
        <p:spPr>
          <a:xfrm>
            <a:off x="22671074" y="963350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DC41FEFB-57BC-9D80-CF24-9F5DC9B66BE7}"/>
              </a:ext>
            </a:extLst>
          </p:cNvPr>
          <p:cNvSpPr/>
          <p:nvPr/>
        </p:nvSpPr>
        <p:spPr>
          <a:xfrm>
            <a:off x="20293456" y="430558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64292EFC-6A4D-C1D0-2526-C9522E074692}"/>
              </a:ext>
            </a:extLst>
          </p:cNvPr>
          <p:cNvSpPr/>
          <p:nvPr/>
        </p:nvSpPr>
        <p:spPr>
          <a:xfrm>
            <a:off x="20837819" y="398763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29CCC2A1-B0FA-BCAF-89D7-79015D9F5018}"/>
              </a:ext>
            </a:extLst>
          </p:cNvPr>
          <p:cNvSpPr/>
          <p:nvPr/>
        </p:nvSpPr>
        <p:spPr>
          <a:xfrm>
            <a:off x="20146022" y="356802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1A62A11-F5A1-7B68-564C-8FC58341E7E7}"/>
              </a:ext>
            </a:extLst>
          </p:cNvPr>
          <p:cNvSpPr/>
          <p:nvPr/>
        </p:nvSpPr>
        <p:spPr>
          <a:xfrm>
            <a:off x="11867328" y="1007560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22E9015E-EAD9-8C45-ECB1-B2001F933197}"/>
              </a:ext>
            </a:extLst>
          </p:cNvPr>
          <p:cNvSpPr/>
          <p:nvPr/>
        </p:nvSpPr>
        <p:spPr>
          <a:xfrm>
            <a:off x="12411691" y="975765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E7B3B5E9-5E12-0ACF-44C8-03C8E66E7E15}"/>
              </a:ext>
            </a:extLst>
          </p:cNvPr>
          <p:cNvSpPr/>
          <p:nvPr/>
        </p:nvSpPr>
        <p:spPr>
          <a:xfrm>
            <a:off x="11719894" y="933803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87E6B2EA-F5A2-77ED-E4BF-764DE7AE19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9867" y="1139390"/>
            <a:ext cx="11363495" cy="11363495"/>
          </a:xfrm>
          <a:prstGeom prst="rect">
            <a:avLst/>
          </a:prstGeom>
        </p:spPr>
      </p:pic>
    </p:spTree>
    <p:extLst>
      <p:ext uri="{BB962C8B-B14F-4D97-AF65-F5344CB8AC3E}">
        <p14:creationId xmlns:p14="http://schemas.microsoft.com/office/powerpoint/2010/main" val="3919821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A41C2E6-1CB0-AA32-DE50-1311CBA324BE}"/>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5" name="TextBox 4">
            <a:extLst>
              <a:ext uri="{FF2B5EF4-FFF2-40B4-BE49-F238E27FC236}">
                <a16:creationId xmlns:a16="http://schemas.microsoft.com/office/drawing/2014/main" id="{202DEE2B-6B5F-C279-DD5D-D89E808C31DE}"/>
              </a:ext>
            </a:extLst>
          </p:cNvPr>
          <p:cNvSpPr txBox="1"/>
          <p:nvPr/>
        </p:nvSpPr>
        <p:spPr>
          <a:xfrm>
            <a:off x="5792787" y="4199555"/>
            <a:ext cx="12798425" cy="4508927"/>
          </a:xfrm>
          <a:prstGeom prst="rect">
            <a:avLst/>
          </a:prstGeom>
          <a:noFill/>
        </p:spPr>
        <p:txBody>
          <a:bodyPr>
            <a:spAutoFit/>
          </a:bodyPr>
          <a:lstStyle/>
          <a:p>
            <a:pPr algn="ctr" eaLnBrk="1" fontAlgn="auto" hangingPunct="1">
              <a:spcBef>
                <a:spcPts val="0"/>
              </a:spcBef>
              <a:spcAft>
                <a:spcPts val="0"/>
              </a:spcAft>
              <a:defRPr/>
            </a:pPr>
            <a:r>
              <a:rPr lang="en-US" sz="28700" dirty="0">
                <a:ln w="98425">
                  <a:noFill/>
                </a:ln>
                <a:solidFill>
                  <a:srgbClr val="238962"/>
                </a:solidFill>
                <a:latin typeface="Playful Christmas-Personal Use" pitchFamily="50" charset="0"/>
                <a:cs typeface="Poppins Bold" panose="00000800000000000000" pitchFamily="2" charset="0"/>
              </a:rPr>
              <a:t>THANK YOU</a:t>
            </a:r>
          </a:p>
        </p:txBody>
      </p:sp>
      <p:sp>
        <p:nvSpPr>
          <p:cNvPr id="6" name="TextBox 5">
            <a:extLst>
              <a:ext uri="{FF2B5EF4-FFF2-40B4-BE49-F238E27FC236}">
                <a16:creationId xmlns:a16="http://schemas.microsoft.com/office/drawing/2014/main" id="{CC485AE2-B047-FAB2-D142-624CDEC5A40E}"/>
              </a:ext>
            </a:extLst>
          </p:cNvPr>
          <p:cNvSpPr txBox="1"/>
          <p:nvPr/>
        </p:nvSpPr>
        <p:spPr>
          <a:xfrm>
            <a:off x="8005757" y="7693319"/>
            <a:ext cx="8372475" cy="585787"/>
          </a:xfrm>
          <a:prstGeom prst="rect">
            <a:avLst/>
          </a:prstGeom>
          <a:noFill/>
        </p:spPr>
        <p:txBody>
          <a:bodyPr>
            <a:spAutoFit/>
          </a:bodyPr>
          <a:lstStyle/>
          <a:p>
            <a:pPr algn="ctr" eaLnBrk="1" fontAlgn="auto" hangingPunct="1">
              <a:spcBef>
                <a:spcPts val="0"/>
              </a:spcBef>
              <a:spcAft>
                <a:spcPts val="0"/>
              </a:spcAft>
              <a:defRPr/>
            </a:pPr>
            <a:r>
              <a:rPr lang="en-US" sz="3200" kern="1300" spc="300" dirty="0">
                <a:solidFill>
                  <a:srgbClr val="DE003F"/>
                </a:solidFill>
                <a:latin typeface="Poppins Medium" panose="00000600000000000000" pitchFamily="2" charset="0"/>
                <a:cs typeface="Poppins Medium" panose="00000600000000000000" pitchFamily="2" charset="0"/>
              </a:rPr>
              <a:t>Christmas Presentation Template</a:t>
            </a:r>
            <a:endParaRPr lang="en-US" sz="2400" kern="1300" spc="300" dirty="0">
              <a:solidFill>
                <a:srgbClr val="DE003F"/>
              </a:solidFill>
              <a:latin typeface="Poppins Medium" panose="00000600000000000000" pitchFamily="2" charset="0"/>
              <a:cs typeface="Poppins Medium" panose="00000600000000000000" pitchFamily="2" charset="0"/>
            </a:endParaRPr>
          </a:p>
        </p:txBody>
      </p:sp>
      <p:sp>
        <p:nvSpPr>
          <p:cNvPr id="7" name="TextBox 6">
            <a:extLst>
              <a:ext uri="{FF2B5EF4-FFF2-40B4-BE49-F238E27FC236}">
                <a16:creationId xmlns:a16="http://schemas.microsoft.com/office/drawing/2014/main" id="{DE03BA3A-0252-F505-FD4D-DEBAEC58ACC1}"/>
              </a:ext>
            </a:extLst>
          </p:cNvPr>
          <p:cNvSpPr txBox="1"/>
          <p:nvPr/>
        </p:nvSpPr>
        <p:spPr>
          <a:xfrm>
            <a:off x="1631950" y="10672763"/>
            <a:ext cx="1249363" cy="1570037"/>
          </a:xfrm>
          <a:prstGeom prst="rect">
            <a:avLst/>
          </a:prstGeom>
          <a:noFill/>
        </p:spPr>
        <p:txBody>
          <a:bodyPr>
            <a:spAutoFit/>
          </a:bodyPr>
          <a:lstStyle/>
          <a:p>
            <a:pPr eaLnBrk="1" fontAlgn="auto" hangingPunct="1">
              <a:spcBef>
                <a:spcPts val="0"/>
              </a:spcBef>
              <a:spcAft>
                <a:spcPts val="0"/>
              </a:spcAft>
              <a:defRPr/>
            </a:pPr>
            <a:r>
              <a:rPr lang="en-US" sz="4800" dirty="0">
                <a:ln w="98425">
                  <a:noFill/>
                </a:ln>
                <a:solidFill>
                  <a:srgbClr val="238962"/>
                </a:solidFill>
                <a:latin typeface="Poppins Bold" panose="00000800000000000000" pitchFamily="2" charset="0"/>
                <a:cs typeface="Poppins Bold" panose="00000800000000000000" pitchFamily="2" charset="0"/>
              </a:rPr>
              <a:t>LOGO</a:t>
            </a:r>
          </a:p>
        </p:txBody>
      </p:sp>
      <p:sp>
        <p:nvSpPr>
          <p:cNvPr id="8" name="TextBox 7">
            <a:extLst>
              <a:ext uri="{FF2B5EF4-FFF2-40B4-BE49-F238E27FC236}">
                <a16:creationId xmlns:a16="http://schemas.microsoft.com/office/drawing/2014/main" id="{303BCB2E-9799-EF8E-1783-333C0C6015E6}"/>
              </a:ext>
            </a:extLst>
          </p:cNvPr>
          <p:cNvSpPr txBox="1"/>
          <p:nvPr/>
        </p:nvSpPr>
        <p:spPr>
          <a:xfrm>
            <a:off x="5630061" y="8495187"/>
            <a:ext cx="13122275" cy="1138237"/>
          </a:xfrm>
          <a:prstGeom prst="rect">
            <a:avLst/>
          </a:prstGeom>
          <a:noFill/>
        </p:spPr>
        <p:txBody>
          <a:bodyPr>
            <a:spAutoFit/>
          </a:bodyPr>
          <a:lstStyle/>
          <a:p>
            <a:pPr algn="ctr" eaLnBrk="1" fontAlgn="auto" hangingPunct="1">
              <a:lnSpc>
                <a:spcPct val="150000"/>
              </a:lnSpc>
              <a:spcBef>
                <a:spcPts val="0"/>
              </a:spcBef>
              <a:spcAft>
                <a:spcPts val="0"/>
              </a:spcAft>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Ut enim ad minim venom,</a:t>
            </a:r>
          </a:p>
        </p:txBody>
      </p:sp>
      <p:sp>
        <p:nvSpPr>
          <p:cNvPr id="9" name="Oval 8">
            <a:extLst>
              <a:ext uri="{FF2B5EF4-FFF2-40B4-BE49-F238E27FC236}">
                <a16:creationId xmlns:a16="http://schemas.microsoft.com/office/drawing/2014/main" id="{5C8DA3F1-D195-5CBC-EBFD-CC2731EA9AF3}"/>
              </a:ext>
            </a:extLst>
          </p:cNvPr>
          <p:cNvSpPr/>
          <p:nvPr/>
        </p:nvSpPr>
        <p:spPr>
          <a:xfrm>
            <a:off x="9218763" y="11114805"/>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72F16FB-D6E0-8E47-8EE4-587B96CCC17C}"/>
              </a:ext>
            </a:extLst>
          </p:cNvPr>
          <p:cNvSpPr/>
          <p:nvPr/>
        </p:nvSpPr>
        <p:spPr>
          <a:xfrm>
            <a:off x="9590357" y="1064516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DE4913C-0307-FCF0-9168-4ABA2A9A9C6A}"/>
              </a:ext>
            </a:extLst>
          </p:cNvPr>
          <p:cNvSpPr/>
          <p:nvPr/>
        </p:nvSpPr>
        <p:spPr>
          <a:xfrm>
            <a:off x="9867881" y="11293690"/>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3042044-4CC1-BAA9-BC13-D09B93540E74}"/>
              </a:ext>
            </a:extLst>
          </p:cNvPr>
          <p:cNvSpPr/>
          <p:nvPr/>
        </p:nvSpPr>
        <p:spPr>
          <a:xfrm>
            <a:off x="3803196" y="541038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0D17D84-8679-0E17-2907-191D7366D365}"/>
              </a:ext>
            </a:extLst>
          </p:cNvPr>
          <p:cNvSpPr/>
          <p:nvPr/>
        </p:nvSpPr>
        <p:spPr>
          <a:xfrm>
            <a:off x="12459382" y="154741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B43EC8F-8824-91D0-C226-42E46B5C886B}"/>
              </a:ext>
            </a:extLst>
          </p:cNvPr>
          <p:cNvSpPr/>
          <p:nvPr/>
        </p:nvSpPr>
        <p:spPr>
          <a:xfrm>
            <a:off x="17869126" y="440789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EBC62679-A17E-A2B5-9D24-1168BD852FAB}"/>
              </a:ext>
            </a:extLst>
          </p:cNvPr>
          <p:cNvSpPr/>
          <p:nvPr/>
        </p:nvSpPr>
        <p:spPr>
          <a:xfrm>
            <a:off x="4148210" y="4843068"/>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E6C0A17-66AA-692D-1B53-72C95EFA837B}"/>
              </a:ext>
            </a:extLst>
          </p:cNvPr>
          <p:cNvSpPr/>
          <p:nvPr/>
        </p:nvSpPr>
        <p:spPr>
          <a:xfrm>
            <a:off x="11767585" y="1127793"/>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1EC6543-C194-9F5B-8D73-8E8E9E152726}"/>
              </a:ext>
            </a:extLst>
          </p:cNvPr>
          <p:cNvSpPr/>
          <p:nvPr/>
        </p:nvSpPr>
        <p:spPr>
          <a:xfrm>
            <a:off x="3803196" y="1098616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8662A90-CEC2-B3AE-3091-5AE6E1EE11A1}"/>
              </a:ext>
            </a:extLst>
          </p:cNvPr>
          <p:cNvSpPr/>
          <p:nvPr/>
        </p:nvSpPr>
        <p:spPr>
          <a:xfrm>
            <a:off x="18413489" y="408994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54ACE011-C674-D18D-1B62-FE9DE532F4CA}"/>
              </a:ext>
            </a:extLst>
          </p:cNvPr>
          <p:cNvSpPr/>
          <p:nvPr/>
        </p:nvSpPr>
        <p:spPr>
          <a:xfrm>
            <a:off x="17721692" y="3670323"/>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32EE4397-8603-1B6F-D080-3432058F52D3}"/>
              </a:ext>
            </a:extLst>
          </p:cNvPr>
          <p:cNvSpPr/>
          <p:nvPr/>
        </p:nvSpPr>
        <p:spPr>
          <a:xfrm>
            <a:off x="21384055" y="10986168"/>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7436BA5-01EC-E789-49F2-06500B6BEE1F}"/>
              </a:ext>
            </a:extLst>
          </p:cNvPr>
          <p:cNvSpPr/>
          <p:nvPr/>
        </p:nvSpPr>
        <p:spPr>
          <a:xfrm>
            <a:off x="21755649" y="1051652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A3756138-EB5D-7941-EAEB-9DF4A95862C8}"/>
              </a:ext>
            </a:extLst>
          </p:cNvPr>
          <p:cNvSpPr/>
          <p:nvPr/>
        </p:nvSpPr>
        <p:spPr>
          <a:xfrm>
            <a:off x="22411593" y="1200876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09B12F98-FFF5-B123-DB03-A092CAF9BF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65238" y="9841766"/>
            <a:ext cx="2012975" cy="2012975"/>
          </a:xfrm>
          <a:prstGeom prst="rect">
            <a:avLst/>
          </a:prstGeom>
        </p:spPr>
      </p:pic>
      <p:pic>
        <p:nvPicPr>
          <p:cNvPr id="24" name="Picture 23">
            <a:extLst>
              <a:ext uri="{FF2B5EF4-FFF2-40B4-BE49-F238E27FC236}">
                <a16:creationId xmlns:a16="http://schemas.microsoft.com/office/drawing/2014/main" id="{6F6D4E95-361C-CC81-11BE-5F471BE6EA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5764" y="1657348"/>
            <a:ext cx="2012975" cy="2012975"/>
          </a:xfrm>
          <a:prstGeom prst="rect">
            <a:avLst/>
          </a:prstGeom>
        </p:spPr>
      </p:pic>
      <p:sp>
        <p:nvSpPr>
          <p:cNvPr id="25" name="TextBox 24">
            <a:extLst>
              <a:ext uri="{FF2B5EF4-FFF2-40B4-BE49-F238E27FC236}">
                <a16:creationId xmlns:a16="http://schemas.microsoft.com/office/drawing/2014/main" id="{51FB39CF-1806-CEE1-B511-2283B668BE32}"/>
              </a:ext>
            </a:extLst>
          </p:cNvPr>
          <p:cNvSpPr txBox="1"/>
          <p:nvPr/>
        </p:nvSpPr>
        <p:spPr>
          <a:xfrm>
            <a:off x="8288781" y="3760540"/>
            <a:ext cx="7806428" cy="3154710"/>
          </a:xfrm>
          <a:prstGeom prst="rect">
            <a:avLst/>
          </a:prstGeom>
          <a:noFill/>
        </p:spPr>
        <p:txBody>
          <a:bodyPr wrap="square">
            <a:spAutoFit/>
          </a:bodyPr>
          <a:lstStyle/>
          <a:p>
            <a:pPr algn="ctr">
              <a:defRPr/>
            </a:pPr>
            <a:r>
              <a:rPr lang="en-US" sz="19900" dirty="0">
                <a:solidFill>
                  <a:srgbClr val="DE003F"/>
                </a:solidFill>
                <a:latin typeface="Brush Signature" pitchFamily="50" charset="0"/>
                <a:ea typeface="Roboto Light" panose="02000000000000000000" pitchFamily="2" charset="0"/>
                <a:cs typeface="Poppins Bold" panose="00000800000000000000" pitchFamily="2" charset="0"/>
              </a:rPr>
              <a:t>Christmas</a:t>
            </a:r>
          </a:p>
        </p:txBody>
      </p:sp>
    </p:spTree>
    <p:extLst>
      <p:ext uri="{BB962C8B-B14F-4D97-AF65-F5344CB8AC3E}">
        <p14:creationId xmlns:p14="http://schemas.microsoft.com/office/powerpoint/2010/main" val="2062863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F3DB8D-9496-6EFF-77BD-572DBFDE65D6}"/>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3" name="Oval 22">
            <a:extLst>
              <a:ext uri="{FF2B5EF4-FFF2-40B4-BE49-F238E27FC236}">
                <a16:creationId xmlns:a16="http://schemas.microsoft.com/office/drawing/2014/main" id="{E604F4A5-4D01-D83E-DC59-EDA724D0130C}"/>
              </a:ext>
            </a:extLst>
          </p:cNvPr>
          <p:cNvSpPr/>
          <p:nvPr/>
        </p:nvSpPr>
        <p:spPr>
          <a:xfrm>
            <a:off x="7681414" y="1232808"/>
            <a:ext cx="8089888" cy="11250385"/>
          </a:xfrm>
          <a:prstGeom prst="ellipse">
            <a:avLst/>
          </a:prstGeom>
          <a:solidFill>
            <a:srgbClr val="DE00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F29EDC33-771D-458A-C6DE-0FD454D265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168" y="1868374"/>
            <a:ext cx="10166380" cy="10166380"/>
          </a:xfrm>
          <a:prstGeom prst="rect">
            <a:avLst/>
          </a:prstGeom>
        </p:spPr>
      </p:pic>
      <p:sp>
        <p:nvSpPr>
          <p:cNvPr id="26" name="Rectangle: Rounded Corners 25">
            <a:extLst>
              <a:ext uri="{FF2B5EF4-FFF2-40B4-BE49-F238E27FC236}">
                <a16:creationId xmlns:a16="http://schemas.microsoft.com/office/drawing/2014/main" id="{1049AD42-6264-15F2-7DD9-AC1B8143972C}"/>
              </a:ext>
            </a:extLst>
          </p:cNvPr>
          <p:cNvSpPr/>
          <p:nvPr/>
        </p:nvSpPr>
        <p:spPr>
          <a:xfrm>
            <a:off x="1328266" y="9220551"/>
            <a:ext cx="8089888" cy="2858558"/>
          </a:xfrm>
          <a:prstGeom prst="roundRect">
            <a:avLst>
              <a:gd name="adj" fmla="val 22161"/>
            </a:avLst>
          </a:prstGeom>
          <a:solidFill>
            <a:schemeClr val="bg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60EAF0BC-1482-48D9-F9A8-7541CA46AC55}"/>
              </a:ext>
            </a:extLst>
          </p:cNvPr>
          <p:cNvSpPr/>
          <p:nvPr/>
        </p:nvSpPr>
        <p:spPr>
          <a:xfrm>
            <a:off x="14610873" y="5916545"/>
            <a:ext cx="6734289" cy="2858558"/>
          </a:xfrm>
          <a:prstGeom prst="roundRect">
            <a:avLst>
              <a:gd name="adj" fmla="val 22161"/>
            </a:avLst>
          </a:prstGeom>
          <a:solidFill>
            <a:schemeClr val="bg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FCFCBBB8-A6F5-9481-724E-863078C452BF}"/>
              </a:ext>
            </a:extLst>
          </p:cNvPr>
          <p:cNvSpPr/>
          <p:nvPr/>
        </p:nvSpPr>
        <p:spPr>
          <a:xfrm>
            <a:off x="1333829" y="1918557"/>
            <a:ext cx="7324396" cy="2858558"/>
          </a:xfrm>
          <a:prstGeom prst="roundRect">
            <a:avLst>
              <a:gd name="adj" fmla="val 22161"/>
            </a:avLst>
          </a:prstGeom>
          <a:solidFill>
            <a:schemeClr val="bg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68">
            <a:extLst>
              <a:ext uri="{FF2B5EF4-FFF2-40B4-BE49-F238E27FC236}">
                <a16:creationId xmlns:a16="http://schemas.microsoft.com/office/drawing/2014/main" id="{EFC5AAE0-17D5-9930-03C9-3B5317899E1B}"/>
              </a:ext>
            </a:extLst>
          </p:cNvPr>
          <p:cNvSpPr txBox="1"/>
          <p:nvPr/>
        </p:nvSpPr>
        <p:spPr>
          <a:xfrm>
            <a:off x="17060273" y="251823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Christmas Event</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14C950EA-1BB2-0947-4582-96BFEBDFBFB8}"/>
              </a:ext>
            </a:extLst>
          </p:cNvPr>
          <p:cNvSpPr txBox="1"/>
          <p:nvPr/>
        </p:nvSpPr>
        <p:spPr>
          <a:xfrm>
            <a:off x="17060273" y="314736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1" name="TextBox 68">
            <a:extLst>
              <a:ext uri="{FF2B5EF4-FFF2-40B4-BE49-F238E27FC236}">
                <a16:creationId xmlns:a16="http://schemas.microsoft.com/office/drawing/2014/main" id="{122BE843-D974-D1F2-ECF0-08F516155461}"/>
              </a:ext>
            </a:extLst>
          </p:cNvPr>
          <p:cNvSpPr txBox="1"/>
          <p:nvPr/>
        </p:nvSpPr>
        <p:spPr>
          <a:xfrm>
            <a:off x="15534819" y="6446220"/>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Christmas Party</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2" name="TextBox 11">
            <a:extLst>
              <a:ext uri="{FF2B5EF4-FFF2-40B4-BE49-F238E27FC236}">
                <a16:creationId xmlns:a16="http://schemas.microsoft.com/office/drawing/2014/main" id="{C5ED6613-7FE7-D4E1-D055-CEE8B0411671}"/>
              </a:ext>
            </a:extLst>
          </p:cNvPr>
          <p:cNvSpPr txBox="1"/>
          <p:nvPr/>
        </p:nvSpPr>
        <p:spPr>
          <a:xfrm>
            <a:off x="15534820" y="7075350"/>
            <a:ext cx="4953456"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adipescent alit sed,</a:t>
            </a:r>
          </a:p>
        </p:txBody>
      </p:sp>
      <p:sp>
        <p:nvSpPr>
          <p:cNvPr id="13" name="TextBox 68">
            <a:extLst>
              <a:ext uri="{FF2B5EF4-FFF2-40B4-BE49-F238E27FC236}">
                <a16:creationId xmlns:a16="http://schemas.microsoft.com/office/drawing/2014/main" id="{51EABD9F-7B6D-9D03-8008-8CF7E078B29D}"/>
              </a:ext>
            </a:extLst>
          </p:cNvPr>
          <p:cNvSpPr txBox="1"/>
          <p:nvPr/>
        </p:nvSpPr>
        <p:spPr>
          <a:xfrm>
            <a:off x="17060273" y="10061336"/>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Night Moments</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14" name="TextBox 13">
            <a:extLst>
              <a:ext uri="{FF2B5EF4-FFF2-40B4-BE49-F238E27FC236}">
                <a16:creationId xmlns:a16="http://schemas.microsoft.com/office/drawing/2014/main" id="{3BD4DA6B-08C3-EA4A-D991-9EE3D8035E52}"/>
              </a:ext>
            </a:extLst>
          </p:cNvPr>
          <p:cNvSpPr txBox="1"/>
          <p:nvPr/>
        </p:nvSpPr>
        <p:spPr>
          <a:xfrm>
            <a:off x="17060273" y="10690466"/>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5" name="TextBox 68">
            <a:extLst>
              <a:ext uri="{FF2B5EF4-FFF2-40B4-BE49-F238E27FC236}">
                <a16:creationId xmlns:a16="http://schemas.microsoft.com/office/drawing/2014/main" id="{3F3DC7D2-D92D-F0C3-7A2F-95F1C8D15521}"/>
              </a:ext>
            </a:extLst>
          </p:cNvPr>
          <p:cNvSpPr txBox="1"/>
          <p:nvPr/>
        </p:nvSpPr>
        <p:spPr>
          <a:xfrm>
            <a:off x="2107554" y="251823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Door Will Be Open</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77577879-3F5A-FD68-ED73-14790877DEFB}"/>
              </a:ext>
            </a:extLst>
          </p:cNvPr>
          <p:cNvSpPr txBox="1"/>
          <p:nvPr/>
        </p:nvSpPr>
        <p:spPr>
          <a:xfrm>
            <a:off x="2107554" y="314736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7" name="TextBox 68">
            <a:extLst>
              <a:ext uri="{FF2B5EF4-FFF2-40B4-BE49-F238E27FC236}">
                <a16:creationId xmlns:a16="http://schemas.microsoft.com/office/drawing/2014/main" id="{E2620D60-3099-6618-1CB5-3D92BF491E88}"/>
              </a:ext>
            </a:extLst>
          </p:cNvPr>
          <p:cNvSpPr txBox="1"/>
          <p:nvPr/>
        </p:nvSpPr>
        <p:spPr>
          <a:xfrm>
            <a:off x="2000592" y="6179662"/>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DE003F"/>
                </a:solidFill>
                <a:latin typeface="Poppins SemiBold" panose="00000700000000000000" pitchFamily="2" charset="0"/>
                <a:cs typeface="Poppins SemiBold" panose="00000700000000000000" pitchFamily="2" charset="0"/>
              </a:rPr>
              <a:t>Start Christmas</a:t>
            </a:r>
            <a:endParaRPr lang="en-US" sz="2400" dirty="0">
              <a:solidFill>
                <a:srgbClr val="DE003F"/>
              </a:solidFill>
              <a:latin typeface="Poppins SemiBold" panose="00000700000000000000" pitchFamily="2" charset="0"/>
              <a:cs typeface="Poppins SemiBold" panose="00000700000000000000" pitchFamily="2" charset="0"/>
            </a:endParaRPr>
          </a:p>
        </p:txBody>
      </p:sp>
      <p:sp>
        <p:nvSpPr>
          <p:cNvPr id="18" name="TextBox 17">
            <a:extLst>
              <a:ext uri="{FF2B5EF4-FFF2-40B4-BE49-F238E27FC236}">
                <a16:creationId xmlns:a16="http://schemas.microsoft.com/office/drawing/2014/main" id="{C45F39EE-C045-8697-9D8A-39C47D439758}"/>
              </a:ext>
            </a:extLst>
          </p:cNvPr>
          <p:cNvSpPr txBox="1"/>
          <p:nvPr/>
        </p:nvSpPr>
        <p:spPr>
          <a:xfrm>
            <a:off x="2000592" y="6808792"/>
            <a:ext cx="4928867"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adipescent alit sed,</a:t>
            </a:r>
          </a:p>
        </p:txBody>
      </p:sp>
      <p:sp>
        <p:nvSpPr>
          <p:cNvPr id="19" name="TextBox 68">
            <a:extLst>
              <a:ext uri="{FF2B5EF4-FFF2-40B4-BE49-F238E27FC236}">
                <a16:creationId xmlns:a16="http://schemas.microsoft.com/office/drawing/2014/main" id="{E5F4EFB3-02A7-8652-DDE6-2AC64E63F495}"/>
              </a:ext>
            </a:extLst>
          </p:cNvPr>
          <p:cNvSpPr txBox="1"/>
          <p:nvPr/>
        </p:nvSpPr>
        <p:spPr>
          <a:xfrm>
            <a:off x="2558827" y="9688476"/>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Discounts &amp; Sales</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D3B6F7FB-3775-C891-A157-EAB4ACC34090}"/>
              </a:ext>
            </a:extLst>
          </p:cNvPr>
          <p:cNvSpPr txBox="1"/>
          <p:nvPr/>
        </p:nvSpPr>
        <p:spPr>
          <a:xfrm>
            <a:off x="2558827" y="10317606"/>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27" name="Oval 26">
            <a:extLst>
              <a:ext uri="{FF2B5EF4-FFF2-40B4-BE49-F238E27FC236}">
                <a16:creationId xmlns:a16="http://schemas.microsoft.com/office/drawing/2014/main" id="{B5F55145-7DDF-C12D-415A-C2DA85B65340}"/>
              </a:ext>
            </a:extLst>
          </p:cNvPr>
          <p:cNvSpPr/>
          <p:nvPr/>
        </p:nvSpPr>
        <p:spPr>
          <a:xfrm>
            <a:off x="15725604" y="278014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9E0C527C-22D3-0CA1-725D-3A3D34A9F9E6}"/>
              </a:ext>
            </a:extLst>
          </p:cNvPr>
          <p:cNvSpPr/>
          <p:nvPr/>
        </p:nvSpPr>
        <p:spPr>
          <a:xfrm>
            <a:off x="16269967" y="246219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D766D3B5-F8DF-5C4D-14B7-2DE1265D2D0B}"/>
              </a:ext>
            </a:extLst>
          </p:cNvPr>
          <p:cNvSpPr/>
          <p:nvPr/>
        </p:nvSpPr>
        <p:spPr>
          <a:xfrm>
            <a:off x="15578170" y="2042575"/>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4951E6C5-A860-D0DB-B972-084CFC077B53}"/>
              </a:ext>
            </a:extLst>
          </p:cNvPr>
          <p:cNvSpPr/>
          <p:nvPr/>
        </p:nvSpPr>
        <p:spPr>
          <a:xfrm>
            <a:off x="15540542" y="1156450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E9A4628-92B1-6988-5136-C68B0AD56782}"/>
              </a:ext>
            </a:extLst>
          </p:cNvPr>
          <p:cNvSpPr/>
          <p:nvPr/>
        </p:nvSpPr>
        <p:spPr>
          <a:xfrm>
            <a:off x="16084905" y="1124655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D541FF25-51AA-739F-CA75-482AECB08AA5}"/>
              </a:ext>
            </a:extLst>
          </p:cNvPr>
          <p:cNvSpPr/>
          <p:nvPr/>
        </p:nvSpPr>
        <p:spPr>
          <a:xfrm>
            <a:off x="15393108" y="10826939"/>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F95DBDE2-4949-CEBA-0B7E-AA3E9A02C16E}"/>
              </a:ext>
            </a:extLst>
          </p:cNvPr>
          <p:cNvSpPr/>
          <p:nvPr/>
        </p:nvSpPr>
        <p:spPr>
          <a:xfrm>
            <a:off x="1475700" y="585239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8E7BDFF3-369B-3203-7302-F25314090B74}"/>
              </a:ext>
            </a:extLst>
          </p:cNvPr>
          <p:cNvSpPr/>
          <p:nvPr/>
        </p:nvSpPr>
        <p:spPr>
          <a:xfrm>
            <a:off x="2020063" y="553444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CABEB0EE-F44A-060E-83A3-FC07D73684BF}"/>
              </a:ext>
            </a:extLst>
          </p:cNvPr>
          <p:cNvSpPr/>
          <p:nvPr/>
        </p:nvSpPr>
        <p:spPr>
          <a:xfrm>
            <a:off x="1328266" y="5114830"/>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6E7A3BF3-5F7F-910B-11D3-6E17D579DA3C}"/>
              </a:ext>
            </a:extLst>
          </p:cNvPr>
          <p:cNvSpPr/>
          <p:nvPr/>
        </p:nvSpPr>
        <p:spPr>
          <a:xfrm>
            <a:off x="22478203" y="851804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4D9EF9E9-8E89-FAD0-AE77-6BE9842C2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33831" y="0"/>
            <a:ext cx="1776725" cy="1776725"/>
          </a:xfrm>
          <a:prstGeom prst="rect">
            <a:avLst/>
          </a:prstGeom>
        </p:spPr>
      </p:pic>
      <p:pic>
        <p:nvPicPr>
          <p:cNvPr id="38" name="Picture 37">
            <a:extLst>
              <a:ext uri="{FF2B5EF4-FFF2-40B4-BE49-F238E27FC236}">
                <a16:creationId xmlns:a16="http://schemas.microsoft.com/office/drawing/2014/main" id="{5A1A61E4-9992-244F-DD91-EB6B33AA69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2977701" y="909863"/>
            <a:ext cx="1404712" cy="1404712"/>
          </a:xfrm>
          <a:prstGeom prst="rect">
            <a:avLst/>
          </a:prstGeom>
        </p:spPr>
      </p:pic>
      <p:pic>
        <p:nvPicPr>
          <p:cNvPr id="39" name="Picture 38">
            <a:extLst>
              <a:ext uri="{FF2B5EF4-FFF2-40B4-BE49-F238E27FC236}">
                <a16:creationId xmlns:a16="http://schemas.microsoft.com/office/drawing/2014/main" id="{314E332C-965F-AD9D-2034-50C8296D73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94134" y="12231666"/>
            <a:ext cx="1484334" cy="1484334"/>
          </a:xfrm>
          <a:prstGeom prst="rect">
            <a:avLst/>
          </a:prstGeom>
        </p:spPr>
      </p:pic>
    </p:spTree>
    <p:extLst>
      <p:ext uri="{BB962C8B-B14F-4D97-AF65-F5344CB8AC3E}">
        <p14:creationId xmlns:p14="http://schemas.microsoft.com/office/powerpoint/2010/main" val="3556169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FA55FA-76A4-DD70-EB2C-A8DE07B7342E}"/>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6" name="Picture Placeholder 15">
            <a:extLst>
              <a:ext uri="{FF2B5EF4-FFF2-40B4-BE49-F238E27FC236}">
                <a16:creationId xmlns:a16="http://schemas.microsoft.com/office/drawing/2014/main" id="{D28D6F3B-2699-784A-80A8-5424796E972D}"/>
              </a:ext>
            </a:extLst>
          </p:cNvPr>
          <p:cNvSpPr>
            <a:spLocks noGrp="1"/>
          </p:cNvSpPr>
          <p:nvPr>
            <p:ph type="pic" sz="quarter" idx="14"/>
          </p:nvPr>
        </p:nvSpPr>
        <p:spPr>
          <a:xfrm>
            <a:off x="1292491" y="1102912"/>
            <a:ext cx="9547896" cy="12613087"/>
          </a:xfrm>
          <a:prstGeom prst="round2SameRect">
            <a:avLst>
              <a:gd name="adj1" fmla="val 18762"/>
              <a:gd name="adj2" fmla="val 0"/>
            </a:avLst>
          </a:prstGeom>
          <a:solidFill>
            <a:schemeClr val="bg1">
              <a:lumMod val="50000"/>
            </a:schemeClr>
          </a:solidFill>
        </p:spPr>
      </p:sp>
      <p:sp>
        <p:nvSpPr>
          <p:cNvPr id="5" name="TextBox 4">
            <a:extLst>
              <a:ext uri="{FF2B5EF4-FFF2-40B4-BE49-F238E27FC236}">
                <a16:creationId xmlns:a16="http://schemas.microsoft.com/office/drawing/2014/main" id="{438C0481-301D-C3D9-70C0-38BACAA42059}"/>
              </a:ext>
            </a:extLst>
          </p:cNvPr>
          <p:cNvSpPr txBox="1"/>
          <p:nvPr/>
        </p:nvSpPr>
        <p:spPr>
          <a:xfrm>
            <a:off x="12104303" y="2611971"/>
            <a:ext cx="9724811" cy="3012363"/>
          </a:xfrm>
          <a:prstGeom prst="rect">
            <a:avLst/>
          </a:prstGeom>
          <a:noFill/>
        </p:spPr>
        <p:txBody>
          <a:bodyPr wrap="square">
            <a:spAutoFit/>
          </a:bodyPr>
          <a:lstStyle/>
          <a:p>
            <a:pPr>
              <a:lnSpc>
                <a:spcPct val="80000"/>
              </a:lnSpc>
              <a:defRPr/>
            </a:pPr>
            <a:r>
              <a:rPr lang="en-US" sz="11500" dirty="0">
                <a:solidFill>
                  <a:srgbClr val="00AA61"/>
                </a:solidFill>
                <a:latin typeface="Playful Christmas-Personal Use" pitchFamily="50" charset="0"/>
                <a:ea typeface="Roboto Light" panose="02000000000000000000" pitchFamily="2" charset="0"/>
                <a:cs typeface="Poppins Bold" panose="00000800000000000000" pitchFamily="2" charset="0"/>
              </a:rPr>
              <a:t>The Most Wonderful </a:t>
            </a:r>
            <a:r>
              <a:rPr lang="en-US" sz="11500" dirty="0">
                <a:solidFill>
                  <a:srgbClr val="DE003F"/>
                </a:solidFill>
                <a:latin typeface="Playful Christmas-Personal Use" pitchFamily="50" charset="0"/>
                <a:ea typeface="Roboto Light" panose="02000000000000000000" pitchFamily="2" charset="0"/>
                <a:cs typeface="Poppins Bold" panose="00000800000000000000" pitchFamily="2" charset="0"/>
              </a:rPr>
              <a:t>Time Of The Year</a:t>
            </a:r>
          </a:p>
        </p:txBody>
      </p:sp>
      <p:sp>
        <p:nvSpPr>
          <p:cNvPr id="6" name="TextBox 5">
            <a:extLst>
              <a:ext uri="{FF2B5EF4-FFF2-40B4-BE49-F238E27FC236}">
                <a16:creationId xmlns:a16="http://schemas.microsoft.com/office/drawing/2014/main" id="{F6C149B3-C61C-4F31-F703-C0304DBAABB0}"/>
              </a:ext>
            </a:extLst>
          </p:cNvPr>
          <p:cNvSpPr txBox="1"/>
          <p:nvPr/>
        </p:nvSpPr>
        <p:spPr>
          <a:xfrm>
            <a:off x="12105097" y="5512622"/>
            <a:ext cx="10117228"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enim ad minim,</a:t>
            </a:r>
          </a:p>
        </p:txBody>
      </p:sp>
      <p:sp>
        <p:nvSpPr>
          <p:cNvPr id="7" name="Rectangle: Rounded Corners 6">
            <a:extLst>
              <a:ext uri="{FF2B5EF4-FFF2-40B4-BE49-F238E27FC236}">
                <a16:creationId xmlns:a16="http://schemas.microsoft.com/office/drawing/2014/main" id="{63985B24-D66C-F6E1-B858-FFA33D9E3415}"/>
              </a:ext>
            </a:extLst>
          </p:cNvPr>
          <p:cNvSpPr/>
          <p:nvPr/>
        </p:nvSpPr>
        <p:spPr>
          <a:xfrm>
            <a:off x="12105097" y="7236809"/>
            <a:ext cx="2504641" cy="2296718"/>
          </a:xfrm>
          <a:prstGeom prst="roundRect">
            <a:avLst>
              <a:gd name="adj" fmla="val 31597"/>
            </a:avLst>
          </a:prstGeom>
          <a:solidFill>
            <a:srgbClr val="DE003F"/>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68">
            <a:extLst>
              <a:ext uri="{FF2B5EF4-FFF2-40B4-BE49-F238E27FC236}">
                <a16:creationId xmlns:a16="http://schemas.microsoft.com/office/drawing/2014/main" id="{D59C2D16-043D-B9CD-1595-71CB540CECF6}"/>
              </a:ext>
            </a:extLst>
          </p:cNvPr>
          <p:cNvSpPr txBox="1"/>
          <p:nvPr/>
        </p:nvSpPr>
        <p:spPr>
          <a:xfrm>
            <a:off x="15128733" y="751578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Christmas Event</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9E36EC73-BB73-5426-0DC3-F71B0669CAEE}"/>
              </a:ext>
            </a:extLst>
          </p:cNvPr>
          <p:cNvSpPr txBox="1"/>
          <p:nvPr/>
        </p:nvSpPr>
        <p:spPr>
          <a:xfrm>
            <a:off x="15128733" y="814491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pic>
        <p:nvPicPr>
          <p:cNvPr id="10" name="Picture 9">
            <a:extLst>
              <a:ext uri="{FF2B5EF4-FFF2-40B4-BE49-F238E27FC236}">
                <a16:creationId xmlns:a16="http://schemas.microsoft.com/office/drawing/2014/main" id="{EFB4F0FC-3C41-DC34-7C7D-184064F520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10728" y="7565668"/>
            <a:ext cx="1476070" cy="1476070"/>
          </a:xfrm>
          <a:prstGeom prst="rect">
            <a:avLst/>
          </a:prstGeom>
        </p:spPr>
      </p:pic>
      <p:sp>
        <p:nvSpPr>
          <p:cNvPr id="11" name="TextBox 10">
            <a:extLst>
              <a:ext uri="{FF2B5EF4-FFF2-40B4-BE49-F238E27FC236}">
                <a16:creationId xmlns:a16="http://schemas.microsoft.com/office/drawing/2014/main" id="{86996B59-8A43-BF2D-EA21-6F9F2A08B123}"/>
              </a:ext>
            </a:extLst>
          </p:cNvPr>
          <p:cNvSpPr txBox="1"/>
          <p:nvPr/>
        </p:nvSpPr>
        <p:spPr>
          <a:xfrm>
            <a:off x="12103509" y="10050732"/>
            <a:ext cx="10117228"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enim ad minim,</a:t>
            </a:r>
          </a:p>
        </p:txBody>
      </p:sp>
      <p:sp>
        <p:nvSpPr>
          <p:cNvPr id="13" name="Oval 12">
            <a:extLst>
              <a:ext uri="{FF2B5EF4-FFF2-40B4-BE49-F238E27FC236}">
                <a16:creationId xmlns:a16="http://schemas.microsoft.com/office/drawing/2014/main" id="{64C69A2A-4A88-D253-7DA6-992C56C229B1}"/>
              </a:ext>
            </a:extLst>
          </p:cNvPr>
          <p:cNvSpPr/>
          <p:nvPr/>
        </p:nvSpPr>
        <p:spPr>
          <a:xfrm>
            <a:off x="21977342" y="411725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E8648A7-C29E-5B7E-7584-2D03EFAD75F5}"/>
              </a:ext>
            </a:extLst>
          </p:cNvPr>
          <p:cNvSpPr/>
          <p:nvPr/>
        </p:nvSpPr>
        <p:spPr>
          <a:xfrm>
            <a:off x="12135866" y="1197268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FC15FFC-F947-5FDF-7B13-F5651D867718}"/>
              </a:ext>
            </a:extLst>
          </p:cNvPr>
          <p:cNvSpPr/>
          <p:nvPr/>
        </p:nvSpPr>
        <p:spPr>
          <a:xfrm>
            <a:off x="22521705" y="379930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569B123-3B48-BFB8-3889-521684141324}"/>
              </a:ext>
            </a:extLst>
          </p:cNvPr>
          <p:cNvSpPr/>
          <p:nvPr/>
        </p:nvSpPr>
        <p:spPr>
          <a:xfrm>
            <a:off x="21829908" y="3379685"/>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241B1CEA-D3EB-8F97-25BD-4C32F273CBFC}"/>
              </a:ext>
            </a:extLst>
          </p:cNvPr>
          <p:cNvSpPr/>
          <p:nvPr/>
        </p:nvSpPr>
        <p:spPr>
          <a:xfrm>
            <a:off x="21638196" y="8899849"/>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9D9691A-E583-F953-F71F-E31F99C7A729}"/>
              </a:ext>
            </a:extLst>
          </p:cNvPr>
          <p:cNvSpPr/>
          <p:nvPr/>
        </p:nvSpPr>
        <p:spPr>
          <a:xfrm>
            <a:off x="22009790" y="8430205"/>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9A42FC4-844C-22B7-3898-8EEC83C64659}"/>
              </a:ext>
            </a:extLst>
          </p:cNvPr>
          <p:cNvSpPr/>
          <p:nvPr/>
        </p:nvSpPr>
        <p:spPr>
          <a:xfrm>
            <a:off x="21126891" y="1208485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E25C26E-B3E2-E148-BEAC-02AEE27D3E6A}"/>
              </a:ext>
            </a:extLst>
          </p:cNvPr>
          <p:cNvSpPr/>
          <p:nvPr/>
        </p:nvSpPr>
        <p:spPr>
          <a:xfrm>
            <a:off x="12783081" y="1176903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348466A-AE00-5F95-9677-3E91578B8C6A}"/>
              </a:ext>
            </a:extLst>
          </p:cNvPr>
          <p:cNvSpPr/>
          <p:nvPr/>
        </p:nvSpPr>
        <p:spPr>
          <a:xfrm>
            <a:off x="11982872" y="1621228"/>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0891160-2864-624B-8A95-39B979003A41}"/>
              </a:ext>
            </a:extLst>
          </p:cNvPr>
          <p:cNvSpPr/>
          <p:nvPr/>
        </p:nvSpPr>
        <p:spPr>
          <a:xfrm>
            <a:off x="12354466" y="115158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A97C871C-82C2-6B90-C438-31AE4B00D7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29" name="Picture 28">
            <a:extLst>
              <a:ext uri="{FF2B5EF4-FFF2-40B4-BE49-F238E27FC236}">
                <a16:creationId xmlns:a16="http://schemas.microsoft.com/office/drawing/2014/main" id="{D1E47C0D-9325-E506-DC18-6C1894E141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30" name="Picture 29">
            <a:extLst>
              <a:ext uri="{FF2B5EF4-FFF2-40B4-BE49-F238E27FC236}">
                <a16:creationId xmlns:a16="http://schemas.microsoft.com/office/drawing/2014/main" id="{D0305006-139B-8C3D-ABCA-7C848EF84E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Tree>
    <p:extLst>
      <p:ext uri="{BB962C8B-B14F-4D97-AF65-F5344CB8AC3E}">
        <p14:creationId xmlns:p14="http://schemas.microsoft.com/office/powerpoint/2010/main" val="420606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72A463A-7669-9ECF-B198-C6360CD04452}"/>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7" name="Rectangle: Rounded Corners 6">
            <a:extLst>
              <a:ext uri="{FF2B5EF4-FFF2-40B4-BE49-F238E27FC236}">
                <a16:creationId xmlns:a16="http://schemas.microsoft.com/office/drawing/2014/main" id="{5E7F0EBF-2046-3E7E-F4EC-3E6F7D810496}"/>
              </a:ext>
            </a:extLst>
          </p:cNvPr>
          <p:cNvSpPr/>
          <p:nvPr/>
        </p:nvSpPr>
        <p:spPr>
          <a:xfrm>
            <a:off x="2074405" y="4529603"/>
            <a:ext cx="4619411" cy="7757654"/>
          </a:xfrm>
          <a:prstGeom prst="roundRect">
            <a:avLst>
              <a:gd name="adj" fmla="val 15290"/>
            </a:avLst>
          </a:prstGeom>
          <a:solidFill>
            <a:schemeClr val="bg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B82D1CC2-C9C0-70DE-9B0B-E78756376F1F}"/>
              </a:ext>
            </a:extLst>
          </p:cNvPr>
          <p:cNvSpPr/>
          <p:nvPr/>
        </p:nvSpPr>
        <p:spPr>
          <a:xfrm>
            <a:off x="7125161" y="4529603"/>
            <a:ext cx="4619411" cy="7757654"/>
          </a:xfrm>
          <a:prstGeom prst="roundRect">
            <a:avLst>
              <a:gd name="adj" fmla="val 15290"/>
            </a:avLst>
          </a:prstGeom>
          <a:solidFill>
            <a:srgbClr val="00AA6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68">
            <a:extLst>
              <a:ext uri="{FF2B5EF4-FFF2-40B4-BE49-F238E27FC236}">
                <a16:creationId xmlns:a16="http://schemas.microsoft.com/office/drawing/2014/main" id="{AD5D6718-BAA9-3FE6-2EB3-E2394C0FABB3}"/>
              </a:ext>
            </a:extLst>
          </p:cNvPr>
          <p:cNvSpPr txBox="1"/>
          <p:nvPr/>
        </p:nvSpPr>
        <p:spPr>
          <a:xfrm>
            <a:off x="2945904" y="8892065"/>
            <a:ext cx="2909210"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3200" dirty="0">
                <a:solidFill>
                  <a:srgbClr val="00AA61"/>
                </a:solidFill>
                <a:latin typeface="Poppins SemiBold" panose="00000700000000000000" pitchFamily="2" charset="0"/>
                <a:cs typeface="Poppins SemiBold" panose="00000700000000000000" pitchFamily="2" charset="0"/>
              </a:rPr>
              <a:t>Winter Home</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34C5B885-D77E-7A5B-5A90-0965C860C683}"/>
              </a:ext>
            </a:extLst>
          </p:cNvPr>
          <p:cNvSpPr txBox="1"/>
          <p:nvPr/>
        </p:nvSpPr>
        <p:spPr>
          <a:xfrm>
            <a:off x="2486251" y="9390501"/>
            <a:ext cx="3750651" cy="1035249"/>
          </a:xfrm>
          <a:prstGeom prst="rect">
            <a:avLst/>
          </a:prstGeom>
          <a:noFill/>
        </p:spPr>
        <p:txBody>
          <a:bodyPr wrap="square">
            <a:spAutoFit/>
          </a:bodyPr>
          <a:lstStyle/>
          <a:p>
            <a:pPr algn="ct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 met connecter,</a:t>
            </a:r>
          </a:p>
        </p:txBody>
      </p:sp>
      <p:sp>
        <p:nvSpPr>
          <p:cNvPr id="11" name="TextBox 9">
            <a:extLst>
              <a:ext uri="{FF2B5EF4-FFF2-40B4-BE49-F238E27FC236}">
                <a16:creationId xmlns:a16="http://schemas.microsoft.com/office/drawing/2014/main" id="{5608DA81-A33C-91EA-89F0-D0CF26BEDA80}"/>
              </a:ext>
            </a:extLst>
          </p:cNvPr>
          <p:cNvSpPr txBox="1">
            <a:spLocks noChangeArrowheads="1"/>
          </p:cNvSpPr>
          <p:nvPr/>
        </p:nvSpPr>
        <p:spPr bwMode="auto">
          <a:xfrm>
            <a:off x="3078632" y="10862158"/>
            <a:ext cx="2119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rgbClr val="00AA61"/>
                </a:solidFill>
                <a:latin typeface="Poppins SemiBold" panose="00000700000000000000" pitchFamily="2" charset="0"/>
                <a:cs typeface="Poppins SemiBold" panose="00000700000000000000" pitchFamily="2" charset="0"/>
              </a:rPr>
              <a:t>View More</a:t>
            </a:r>
          </a:p>
        </p:txBody>
      </p:sp>
      <p:sp>
        <p:nvSpPr>
          <p:cNvPr id="12" name="Isosceles Triangle 11">
            <a:extLst>
              <a:ext uri="{FF2B5EF4-FFF2-40B4-BE49-F238E27FC236}">
                <a16:creationId xmlns:a16="http://schemas.microsoft.com/office/drawing/2014/main" id="{8C1707F0-3B9D-C5B6-C394-75ED9D87563B}"/>
              </a:ext>
            </a:extLst>
          </p:cNvPr>
          <p:cNvSpPr/>
          <p:nvPr/>
        </p:nvSpPr>
        <p:spPr>
          <a:xfrm rot="5400000">
            <a:off x="5540858" y="10965229"/>
            <a:ext cx="343898" cy="269513"/>
          </a:xfrm>
          <a:prstGeom prst="triangl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F7D4E"/>
              </a:solidFill>
            </a:endParaRPr>
          </a:p>
        </p:txBody>
      </p:sp>
      <p:sp>
        <p:nvSpPr>
          <p:cNvPr id="13" name="TextBox 68">
            <a:extLst>
              <a:ext uri="{FF2B5EF4-FFF2-40B4-BE49-F238E27FC236}">
                <a16:creationId xmlns:a16="http://schemas.microsoft.com/office/drawing/2014/main" id="{054AB663-5062-F900-3212-BAF0AB3557D5}"/>
              </a:ext>
            </a:extLst>
          </p:cNvPr>
          <p:cNvSpPr txBox="1"/>
          <p:nvPr/>
        </p:nvSpPr>
        <p:spPr>
          <a:xfrm>
            <a:off x="8014141" y="8823461"/>
            <a:ext cx="2909210"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3200" dirty="0">
                <a:solidFill>
                  <a:schemeClr val="bg1"/>
                </a:solidFill>
                <a:latin typeface="Poppins SemiBold" panose="00000700000000000000" pitchFamily="2" charset="0"/>
                <a:cs typeface="Poppins SemiBold" panose="00000700000000000000" pitchFamily="2" charset="0"/>
              </a:rPr>
              <a:t>Santa Gifts</a:t>
            </a:r>
            <a:endParaRPr lang="en-US" sz="2400" dirty="0">
              <a:solidFill>
                <a:schemeClr val="bg1"/>
              </a:solidFill>
              <a:latin typeface="Poppins SemiBold" panose="00000700000000000000" pitchFamily="2" charset="0"/>
              <a:cs typeface="Poppins SemiBold" panose="00000700000000000000" pitchFamily="2" charset="0"/>
            </a:endParaRPr>
          </a:p>
        </p:txBody>
      </p:sp>
      <p:sp>
        <p:nvSpPr>
          <p:cNvPr id="14" name="TextBox 13">
            <a:extLst>
              <a:ext uri="{FF2B5EF4-FFF2-40B4-BE49-F238E27FC236}">
                <a16:creationId xmlns:a16="http://schemas.microsoft.com/office/drawing/2014/main" id="{717EBBEC-66ED-216E-3ED6-60A60FDFA0ED}"/>
              </a:ext>
            </a:extLst>
          </p:cNvPr>
          <p:cNvSpPr txBox="1"/>
          <p:nvPr/>
        </p:nvSpPr>
        <p:spPr>
          <a:xfrm>
            <a:off x="7554488" y="9321897"/>
            <a:ext cx="3750651" cy="1138773"/>
          </a:xfrm>
          <a:prstGeom prst="rect">
            <a:avLst/>
          </a:prstGeom>
          <a:noFill/>
        </p:spPr>
        <p:txBody>
          <a:bodyPr wrap="square">
            <a:spAutoFit/>
          </a:bodyPr>
          <a:lstStyle/>
          <a:p>
            <a:pPr algn="ctr">
              <a:lnSpc>
                <a:spcPct val="150000"/>
              </a:lnSpc>
              <a:defRPr/>
            </a:pPr>
            <a:r>
              <a:rPr lang="en-US" sz="2400" dirty="0">
                <a:solidFill>
                  <a:schemeClr val="bg1">
                    <a:lumMod val="85000"/>
                  </a:schemeClr>
                </a:solidFill>
                <a:latin typeface="Roboto Medium" panose="02000000000000000000" pitchFamily="2" charset="0"/>
                <a:ea typeface="Roboto Medium" panose="02000000000000000000" pitchFamily="2" charset="0"/>
              </a:rPr>
              <a:t>Lorem ipsum dolor sit a met connecter,</a:t>
            </a:r>
          </a:p>
        </p:txBody>
      </p:sp>
      <p:sp>
        <p:nvSpPr>
          <p:cNvPr id="15" name="TextBox 9">
            <a:extLst>
              <a:ext uri="{FF2B5EF4-FFF2-40B4-BE49-F238E27FC236}">
                <a16:creationId xmlns:a16="http://schemas.microsoft.com/office/drawing/2014/main" id="{87B247FD-EF5E-5B85-EE1D-8462F79173D1}"/>
              </a:ext>
            </a:extLst>
          </p:cNvPr>
          <p:cNvSpPr txBox="1">
            <a:spLocks noChangeArrowheads="1"/>
          </p:cNvSpPr>
          <p:nvPr/>
        </p:nvSpPr>
        <p:spPr bwMode="auto">
          <a:xfrm>
            <a:off x="8146869" y="10793554"/>
            <a:ext cx="2119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View More</a:t>
            </a:r>
          </a:p>
        </p:txBody>
      </p:sp>
      <p:sp>
        <p:nvSpPr>
          <p:cNvPr id="16" name="Isosceles Triangle 15">
            <a:extLst>
              <a:ext uri="{FF2B5EF4-FFF2-40B4-BE49-F238E27FC236}">
                <a16:creationId xmlns:a16="http://schemas.microsoft.com/office/drawing/2014/main" id="{72EB1B8F-86AF-F283-B9DD-EBE7D4DEE6A4}"/>
              </a:ext>
            </a:extLst>
          </p:cNvPr>
          <p:cNvSpPr/>
          <p:nvPr/>
        </p:nvSpPr>
        <p:spPr>
          <a:xfrm rot="5400000">
            <a:off x="10609095" y="10896625"/>
            <a:ext cx="343898" cy="26951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F7D4E"/>
              </a:solidFill>
            </a:endParaRPr>
          </a:p>
        </p:txBody>
      </p:sp>
      <p:sp>
        <p:nvSpPr>
          <p:cNvPr id="17" name="Rectangle: Rounded Corners 16">
            <a:extLst>
              <a:ext uri="{FF2B5EF4-FFF2-40B4-BE49-F238E27FC236}">
                <a16:creationId xmlns:a16="http://schemas.microsoft.com/office/drawing/2014/main" id="{4798DAD9-8C1B-0F95-F7A7-CA69D4C5F97E}"/>
              </a:ext>
            </a:extLst>
          </p:cNvPr>
          <p:cNvSpPr/>
          <p:nvPr/>
        </p:nvSpPr>
        <p:spPr>
          <a:xfrm>
            <a:off x="12204225" y="4529603"/>
            <a:ext cx="4619411" cy="7757654"/>
          </a:xfrm>
          <a:prstGeom prst="roundRect">
            <a:avLst>
              <a:gd name="adj" fmla="val 15290"/>
            </a:avLst>
          </a:prstGeom>
          <a:solidFill>
            <a:schemeClr val="bg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9B65D0FF-4676-E704-C920-4B821AD1084A}"/>
              </a:ext>
            </a:extLst>
          </p:cNvPr>
          <p:cNvSpPr/>
          <p:nvPr/>
        </p:nvSpPr>
        <p:spPr>
          <a:xfrm>
            <a:off x="17254981" y="4529603"/>
            <a:ext cx="4619411" cy="7757654"/>
          </a:xfrm>
          <a:prstGeom prst="roundRect">
            <a:avLst>
              <a:gd name="adj" fmla="val 15290"/>
            </a:avLst>
          </a:prstGeom>
          <a:solidFill>
            <a:srgbClr val="00AA6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68">
            <a:extLst>
              <a:ext uri="{FF2B5EF4-FFF2-40B4-BE49-F238E27FC236}">
                <a16:creationId xmlns:a16="http://schemas.microsoft.com/office/drawing/2014/main" id="{062CEEBC-587E-1862-1C3C-F0924D17F737}"/>
              </a:ext>
            </a:extLst>
          </p:cNvPr>
          <p:cNvSpPr txBox="1"/>
          <p:nvPr/>
        </p:nvSpPr>
        <p:spPr>
          <a:xfrm>
            <a:off x="13075724" y="8892065"/>
            <a:ext cx="2909210"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3200" dirty="0">
                <a:solidFill>
                  <a:srgbClr val="00AA61"/>
                </a:solidFill>
                <a:latin typeface="Poppins SemiBold" panose="00000700000000000000" pitchFamily="2" charset="0"/>
                <a:cs typeface="Poppins SemiBold" panose="00000700000000000000" pitchFamily="2" charset="0"/>
              </a:rPr>
              <a:t>Winter Home</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048A2A92-3CA2-421E-72CC-01B583BE6FDB}"/>
              </a:ext>
            </a:extLst>
          </p:cNvPr>
          <p:cNvSpPr txBox="1"/>
          <p:nvPr/>
        </p:nvSpPr>
        <p:spPr>
          <a:xfrm>
            <a:off x="12616071" y="9390501"/>
            <a:ext cx="3750651" cy="1035249"/>
          </a:xfrm>
          <a:prstGeom prst="rect">
            <a:avLst/>
          </a:prstGeom>
          <a:noFill/>
        </p:spPr>
        <p:txBody>
          <a:bodyPr wrap="square">
            <a:spAutoFit/>
          </a:bodyPr>
          <a:lstStyle/>
          <a:p>
            <a:pPr algn="ct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 met connecter,</a:t>
            </a:r>
          </a:p>
        </p:txBody>
      </p:sp>
      <p:sp>
        <p:nvSpPr>
          <p:cNvPr id="21" name="TextBox 9">
            <a:extLst>
              <a:ext uri="{FF2B5EF4-FFF2-40B4-BE49-F238E27FC236}">
                <a16:creationId xmlns:a16="http://schemas.microsoft.com/office/drawing/2014/main" id="{054F595B-DD09-C7A6-E0D1-6A7D062F56EF}"/>
              </a:ext>
            </a:extLst>
          </p:cNvPr>
          <p:cNvSpPr txBox="1">
            <a:spLocks noChangeArrowheads="1"/>
          </p:cNvSpPr>
          <p:nvPr/>
        </p:nvSpPr>
        <p:spPr bwMode="auto">
          <a:xfrm>
            <a:off x="13208452" y="10862158"/>
            <a:ext cx="2119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rgbClr val="00AA61"/>
                </a:solidFill>
                <a:latin typeface="Poppins SemiBold" panose="00000700000000000000" pitchFamily="2" charset="0"/>
                <a:cs typeface="Poppins SemiBold" panose="00000700000000000000" pitchFamily="2" charset="0"/>
              </a:rPr>
              <a:t>View More</a:t>
            </a:r>
          </a:p>
        </p:txBody>
      </p:sp>
      <p:sp>
        <p:nvSpPr>
          <p:cNvPr id="22" name="Isosceles Triangle 21">
            <a:extLst>
              <a:ext uri="{FF2B5EF4-FFF2-40B4-BE49-F238E27FC236}">
                <a16:creationId xmlns:a16="http://schemas.microsoft.com/office/drawing/2014/main" id="{C1275B79-B98C-BCA4-FBDE-F7CD5E190A0A}"/>
              </a:ext>
            </a:extLst>
          </p:cNvPr>
          <p:cNvSpPr/>
          <p:nvPr/>
        </p:nvSpPr>
        <p:spPr>
          <a:xfrm rot="5400000">
            <a:off x="15670678" y="10965229"/>
            <a:ext cx="343898" cy="269513"/>
          </a:xfrm>
          <a:prstGeom prst="triangl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F7D4E"/>
              </a:solidFill>
            </a:endParaRPr>
          </a:p>
        </p:txBody>
      </p:sp>
      <p:sp>
        <p:nvSpPr>
          <p:cNvPr id="23" name="TextBox 68">
            <a:extLst>
              <a:ext uri="{FF2B5EF4-FFF2-40B4-BE49-F238E27FC236}">
                <a16:creationId xmlns:a16="http://schemas.microsoft.com/office/drawing/2014/main" id="{E4F58C3B-56A4-3CF2-7252-67BB0DFDD933}"/>
              </a:ext>
            </a:extLst>
          </p:cNvPr>
          <p:cNvSpPr txBox="1"/>
          <p:nvPr/>
        </p:nvSpPr>
        <p:spPr>
          <a:xfrm>
            <a:off x="18143961" y="8823461"/>
            <a:ext cx="2909210"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a:r>
              <a:rPr lang="en-US" sz="3200" dirty="0">
                <a:solidFill>
                  <a:schemeClr val="bg1"/>
                </a:solidFill>
                <a:latin typeface="Poppins SemiBold" panose="00000700000000000000" pitchFamily="2" charset="0"/>
                <a:cs typeface="Poppins SemiBold" panose="00000700000000000000" pitchFamily="2" charset="0"/>
              </a:rPr>
              <a:t>Santa Gifts</a:t>
            </a:r>
            <a:endParaRPr lang="en-US" sz="2400" dirty="0">
              <a:solidFill>
                <a:schemeClr val="bg1"/>
              </a:solidFill>
              <a:latin typeface="Poppins SemiBold" panose="00000700000000000000"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4925A0E0-520E-F082-DC24-3D5DBAFC753A}"/>
              </a:ext>
            </a:extLst>
          </p:cNvPr>
          <p:cNvSpPr txBox="1"/>
          <p:nvPr/>
        </p:nvSpPr>
        <p:spPr>
          <a:xfrm>
            <a:off x="17684308" y="9321897"/>
            <a:ext cx="3750651" cy="1138773"/>
          </a:xfrm>
          <a:prstGeom prst="rect">
            <a:avLst/>
          </a:prstGeom>
          <a:noFill/>
        </p:spPr>
        <p:txBody>
          <a:bodyPr wrap="square">
            <a:spAutoFit/>
          </a:bodyPr>
          <a:lstStyle/>
          <a:p>
            <a:pPr algn="ctr">
              <a:lnSpc>
                <a:spcPct val="150000"/>
              </a:lnSpc>
              <a:defRPr/>
            </a:pPr>
            <a:r>
              <a:rPr lang="en-US" sz="2400" dirty="0">
                <a:solidFill>
                  <a:schemeClr val="bg1">
                    <a:lumMod val="85000"/>
                  </a:schemeClr>
                </a:solidFill>
                <a:latin typeface="Roboto Medium" panose="02000000000000000000" pitchFamily="2" charset="0"/>
                <a:ea typeface="Roboto Medium" panose="02000000000000000000" pitchFamily="2" charset="0"/>
              </a:rPr>
              <a:t>Lorem ipsum dolor sit a met connecter,</a:t>
            </a:r>
          </a:p>
        </p:txBody>
      </p:sp>
      <p:sp>
        <p:nvSpPr>
          <p:cNvPr id="25" name="TextBox 9">
            <a:extLst>
              <a:ext uri="{FF2B5EF4-FFF2-40B4-BE49-F238E27FC236}">
                <a16:creationId xmlns:a16="http://schemas.microsoft.com/office/drawing/2014/main" id="{9F7538AF-0162-8D41-4A3B-FF6F25AA9561}"/>
              </a:ext>
            </a:extLst>
          </p:cNvPr>
          <p:cNvSpPr txBox="1">
            <a:spLocks noChangeArrowheads="1"/>
          </p:cNvSpPr>
          <p:nvPr/>
        </p:nvSpPr>
        <p:spPr bwMode="auto">
          <a:xfrm>
            <a:off x="18276689" y="10793554"/>
            <a:ext cx="2119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8800" fontAlgn="base">
              <a:spcBef>
                <a:spcPct val="0"/>
              </a:spcBef>
              <a:spcAft>
                <a:spcPct val="0"/>
              </a:spcAft>
              <a:defRPr sz="3600">
                <a:solidFill>
                  <a:schemeClr val="tx1"/>
                </a:solidFill>
                <a:latin typeface="Calibri" panose="020F0502020204030204" pitchFamily="34" charset="0"/>
              </a:defRPr>
            </a:lvl6pPr>
            <a:lvl7pPr marL="2971800" indent="-228600" defTabSz="1828800" fontAlgn="base">
              <a:spcBef>
                <a:spcPct val="0"/>
              </a:spcBef>
              <a:spcAft>
                <a:spcPct val="0"/>
              </a:spcAft>
              <a:defRPr sz="3600">
                <a:solidFill>
                  <a:schemeClr val="tx1"/>
                </a:solidFill>
                <a:latin typeface="Calibri" panose="020F0502020204030204" pitchFamily="34" charset="0"/>
              </a:defRPr>
            </a:lvl7pPr>
            <a:lvl8pPr marL="3429000" indent="-228600" defTabSz="1828800" fontAlgn="base">
              <a:spcBef>
                <a:spcPct val="0"/>
              </a:spcBef>
              <a:spcAft>
                <a:spcPct val="0"/>
              </a:spcAft>
              <a:defRPr sz="3600">
                <a:solidFill>
                  <a:schemeClr val="tx1"/>
                </a:solidFill>
                <a:latin typeface="Calibri" panose="020F0502020204030204" pitchFamily="34" charset="0"/>
              </a:defRPr>
            </a:lvl8pPr>
            <a:lvl9pPr marL="3886200" indent="-228600" defTabSz="1828800" fontAlgn="base">
              <a:spcBef>
                <a:spcPct val="0"/>
              </a:spcBef>
              <a:spcAft>
                <a:spcPct val="0"/>
              </a:spcAft>
              <a:defRPr sz="3600">
                <a:solidFill>
                  <a:schemeClr val="tx1"/>
                </a:solidFill>
                <a:latin typeface="Calibri" panose="020F0502020204030204" pitchFamily="34" charset="0"/>
              </a:defRPr>
            </a:lvl9pPr>
          </a:lstStyle>
          <a:p>
            <a:pPr eaLnBrk="1" hangingPunct="1"/>
            <a:r>
              <a:rPr lang="en-US" altLang="en-US" sz="2800" dirty="0">
                <a:solidFill>
                  <a:schemeClr val="bg1"/>
                </a:solidFill>
                <a:latin typeface="Poppins SemiBold" panose="00000700000000000000" pitchFamily="2" charset="0"/>
                <a:cs typeface="Poppins SemiBold" panose="00000700000000000000" pitchFamily="2" charset="0"/>
              </a:rPr>
              <a:t>View More</a:t>
            </a:r>
          </a:p>
        </p:txBody>
      </p:sp>
      <p:sp>
        <p:nvSpPr>
          <p:cNvPr id="26" name="Isosceles Triangle 25">
            <a:extLst>
              <a:ext uri="{FF2B5EF4-FFF2-40B4-BE49-F238E27FC236}">
                <a16:creationId xmlns:a16="http://schemas.microsoft.com/office/drawing/2014/main" id="{16B7F186-478F-BCC9-2283-F5DA93814350}"/>
              </a:ext>
            </a:extLst>
          </p:cNvPr>
          <p:cNvSpPr/>
          <p:nvPr/>
        </p:nvSpPr>
        <p:spPr>
          <a:xfrm rot="5400000">
            <a:off x="20738915" y="10896625"/>
            <a:ext cx="343898" cy="26951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F7D4E"/>
              </a:solidFill>
            </a:endParaRPr>
          </a:p>
        </p:txBody>
      </p:sp>
      <p:pic>
        <p:nvPicPr>
          <p:cNvPr id="28" name="Picture 27">
            <a:extLst>
              <a:ext uri="{FF2B5EF4-FFF2-40B4-BE49-F238E27FC236}">
                <a16:creationId xmlns:a16="http://schemas.microsoft.com/office/drawing/2014/main" id="{33072547-41CF-53D7-06F0-C7B676DF3B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6674" y="3796380"/>
            <a:ext cx="4877481" cy="4877481"/>
          </a:xfrm>
          <a:prstGeom prst="rect">
            <a:avLst/>
          </a:prstGeom>
        </p:spPr>
      </p:pic>
      <p:pic>
        <p:nvPicPr>
          <p:cNvPr id="32" name="Picture 31">
            <a:extLst>
              <a:ext uri="{FF2B5EF4-FFF2-40B4-BE49-F238E27FC236}">
                <a16:creationId xmlns:a16="http://schemas.microsoft.com/office/drawing/2014/main" id="{E677118B-31E5-611C-D408-AFA3AC3EB2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1072" y="3533398"/>
            <a:ext cx="4877481" cy="4877481"/>
          </a:xfrm>
          <a:prstGeom prst="rect">
            <a:avLst/>
          </a:prstGeom>
        </p:spPr>
      </p:pic>
      <p:pic>
        <p:nvPicPr>
          <p:cNvPr id="34" name="Picture 33">
            <a:extLst>
              <a:ext uri="{FF2B5EF4-FFF2-40B4-BE49-F238E27FC236}">
                <a16:creationId xmlns:a16="http://schemas.microsoft.com/office/drawing/2014/main" id="{349AC7AA-991F-5154-22ED-07D1BA79DC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5835" y="3534043"/>
            <a:ext cx="4876190" cy="4876190"/>
          </a:xfrm>
          <a:prstGeom prst="rect">
            <a:avLst/>
          </a:prstGeom>
        </p:spPr>
      </p:pic>
      <p:pic>
        <p:nvPicPr>
          <p:cNvPr id="36" name="Picture 35">
            <a:extLst>
              <a:ext uri="{FF2B5EF4-FFF2-40B4-BE49-F238E27FC236}">
                <a16:creationId xmlns:a16="http://schemas.microsoft.com/office/drawing/2014/main" id="{4A1142BC-126B-8154-4DDA-0869EB37B0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128182" y="3604368"/>
            <a:ext cx="4877481" cy="4877481"/>
          </a:xfrm>
          <a:prstGeom prst="rect">
            <a:avLst/>
          </a:prstGeom>
        </p:spPr>
      </p:pic>
      <p:sp>
        <p:nvSpPr>
          <p:cNvPr id="37" name="TextBox 36">
            <a:extLst>
              <a:ext uri="{FF2B5EF4-FFF2-40B4-BE49-F238E27FC236}">
                <a16:creationId xmlns:a16="http://schemas.microsoft.com/office/drawing/2014/main" id="{152B4011-8D24-EFF6-2756-E0666D8F58E0}"/>
              </a:ext>
            </a:extLst>
          </p:cNvPr>
          <p:cNvSpPr txBox="1"/>
          <p:nvPr/>
        </p:nvSpPr>
        <p:spPr>
          <a:xfrm>
            <a:off x="6852145" y="588894"/>
            <a:ext cx="10679710" cy="3154710"/>
          </a:xfrm>
          <a:prstGeom prst="rect">
            <a:avLst/>
          </a:prstGeom>
          <a:noFill/>
        </p:spPr>
        <p:txBody>
          <a:bodyPr wrap="square">
            <a:spAutoFit/>
          </a:bodyPr>
          <a:lstStyle/>
          <a:p>
            <a:pPr algn="ctr">
              <a:defRPr/>
            </a:pPr>
            <a:r>
              <a:rPr lang="en-US" sz="19900" dirty="0">
                <a:solidFill>
                  <a:srgbClr val="00AA61"/>
                </a:solidFill>
                <a:latin typeface="Playful Christmas-Personal Use" pitchFamily="50" charset="0"/>
                <a:ea typeface="Roboto Light" panose="02000000000000000000" pitchFamily="2" charset="0"/>
                <a:cs typeface="Poppins Bold" panose="00000800000000000000" pitchFamily="2" charset="0"/>
              </a:rPr>
              <a:t>Christmas</a:t>
            </a:r>
          </a:p>
        </p:txBody>
      </p:sp>
      <p:sp>
        <p:nvSpPr>
          <p:cNvPr id="38" name="TextBox 37">
            <a:extLst>
              <a:ext uri="{FF2B5EF4-FFF2-40B4-BE49-F238E27FC236}">
                <a16:creationId xmlns:a16="http://schemas.microsoft.com/office/drawing/2014/main" id="{D7EB4591-A5DF-27BA-9092-0299709849E5}"/>
              </a:ext>
            </a:extLst>
          </p:cNvPr>
          <p:cNvSpPr txBox="1"/>
          <p:nvPr/>
        </p:nvSpPr>
        <p:spPr>
          <a:xfrm>
            <a:off x="9635931" y="1928085"/>
            <a:ext cx="5112139" cy="2215991"/>
          </a:xfrm>
          <a:prstGeom prst="rect">
            <a:avLst/>
          </a:prstGeom>
          <a:noFill/>
        </p:spPr>
        <p:txBody>
          <a:bodyPr wrap="square">
            <a:spAutoFit/>
          </a:bodyPr>
          <a:lstStyle/>
          <a:p>
            <a:pPr algn="ctr">
              <a:defRPr/>
            </a:pPr>
            <a:r>
              <a:rPr lang="en-US" sz="13800" dirty="0">
                <a:solidFill>
                  <a:srgbClr val="DE003F"/>
                </a:solidFill>
                <a:latin typeface="Brush Signature" pitchFamily="50" charset="0"/>
                <a:ea typeface="Roboto Light" panose="02000000000000000000" pitchFamily="2" charset="0"/>
                <a:cs typeface="Poppins Bold" panose="00000800000000000000" pitchFamily="2" charset="0"/>
              </a:rPr>
              <a:t>Services</a:t>
            </a:r>
          </a:p>
        </p:txBody>
      </p:sp>
      <p:pic>
        <p:nvPicPr>
          <p:cNvPr id="39" name="Picture 38">
            <a:extLst>
              <a:ext uri="{FF2B5EF4-FFF2-40B4-BE49-F238E27FC236}">
                <a16:creationId xmlns:a16="http://schemas.microsoft.com/office/drawing/2014/main" id="{E14C208D-C09B-A54A-F1ED-0C8B30B50C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0800000">
            <a:off x="233831" y="0"/>
            <a:ext cx="1776725" cy="1776725"/>
          </a:xfrm>
          <a:prstGeom prst="rect">
            <a:avLst/>
          </a:prstGeom>
        </p:spPr>
      </p:pic>
      <p:pic>
        <p:nvPicPr>
          <p:cNvPr id="40" name="Picture 39">
            <a:extLst>
              <a:ext uri="{FF2B5EF4-FFF2-40B4-BE49-F238E27FC236}">
                <a16:creationId xmlns:a16="http://schemas.microsoft.com/office/drawing/2014/main" id="{6EFBF678-C6B3-18CA-097A-1B7AA72EC8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22977701" y="909863"/>
            <a:ext cx="1404712" cy="1404712"/>
          </a:xfrm>
          <a:prstGeom prst="rect">
            <a:avLst/>
          </a:prstGeom>
        </p:spPr>
      </p:pic>
      <p:sp>
        <p:nvSpPr>
          <p:cNvPr id="41" name="Oval 40">
            <a:extLst>
              <a:ext uri="{FF2B5EF4-FFF2-40B4-BE49-F238E27FC236}">
                <a16:creationId xmlns:a16="http://schemas.microsoft.com/office/drawing/2014/main" id="{717C27A4-5212-0A2D-E29F-9EB0B5397C2C}"/>
              </a:ext>
            </a:extLst>
          </p:cNvPr>
          <p:cNvSpPr/>
          <p:nvPr/>
        </p:nvSpPr>
        <p:spPr>
          <a:xfrm>
            <a:off x="6428192" y="334384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5771CB5F-A2C7-B210-12F4-37420436F74A}"/>
              </a:ext>
            </a:extLst>
          </p:cNvPr>
          <p:cNvSpPr/>
          <p:nvPr/>
        </p:nvSpPr>
        <p:spPr>
          <a:xfrm>
            <a:off x="6972555" y="302589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E412C256-FD3D-2375-157F-4280490C574F}"/>
              </a:ext>
            </a:extLst>
          </p:cNvPr>
          <p:cNvSpPr/>
          <p:nvPr/>
        </p:nvSpPr>
        <p:spPr>
          <a:xfrm>
            <a:off x="6280758" y="2606273"/>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6F56F375-06BB-A9B9-BB53-F4F8451FD8CF}"/>
              </a:ext>
            </a:extLst>
          </p:cNvPr>
          <p:cNvSpPr/>
          <p:nvPr/>
        </p:nvSpPr>
        <p:spPr>
          <a:xfrm>
            <a:off x="1032819" y="12095545"/>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EDD0ADF6-FDE9-01A7-B2DC-6E5E0A3C4A88}"/>
              </a:ext>
            </a:extLst>
          </p:cNvPr>
          <p:cNvSpPr/>
          <p:nvPr/>
        </p:nvSpPr>
        <p:spPr>
          <a:xfrm>
            <a:off x="1404413" y="1162590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9D15B1FB-1305-575A-653B-ABDF64D0CE15}"/>
              </a:ext>
            </a:extLst>
          </p:cNvPr>
          <p:cNvSpPr/>
          <p:nvPr/>
        </p:nvSpPr>
        <p:spPr>
          <a:xfrm>
            <a:off x="22742264" y="11926435"/>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EE644E4E-2E0E-AF65-BBD1-813809A435CF}"/>
              </a:ext>
            </a:extLst>
          </p:cNvPr>
          <p:cNvSpPr/>
          <p:nvPr/>
        </p:nvSpPr>
        <p:spPr>
          <a:xfrm>
            <a:off x="23113858" y="11456791"/>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EE6F8C2E-2AA8-3029-BD6C-5C3384A7733B}"/>
              </a:ext>
            </a:extLst>
          </p:cNvPr>
          <p:cNvSpPr/>
          <p:nvPr/>
        </p:nvSpPr>
        <p:spPr>
          <a:xfrm>
            <a:off x="17313740" y="2879332"/>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EE62DFBD-C735-AC3E-404D-B5BB43F2FAD7}"/>
              </a:ext>
            </a:extLst>
          </p:cNvPr>
          <p:cNvSpPr/>
          <p:nvPr/>
        </p:nvSpPr>
        <p:spPr>
          <a:xfrm>
            <a:off x="17685334" y="2409688"/>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507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CC35472-8A8E-7F81-6CAE-D6042629F1AF}"/>
              </a:ext>
            </a:extLst>
          </p:cNvPr>
          <p:cNvSpPr/>
          <p:nvPr/>
        </p:nvSpPr>
        <p:spPr>
          <a:xfrm>
            <a:off x="0" y="0"/>
            <a:ext cx="12297065"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6" name="TextBox 68">
            <a:extLst>
              <a:ext uri="{FF2B5EF4-FFF2-40B4-BE49-F238E27FC236}">
                <a16:creationId xmlns:a16="http://schemas.microsoft.com/office/drawing/2014/main" id="{DC1D3020-C50A-6A1D-6366-421A120EAA4A}"/>
              </a:ext>
            </a:extLst>
          </p:cNvPr>
          <p:cNvSpPr txBox="1"/>
          <p:nvPr/>
        </p:nvSpPr>
        <p:spPr>
          <a:xfrm>
            <a:off x="15987161" y="5737718"/>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tx1">
                    <a:lumMod val="85000"/>
                    <a:lumOff val="15000"/>
                  </a:schemeClr>
                </a:solidFill>
                <a:latin typeface="Poppins SemiBold" panose="00000700000000000000" pitchFamily="2" charset="0"/>
                <a:cs typeface="Poppins SemiBold" panose="00000700000000000000" pitchFamily="2" charset="0"/>
              </a:rPr>
              <a:t>Christmas Moments</a:t>
            </a:r>
            <a:endParaRPr lang="en-US" sz="24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7" name="TextBox 6">
            <a:extLst>
              <a:ext uri="{FF2B5EF4-FFF2-40B4-BE49-F238E27FC236}">
                <a16:creationId xmlns:a16="http://schemas.microsoft.com/office/drawing/2014/main" id="{9770DF57-35FD-F45F-3531-35225DA2F0B0}"/>
              </a:ext>
            </a:extLst>
          </p:cNvPr>
          <p:cNvSpPr txBox="1"/>
          <p:nvPr/>
        </p:nvSpPr>
        <p:spPr>
          <a:xfrm>
            <a:off x="15987161" y="6312907"/>
            <a:ext cx="6254420"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9" name="TextBox 68">
            <a:extLst>
              <a:ext uri="{FF2B5EF4-FFF2-40B4-BE49-F238E27FC236}">
                <a16:creationId xmlns:a16="http://schemas.microsoft.com/office/drawing/2014/main" id="{FBB4490D-6B7A-304F-2EB4-D74565B1E690}"/>
              </a:ext>
            </a:extLst>
          </p:cNvPr>
          <p:cNvSpPr txBox="1"/>
          <p:nvPr/>
        </p:nvSpPr>
        <p:spPr>
          <a:xfrm>
            <a:off x="15983375" y="8680454"/>
            <a:ext cx="4222709" cy="1077218"/>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tx1">
                    <a:lumMod val="85000"/>
                    <a:lumOff val="15000"/>
                  </a:schemeClr>
                </a:solidFill>
                <a:latin typeface="Poppins SemiBold" panose="00000700000000000000" pitchFamily="2" charset="0"/>
                <a:cs typeface="Poppins SemiBold" panose="00000700000000000000" pitchFamily="2" charset="0"/>
              </a:rPr>
              <a:t>Christmas Instagram Stories</a:t>
            </a:r>
            <a:endParaRPr lang="en-US" sz="24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D71E3F0F-DF31-7878-C5B2-2A63B409E664}"/>
              </a:ext>
            </a:extLst>
          </p:cNvPr>
          <p:cNvSpPr txBox="1"/>
          <p:nvPr/>
        </p:nvSpPr>
        <p:spPr>
          <a:xfrm>
            <a:off x="15983375" y="9731431"/>
            <a:ext cx="6254420"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1" name="Rectangle: Rounded Corners 10">
            <a:extLst>
              <a:ext uri="{FF2B5EF4-FFF2-40B4-BE49-F238E27FC236}">
                <a16:creationId xmlns:a16="http://schemas.microsoft.com/office/drawing/2014/main" id="{4D17115B-83E6-B595-0064-13433BC09BA4}"/>
              </a:ext>
            </a:extLst>
          </p:cNvPr>
          <p:cNvSpPr/>
          <p:nvPr/>
        </p:nvSpPr>
        <p:spPr>
          <a:xfrm>
            <a:off x="13694365" y="5981359"/>
            <a:ext cx="1477969" cy="1355275"/>
          </a:xfrm>
          <a:prstGeom prst="roundRect">
            <a:avLst>
              <a:gd name="adj" fmla="val 31597"/>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68">
            <a:extLst>
              <a:ext uri="{FF2B5EF4-FFF2-40B4-BE49-F238E27FC236}">
                <a16:creationId xmlns:a16="http://schemas.microsoft.com/office/drawing/2014/main" id="{F687A53F-32DE-FABB-8366-695138E6839D}"/>
              </a:ext>
            </a:extLst>
          </p:cNvPr>
          <p:cNvSpPr txBox="1"/>
          <p:nvPr/>
        </p:nvSpPr>
        <p:spPr>
          <a:xfrm>
            <a:off x="13885575" y="6225527"/>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rgbClr val="00AA61"/>
                </a:solidFill>
                <a:latin typeface="Poppins SemiBold" panose="00000700000000000000" pitchFamily="2" charset="0"/>
                <a:cs typeface="Poppins SemiBold" panose="00000700000000000000" pitchFamily="2" charset="0"/>
              </a:rPr>
              <a:t>02</a:t>
            </a:r>
            <a:endParaRPr lang="en-US" sz="4400" dirty="0">
              <a:solidFill>
                <a:srgbClr val="00AA61"/>
              </a:solidFill>
              <a:latin typeface="Poppins SemiBold" panose="00000700000000000000" pitchFamily="2" charset="0"/>
              <a:cs typeface="Poppins SemiBold" panose="00000700000000000000" pitchFamily="2" charset="0"/>
            </a:endParaRPr>
          </a:p>
        </p:txBody>
      </p:sp>
      <p:sp>
        <p:nvSpPr>
          <p:cNvPr id="13" name="Rectangle: Rounded Corners 12">
            <a:extLst>
              <a:ext uri="{FF2B5EF4-FFF2-40B4-BE49-F238E27FC236}">
                <a16:creationId xmlns:a16="http://schemas.microsoft.com/office/drawing/2014/main" id="{46A9453E-C9AA-BC53-6092-FDD259F47E79}"/>
              </a:ext>
            </a:extLst>
          </p:cNvPr>
          <p:cNvSpPr/>
          <p:nvPr/>
        </p:nvSpPr>
        <p:spPr>
          <a:xfrm>
            <a:off x="13694365" y="9080034"/>
            <a:ext cx="1477969" cy="1355275"/>
          </a:xfrm>
          <a:prstGeom prst="roundRect">
            <a:avLst>
              <a:gd name="adj" fmla="val 31597"/>
            </a:avLst>
          </a:prstGeom>
          <a:solidFill>
            <a:srgbClr val="DE003F"/>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68">
            <a:extLst>
              <a:ext uri="{FF2B5EF4-FFF2-40B4-BE49-F238E27FC236}">
                <a16:creationId xmlns:a16="http://schemas.microsoft.com/office/drawing/2014/main" id="{AFC90915-6C2E-65F7-E44D-8ADA1EB97602}"/>
              </a:ext>
            </a:extLst>
          </p:cNvPr>
          <p:cNvSpPr txBox="1"/>
          <p:nvPr/>
        </p:nvSpPr>
        <p:spPr>
          <a:xfrm>
            <a:off x="13942725" y="9324202"/>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chemeClr val="bg1"/>
                </a:solidFill>
                <a:latin typeface="Poppins SemiBold" panose="00000700000000000000" pitchFamily="2" charset="0"/>
                <a:cs typeface="Poppins SemiBold" panose="00000700000000000000" pitchFamily="2" charset="0"/>
              </a:rPr>
              <a:t>03</a:t>
            </a:r>
            <a:endParaRPr lang="en-US" sz="4400" dirty="0">
              <a:solidFill>
                <a:schemeClr val="bg1"/>
              </a:solidFill>
              <a:latin typeface="Poppins SemiBold" panose="00000700000000000000" pitchFamily="2" charset="0"/>
              <a:cs typeface="Poppins SemiBold" panose="00000700000000000000" pitchFamily="2" charset="0"/>
            </a:endParaRPr>
          </a:p>
        </p:txBody>
      </p:sp>
      <p:sp>
        <p:nvSpPr>
          <p:cNvPr id="15" name="TextBox 68">
            <a:extLst>
              <a:ext uri="{FF2B5EF4-FFF2-40B4-BE49-F238E27FC236}">
                <a16:creationId xmlns:a16="http://schemas.microsoft.com/office/drawing/2014/main" id="{57BC8F97-443A-5440-C84C-DB25EAD84318}"/>
              </a:ext>
            </a:extLst>
          </p:cNvPr>
          <p:cNvSpPr txBox="1"/>
          <p:nvPr/>
        </p:nvSpPr>
        <p:spPr>
          <a:xfrm>
            <a:off x="15987161" y="2831562"/>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tx1">
                    <a:lumMod val="85000"/>
                    <a:lumOff val="15000"/>
                  </a:schemeClr>
                </a:solidFill>
                <a:latin typeface="Poppins SemiBold" panose="00000700000000000000" pitchFamily="2" charset="0"/>
                <a:cs typeface="Poppins SemiBold" panose="00000700000000000000" pitchFamily="2" charset="0"/>
              </a:rPr>
              <a:t>Christmas Moments</a:t>
            </a:r>
            <a:endParaRPr lang="en-US" sz="24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8D34B260-1B18-BC4E-2E4B-F9B6FA3422E3}"/>
              </a:ext>
            </a:extLst>
          </p:cNvPr>
          <p:cNvSpPr txBox="1"/>
          <p:nvPr/>
        </p:nvSpPr>
        <p:spPr>
          <a:xfrm>
            <a:off x="15987161" y="3406751"/>
            <a:ext cx="6254420"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7" name="Rectangle: Rounded Corners 16">
            <a:extLst>
              <a:ext uri="{FF2B5EF4-FFF2-40B4-BE49-F238E27FC236}">
                <a16:creationId xmlns:a16="http://schemas.microsoft.com/office/drawing/2014/main" id="{59FD8716-6C74-71B5-86E9-39CC902A13BD}"/>
              </a:ext>
            </a:extLst>
          </p:cNvPr>
          <p:cNvSpPr/>
          <p:nvPr/>
        </p:nvSpPr>
        <p:spPr>
          <a:xfrm>
            <a:off x="13694365" y="3075203"/>
            <a:ext cx="1477969" cy="1355275"/>
          </a:xfrm>
          <a:prstGeom prst="roundRect">
            <a:avLst>
              <a:gd name="adj" fmla="val 31597"/>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68">
            <a:extLst>
              <a:ext uri="{FF2B5EF4-FFF2-40B4-BE49-F238E27FC236}">
                <a16:creationId xmlns:a16="http://schemas.microsoft.com/office/drawing/2014/main" id="{9C941B7E-CB5E-8526-4845-36438889E262}"/>
              </a:ext>
            </a:extLst>
          </p:cNvPr>
          <p:cNvSpPr txBox="1"/>
          <p:nvPr/>
        </p:nvSpPr>
        <p:spPr>
          <a:xfrm>
            <a:off x="13885575" y="3319371"/>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rgbClr val="00AA61"/>
                </a:solidFill>
                <a:latin typeface="Poppins SemiBold" panose="00000700000000000000" pitchFamily="2" charset="0"/>
                <a:cs typeface="Poppins SemiBold" panose="00000700000000000000" pitchFamily="2" charset="0"/>
              </a:rPr>
              <a:t>01</a:t>
            </a:r>
            <a:endParaRPr lang="en-US" sz="4400" dirty="0">
              <a:solidFill>
                <a:srgbClr val="00AA61"/>
              </a:solidFill>
              <a:latin typeface="Poppins SemiBold" panose="00000700000000000000" pitchFamily="2" charset="0"/>
              <a:cs typeface="Poppins SemiBold" panose="00000700000000000000" pitchFamily="2" charset="0"/>
            </a:endParaRPr>
          </a:p>
        </p:txBody>
      </p:sp>
      <p:sp>
        <p:nvSpPr>
          <p:cNvPr id="19" name="TextBox 68">
            <a:extLst>
              <a:ext uri="{FF2B5EF4-FFF2-40B4-BE49-F238E27FC236}">
                <a16:creationId xmlns:a16="http://schemas.microsoft.com/office/drawing/2014/main" id="{5BEDE55D-6DF2-3AB7-96A1-CC4C1D472C2A}"/>
              </a:ext>
            </a:extLst>
          </p:cNvPr>
          <p:cNvSpPr txBox="1"/>
          <p:nvPr/>
        </p:nvSpPr>
        <p:spPr>
          <a:xfrm>
            <a:off x="4435215" y="5737718"/>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tx1">
                    <a:lumMod val="85000"/>
                    <a:lumOff val="15000"/>
                  </a:schemeClr>
                </a:solidFill>
                <a:latin typeface="Poppins SemiBold" panose="00000700000000000000" pitchFamily="2" charset="0"/>
                <a:cs typeface="Poppins SemiBold" panose="00000700000000000000" pitchFamily="2" charset="0"/>
              </a:rPr>
              <a:t>Christmas Moments</a:t>
            </a:r>
            <a:endParaRPr lang="en-US" sz="24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EDC86777-4272-AE00-4A03-AB0407E18F3C}"/>
              </a:ext>
            </a:extLst>
          </p:cNvPr>
          <p:cNvSpPr txBox="1"/>
          <p:nvPr/>
        </p:nvSpPr>
        <p:spPr>
          <a:xfrm>
            <a:off x="4435215" y="6312907"/>
            <a:ext cx="6254420"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21" name="TextBox 68">
            <a:extLst>
              <a:ext uri="{FF2B5EF4-FFF2-40B4-BE49-F238E27FC236}">
                <a16:creationId xmlns:a16="http://schemas.microsoft.com/office/drawing/2014/main" id="{6B7C91EC-0935-4C4F-7C6F-DF9A7B9F53B0}"/>
              </a:ext>
            </a:extLst>
          </p:cNvPr>
          <p:cNvSpPr txBox="1"/>
          <p:nvPr/>
        </p:nvSpPr>
        <p:spPr>
          <a:xfrm>
            <a:off x="4431429" y="8680454"/>
            <a:ext cx="4222709" cy="1077218"/>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tx1">
                    <a:lumMod val="85000"/>
                    <a:lumOff val="15000"/>
                  </a:schemeClr>
                </a:solidFill>
                <a:latin typeface="Poppins SemiBold" panose="00000700000000000000" pitchFamily="2" charset="0"/>
                <a:cs typeface="Poppins SemiBold" panose="00000700000000000000" pitchFamily="2" charset="0"/>
              </a:rPr>
              <a:t>Christmas Instagram Stories</a:t>
            </a:r>
            <a:endParaRPr lang="en-US" sz="24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22" name="TextBox 21">
            <a:extLst>
              <a:ext uri="{FF2B5EF4-FFF2-40B4-BE49-F238E27FC236}">
                <a16:creationId xmlns:a16="http://schemas.microsoft.com/office/drawing/2014/main" id="{3C717907-4841-7DB8-44E2-61E3A2B6F886}"/>
              </a:ext>
            </a:extLst>
          </p:cNvPr>
          <p:cNvSpPr txBox="1"/>
          <p:nvPr/>
        </p:nvSpPr>
        <p:spPr>
          <a:xfrm>
            <a:off x="4431429" y="9731431"/>
            <a:ext cx="6254420"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23" name="Rectangle: Rounded Corners 22">
            <a:extLst>
              <a:ext uri="{FF2B5EF4-FFF2-40B4-BE49-F238E27FC236}">
                <a16:creationId xmlns:a16="http://schemas.microsoft.com/office/drawing/2014/main" id="{293AA1D1-6412-8B05-D01F-CD5C7E3792ED}"/>
              </a:ext>
            </a:extLst>
          </p:cNvPr>
          <p:cNvSpPr/>
          <p:nvPr/>
        </p:nvSpPr>
        <p:spPr>
          <a:xfrm>
            <a:off x="2142419" y="5981359"/>
            <a:ext cx="1477969" cy="1355275"/>
          </a:xfrm>
          <a:prstGeom prst="roundRect">
            <a:avLst>
              <a:gd name="adj" fmla="val 31597"/>
            </a:avLst>
          </a:prstGeom>
          <a:solidFill>
            <a:srgbClr val="DE003F"/>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68">
            <a:extLst>
              <a:ext uri="{FF2B5EF4-FFF2-40B4-BE49-F238E27FC236}">
                <a16:creationId xmlns:a16="http://schemas.microsoft.com/office/drawing/2014/main" id="{71C5B923-13A1-0B95-A191-6BDAC8D2314A}"/>
              </a:ext>
            </a:extLst>
          </p:cNvPr>
          <p:cNvSpPr txBox="1"/>
          <p:nvPr/>
        </p:nvSpPr>
        <p:spPr>
          <a:xfrm>
            <a:off x="2333629" y="6225527"/>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chemeClr val="bg1"/>
                </a:solidFill>
                <a:latin typeface="Poppins SemiBold" panose="00000700000000000000" pitchFamily="2" charset="0"/>
                <a:cs typeface="Poppins SemiBold" panose="00000700000000000000" pitchFamily="2" charset="0"/>
              </a:rPr>
              <a:t>02</a:t>
            </a:r>
            <a:endParaRPr lang="en-US" sz="4400" dirty="0">
              <a:solidFill>
                <a:schemeClr val="bg1"/>
              </a:solidFill>
              <a:latin typeface="Poppins SemiBold" panose="00000700000000000000" pitchFamily="2" charset="0"/>
              <a:cs typeface="Poppins SemiBold" panose="00000700000000000000" pitchFamily="2" charset="0"/>
            </a:endParaRPr>
          </a:p>
        </p:txBody>
      </p:sp>
      <p:sp>
        <p:nvSpPr>
          <p:cNvPr id="25" name="Rectangle: Rounded Corners 24">
            <a:extLst>
              <a:ext uri="{FF2B5EF4-FFF2-40B4-BE49-F238E27FC236}">
                <a16:creationId xmlns:a16="http://schemas.microsoft.com/office/drawing/2014/main" id="{D6EBE54E-271F-6476-D260-7AC8FB659BEE}"/>
              </a:ext>
            </a:extLst>
          </p:cNvPr>
          <p:cNvSpPr/>
          <p:nvPr/>
        </p:nvSpPr>
        <p:spPr>
          <a:xfrm>
            <a:off x="2142419" y="9080034"/>
            <a:ext cx="1477969" cy="1355275"/>
          </a:xfrm>
          <a:prstGeom prst="roundRect">
            <a:avLst>
              <a:gd name="adj" fmla="val 31597"/>
            </a:avLst>
          </a:prstGeom>
          <a:solidFill>
            <a:srgbClr val="DE003F"/>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68">
            <a:extLst>
              <a:ext uri="{FF2B5EF4-FFF2-40B4-BE49-F238E27FC236}">
                <a16:creationId xmlns:a16="http://schemas.microsoft.com/office/drawing/2014/main" id="{185088F8-BE4A-831A-5103-4B8C3F47F70F}"/>
              </a:ext>
            </a:extLst>
          </p:cNvPr>
          <p:cNvSpPr txBox="1"/>
          <p:nvPr/>
        </p:nvSpPr>
        <p:spPr>
          <a:xfrm>
            <a:off x="2390779" y="9324202"/>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chemeClr val="bg1"/>
                </a:solidFill>
                <a:latin typeface="Poppins SemiBold" panose="00000700000000000000" pitchFamily="2" charset="0"/>
                <a:cs typeface="Poppins SemiBold" panose="00000700000000000000" pitchFamily="2" charset="0"/>
              </a:rPr>
              <a:t>03</a:t>
            </a:r>
            <a:endParaRPr lang="en-US" sz="4400" dirty="0">
              <a:solidFill>
                <a:schemeClr val="bg1"/>
              </a:solidFill>
              <a:latin typeface="Poppins SemiBold" panose="00000700000000000000" pitchFamily="2" charset="0"/>
              <a:cs typeface="Poppins SemiBold" panose="00000700000000000000" pitchFamily="2" charset="0"/>
            </a:endParaRPr>
          </a:p>
        </p:txBody>
      </p:sp>
      <p:sp>
        <p:nvSpPr>
          <p:cNvPr id="27" name="TextBox 68">
            <a:extLst>
              <a:ext uri="{FF2B5EF4-FFF2-40B4-BE49-F238E27FC236}">
                <a16:creationId xmlns:a16="http://schemas.microsoft.com/office/drawing/2014/main" id="{FA8FFE06-E6B3-0DF6-5622-EF5B68439883}"/>
              </a:ext>
            </a:extLst>
          </p:cNvPr>
          <p:cNvSpPr txBox="1"/>
          <p:nvPr/>
        </p:nvSpPr>
        <p:spPr>
          <a:xfrm>
            <a:off x="4435215" y="2831562"/>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tx1">
                    <a:lumMod val="85000"/>
                    <a:lumOff val="15000"/>
                  </a:schemeClr>
                </a:solidFill>
                <a:latin typeface="Poppins SemiBold" panose="00000700000000000000" pitchFamily="2" charset="0"/>
                <a:cs typeface="Poppins SemiBold" panose="00000700000000000000" pitchFamily="2" charset="0"/>
              </a:rPr>
              <a:t>Christmas Moments</a:t>
            </a:r>
            <a:endParaRPr lang="en-US" sz="2400" dirty="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28" name="TextBox 27">
            <a:extLst>
              <a:ext uri="{FF2B5EF4-FFF2-40B4-BE49-F238E27FC236}">
                <a16:creationId xmlns:a16="http://schemas.microsoft.com/office/drawing/2014/main" id="{D69C14D5-B10A-6F1D-0A52-F62361263C51}"/>
              </a:ext>
            </a:extLst>
          </p:cNvPr>
          <p:cNvSpPr txBox="1"/>
          <p:nvPr/>
        </p:nvSpPr>
        <p:spPr>
          <a:xfrm>
            <a:off x="4435215" y="3406751"/>
            <a:ext cx="6254420" cy="1138773"/>
          </a:xfrm>
          <a:prstGeom prst="rect">
            <a:avLst/>
          </a:prstGeom>
          <a:noFill/>
        </p:spPr>
        <p:txBody>
          <a:bodyPr wrap="square">
            <a:spAutoFit/>
          </a:bodyPr>
          <a:lstStyle/>
          <a:p>
            <a:pPr>
              <a:lnSpc>
                <a:spcPct val="150000"/>
              </a:lnSpc>
              <a:defRPr/>
            </a:pPr>
            <a:r>
              <a:rPr lang="en-US" sz="2400" dirty="0">
                <a:solidFill>
                  <a:schemeClr val="tx1">
                    <a:lumMod val="65000"/>
                    <a:lumOff val="3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29" name="Rectangle: Rounded Corners 28">
            <a:extLst>
              <a:ext uri="{FF2B5EF4-FFF2-40B4-BE49-F238E27FC236}">
                <a16:creationId xmlns:a16="http://schemas.microsoft.com/office/drawing/2014/main" id="{764B0A64-C952-D366-1972-BE0EE5E99B36}"/>
              </a:ext>
            </a:extLst>
          </p:cNvPr>
          <p:cNvSpPr/>
          <p:nvPr/>
        </p:nvSpPr>
        <p:spPr>
          <a:xfrm>
            <a:off x="2142419" y="3075203"/>
            <a:ext cx="1477969" cy="1355275"/>
          </a:xfrm>
          <a:prstGeom prst="roundRect">
            <a:avLst>
              <a:gd name="adj" fmla="val 31597"/>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68">
            <a:extLst>
              <a:ext uri="{FF2B5EF4-FFF2-40B4-BE49-F238E27FC236}">
                <a16:creationId xmlns:a16="http://schemas.microsoft.com/office/drawing/2014/main" id="{0665E38C-DC75-6D2B-B33A-C798ACF22E73}"/>
              </a:ext>
            </a:extLst>
          </p:cNvPr>
          <p:cNvSpPr txBox="1"/>
          <p:nvPr/>
        </p:nvSpPr>
        <p:spPr>
          <a:xfrm>
            <a:off x="2333629" y="3319371"/>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rgbClr val="00AA61"/>
                </a:solidFill>
                <a:latin typeface="Poppins SemiBold" panose="00000700000000000000" pitchFamily="2" charset="0"/>
                <a:cs typeface="Poppins SemiBold" panose="00000700000000000000" pitchFamily="2" charset="0"/>
              </a:rPr>
              <a:t>01</a:t>
            </a:r>
            <a:endParaRPr lang="en-US" sz="4400" dirty="0">
              <a:solidFill>
                <a:srgbClr val="00AA61"/>
              </a:solidFill>
              <a:latin typeface="Poppins SemiBold" panose="00000700000000000000" pitchFamily="2" charset="0"/>
              <a:cs typeface="Poppins SemiBold" panose="00000700000000000000" pitchFamily="2" charset="0"/>
            </a:endParaRPr>
          </a:p>
        </p:txBody>
      </p:sp>
      <p:sp>
        <p:nvSpPr>
          <p:cNvPr id="31" name="Oval 30">
            <a:extLst>
              <a:ext uri="{FF2B5EF4-FFF2-40B4-BE49-F238E27FC236}">
                <a16:creationId xmlns:a16="http://schemas.microsoft.com/office/drawing/2014/main" id="{FA8C961A-0E65-5CFE-5680-631D50700F9E}"/>
              </a:ext>
            </a:extLst>
          </p:cNvPr>
          <p:cNvSpPr/>
          <p:nvPr/>
        </p:nvSpPr>
        <p:spPr>
          <a:xfrm>
            <a:off x="15150348" y="237001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45572AF5-4AA4-5A9E-9A53-42DB4C6EF1D9}"/>
              </a:ext>
            </a:extLst>
          </p:cNvPr>
          <p:cNvSpPr/>
          <p:nvPr/>
        </p:nvSpPr>
        <p:spPr>
          <a:xfrm>
            <a:off x="2496049" y="1194088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F20BC5CC-9ED3-E66F-8B7A-212B100ADADA}"/>
              </a:ext>
            </a:extLst>
          </p:cNvPr>
          <p:cNvSpPr/>
          <p:nvPr/>
        </p:nvSpPr>
        <p:spPr>
          <a:xfrm>
            <a:off x="15694711" y="205206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E39572B-174C-887F-C038-F9E950DF32F2}"/>
              </a:ext>
            </a:extLst>
          </p:cNvPr>
          <p:cNvSpPr/>
          <p:nvPr/>
        </p:nvSpPr>
        <p:spPr>
          <a:xfrm>
            <a:off x="15002914" y="1632449"/>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93C03CFA-CF0B-4E84-EEFA-1C10BD354933}"/>
              </a:ext>
            </a:extLst>
          </p:cNvPr>
          <p:cNvSpPr/>
          <p:nvPr/>
        </p:nvSpPr>
        <p:spPr>
          <a:xfrm>
            <a:off x="2789291" y="1149498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494DC8EF-33E8-4DEB-CC48-09566540E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37" name="Picture 36">
            <a:extLst>
              <a:ext uri="{FF2B5EF4-FFF2-40B4-BE49-F238E27FC236}">
                <a16:creationId xmlns:a16="http://schemas.microsoft.com/office/drawing/2014/main" id="{F471D79E-AA12-005E-9979-5EDAA02978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38" name="Picture 37">
            <a:extLst>
              <a:ext uri="{FF2B5EF4-FFF2-40B4-BE49-F238E27FC236}">
                <a16:creationId xmlns:a16="http://schemas.microsoft.com/office/drawing/2014/main" id="{8CB199EA-9075-342F-6193-A8037D53C0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
        <p:nvSpPr>
          <p:cNvPr id="39" name="Oval 38">
            <a:extLst>
              <a:ext uri="{FF2B5EF4-FFF2-40B4-BE49-F238E27FC236}">
                <a16:creationId xmlns:a16="http://schemas.microsoft.com/office/drawing/2014/main" id="{93CBD143-78A3-84F3-C365-3CC49B4079DF}"/>
              </a:ext>
            </a:extLst>
          </p:cNvPr>
          <p:cNvSpPr/>
          <p:nvPr/>
        </p:nvSpPr>
        <p:spPr>
          <a:xfrm>
            <a:off x="23169945" y="10264060"/>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62D9D1DA-D49A-B180-BA16-FC1DCFC4A3A6}"/>
              </a:ext>
            </a:extLst>
          </p:cNvPr>
          <p:cNvSpPr/>
          <p:nvPr/>
        </p:nvSpPr>
        <p:spPr>
          <a:xfrm>
            <a:off x="22478148" y="9844442"/>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C3CEAFE4-F655-ADA2-DE52-9E269303117C}"/>
              </a:ext>
            </a:extLst>
          </p:cNvPr>
          <p:cNvSpPr/>
          <p:nvPr/>
        </p:nvSpPr>
        <p:spPr>
          <a:xfrm>
            <a:off x="10095917" y="535252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A00CE7F4-A39A-EA7A-CED8-A3B2C76F0DCD}"/>
              </a:ext>
            </a:extLst>
          </p:cNvPr>
          <p:cNvSpPr/>
          <p:nvPr/>
        </p:nvSpPr>
        <p:spPr>
          <a:xfrm>
            <a:off x="10389159" y="49066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7859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8DF66A-C00A-BAE6-B028-E498F3CA1797}"/>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6" name="TextBox 5">
            <a:extLst>
              <a:ext uri="{FF2B5EF4-FFF2-40B4-BE49-F238E27FC236}">
                <a16:creationId xmlns:a16="http://schemas.microsoft.com/office/drawing/2014/main" id="{7C3C4B17-A65F-53ED-1555-2885B196B9D7}"/>
              </a:ext>
            </a:extLst>
          </p:cNvPr>
          <p:cNvSpPr txBox="1"/>
          <p:nvPr/>
        </p:nvSpPr>
        <p:spPr>
          <a:xfrm>
            <a:off x="2084520" y="6188594"/>
            <a:ext cx="9134169" cy="5570756"/>
          </a:xfrm>
          <a:prstGeom prst="rect">
            <a:avLst/>
          </a:prstGeom>
          <a:noFill/>
        </p:spPr>
        <p:txBody>
          <a:bodyPr wrap="square">
            <a:spAutoFit/>
          </a:bodyPr>
          <a:lstStyle/>
          <a:p>
            <a:pPr algn="ct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et dolore magnam aliquam quaerat voluptatem.</a:t>
            </a:r>
          </a:p>
        </p:txBody>
      </p:sp>
      <p:sp>
        <p:nvSpPr>
          <p:cNvPr id="7" name="TextBox 6">
            <a:extLst>
              <a:ext uri="{FF2B5EF4-FFF2-40B4-BE49-F238E27FC236}">
                <a16:creationId xmlns:a16="http://schemas.microsoft.com/office/drawing/2014/main" id="{D5C9A3F5-5651-87C3-1C62-5A694ED0C4CB}"/>
              </a:ext>
            </a:extLst>
          </p:cNvPr>
          <p:cNvSpPr txBox="1"/>
          <p:nvPr/>
        </p:nvSpPr>
        <p:spPr>
          <a:xfrm>
            <a:off x="9882294" y="1936495"/>
            <a:ext cx="4619411" cy="1862048"/>
          </a:xfrm>
          <a:prstGeom prst="rect">
            <a:avLst/>
          </a:prstGeom>
          <a:noFill/>
        </p:spPr>
        <p:txBody>
          <a:bodyPr wrap="square">
            <a:spAutoFit/>
          </a:bodyPr>
          <a:lstStyle/>
          <a:p>
            <a:pPr algn="ctr">
              <a:defRPr/>
            </a:pPr>
            <a:r>
              <a:rPr lang="en-US" sz="11500" dirty="0">
                <a:solidFill>
                  <a:srgbClr val="DE003F"/>
                </a:solidFill>
                <a:latin typeface="Brush Signature" pitchFamily="50" charset="0"/>
                <a:ea typeface="Roboto Light" panose="02000000000000000000" pitchFamily="2" charset="0"/>
                <a:cs typeface="Poppins Bold" panose="00000800000000000000" pitchFamily="2" charset="0"/>
              </a:rPr>
              <a:t>Christmas</a:t>
            </a:r>
          </a:p>
        </p:txBody>
      </p:sp>
      <p:sp>
        <p:nvSpPr>
          <p:cNvPr id="8" name="TextBox 7">
            <a:extLst>
              <a:ext uri="{FF2B5EF4-FFF2-40B4-BE49-F238E27FC236}">
                <a16:creationId xmlns:a16="http://schemas.microsoft.com/office/drawing/2014/main" id="{6E5F7DC1-4082-42C0-AE8F-930B82BE9061}"/>
              </a:ext>
            </a:extLst>
          </p:cNvPr>
          <p:cNvSpPr txBox="1"/>
          <p:nvPr/>
        </p:nvSpPr>
        <p:spPr>
          <a:xfrm>
            <a:off x="4617950" y="2677840"/>
            <a:ext cx="15146511" cy="3012363"/>
          </a:xfrm>
          <a:prstGeom prst="rect">
            <a:avLst/>
          </a:prstGeom>
          <a:noFill/>
        </p:spPr>
        <p:txBody>
          <a:bodyPr wrap="square">
            <a:spAutoFit/>
          </a:bodyPr>
          <a:lstStyle/>
          <a:p>
            <a:pPr algn="ctr">
              <a:lnSpc>
                <a:spcPct val="80000"/>
              </a:lnSpc>
              <a:defRPr/>
            </a:pPr>
            <a:r>
              <a:rPr lang="en-US" sz="11500" dirty="0">
                <a:solidFill>
                  <a:srgbClr val="00AA61"/>
                </a:solidFill>
                <a:latin typeface="Playful Christmas-Personal Use" pitchFamily="50" charset="0"/>
                <a:ea typeface="Roboto Light" panose="02000000000000000000" pitchFamily="2" charset="0"/>
                <a:cs typeface="Poppins Bold" panose="00000800000000000000" pitchFamily="2" charset="0"/>
              </a:rPr>
              <a:t>Sending You Love And Laughter </a:t>
            </a:r>
            <a:r>
              <a:rPr lang="en-US" sz="11500" dirty="0">
                <a:solidFill>
                  <a:srgbClr val="DE003F"/>
                </a:solidFill>
                <a:latin typeface="Playful Christmas-Personal Use" pitchFamily="50" charset="0"/>
                <a:ea typeface="Roboto Light" panose="02000000000000000000" pitchFamily="2" charset="0"/>
                <a:cs typeface="Poppins Bold" panose="00000800000000000000" pitchFamily="2" charset="0"/>
              </a:rPr>
              <a:t>This Christmas</a:t>
            </a:r>
          </a:p>
        </p:txBody>
      </p:sp>
      <p:sp>
        <p:nvSpPr>
          <p:cNvPr id="11" name="TextBox 10">
            <a:extLst>
              <a:ext uri="{FF2B5EF4-FFF2-40B4-BE49-F238E27FC236}">
                <a16:creationId xmlns:a16="http://schemas.microsoft.com/office/drawing/2014/main" id="{11B6B7A6-767D-4610-6C58-FC0557708F59}"/>
              </a:ext>
            </a:extLst>
          </p:cNvPr>
          <p:cNvSpPr txBox="1"/>
          <p:nvPr/>
        </p:nvSpPr>
        <p:spPr>
          <a:xfrm>
            <a:off x="12663947" y="6201150"/>
            <a:ext cx="9134169" cy="5570756"/>
          </a:xfrm>
          <a:prstGeom prst="rect">
            <a:avLst/>
          </a:prstGeom>
          <a:noFill/>
        </p:spPr>
        <p:txBody>
          <a:bodyPr wrap="square">
            <a:spAutoFit/>
          </a:bodyPr>
          <a:lstStyle/>
          <a:p>
            <a:pPr algn="ct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Sed ut perspiciatis unde omnis 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 Neque porro quisquam est, qui dolorem ipsum quia dolor sit amet, consectetur, adipisci velit, sed quia non numquam eius modi tempora incidunt ut labore et dolore magnam aliquam quaerat voluptatem.</a:t>
            </a:r>
          </a:p>
        </p:txBody>
      </p:sp>
      <p:sp>
        <p:nvSpPr>
          <p:cNvPr id="12" name="Oval 11">
            <a:extLst>
              <a:ext uri="{FF2B5EF4-FFF2-40B4-BE49-F238E27FC236}">
                <a16:creationId xmlns:a16="http://schemas.microsoft.com/office/drawing/2014/main" id="{42F0DC6E-E369-6610-1DFB-81DB1DB343B1}"/>
              </a:ext>
            </a:extLst>
          </p:cNvPr>
          <p:cNvSpPr/>
          <p:nvPr/>
        </p:nvSpPr>
        <p:spPr>
          <a:xfrm>
            <a:off x="18080825" y="528616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D40D990-5F9A-52B2-FA00-09FB0390F3BD}"/>
              </a:ext>
            </a:extLst>
          </p:cNvPr>
          <p:cNvSpPr/>
          <p:nvPr/>
        </p:nvSpPr>
        <p:spPr>
          <a:xfrm>
            <a:off x="1336821" y="1206117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F0B59C0-E2E2-9261-2AFB-C67D83F8F097}"/>
              </a:ext>
            </a:extLst>
          </p:cNvPr>
          <p:cNvSpPr/>
          <p:nvPr/>
        </p:nvSpPr>
        <p:spPr>
          <a:xfrm>
            <a:off x="18625188" y="496821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996793C-263A-24CF-723B-B47DBA900C3B}"/>
              </a:ext>
            </a:extLst>
          </p:cNvPr>
          <p:cNvSpPr/>
          <p:nvPr/>
        </p:nvSpPr>
        <p:spPr>
          <a:xfrm>
            <a:off x="17933391" y="454859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E5511A3-823F-C69A-E6D3-51C4CD091078}"/>
              </a:ext>
            </a:extLst>
          </p:cNvPr>
          <p:cNvSpPr/>
          <p:nvPr/>
        </p:nvSpPr>
        <p:spPr>
          <a:xfrm>
            <a:off x="1984036" y="118575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B93CB68-C5D4-F335-535B-6F09202BCCB2}"/>
              </a:ext>
            </a:extLst>
          </p:cNvPr>
          <p:cNvSpPr/>
          <p:nvPr/>
        </p:nvSpPr>
        <p:spPr>
          <a:xfrm>
            <a:off x="3989300" y="2636537"/>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3860271-7BFA-A663-666A-66FDCA61CCCB}"/>
              </a:ext>
            </a:extLst>
          </p:cNvPr>
          <p:cNvSpPr/>
          <p:nvPr/>
        </p:nvSpPr>
        <p:spPr>
          <a:xfrm>
            <a:off x="4360894" y="2166893"/>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9765DC4-0C5F-BEE6-9DB2-F166D2FED06A}"/>
              </a:ext>
            </a:extLst>
          </p:cNvPr>
          <p:cNvSpPr/>
          <p:nvPr/>
        </p:nvSpPr>
        <p:spPr>
          <a:xfrm>
            <a:off x="22299480" y="10103151"/>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F8BC9DB-A2B8-027A-84DB-D142188FFD40}"/>
              </a:ext>
            </a:extLst>
          </p:cNvPr>
          <p:cNvSpPr/>
          <p:nvPr/>
        </p:nvSpPr>
        <p:spPr>
          <a:xfrm>
            <a:off x="22671074" y="9633507"/>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CEA63B73-B845-A6AA-A4DB-C452E966D2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43070" y="-2280"/>
            <a:ext cx="1776725" cy="1776725"/>
          </a:xfrm>
          <a:prstGeom prst="rect">
            <a:avLst/>
          </a:prstGeom>
        </p:spPr>
      </p:pic>
      <p:pic>
        <p:nvPicPr>
          <p:cNvPr id="22" name="Picture 21">
            <a:extLst>
              <a:ext uri="{FF2B5EF4-FFF2-40B4-BE49-F238E27FC236}">
                <a16:creationId xmlns:a16="http://schemas.microsoft.com/office/drawing/2014/main" id="{8B27C58A-4204-CD00-954A-519ABD63D6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9349" y="11361273"/>
            <a:ext cx="2403779" cy="2403779"/>
          </a:xfrm>
          <a:prstGeom prst="rect">
            <a:avLst/>
          </a:prstGeom>
        </p:spPr>
      </p:pic>
      <p:pic>
        <p:nvPicPr>
          <p:cNvPr id="23" name="Picture 22">
            <a:extLst>
              <a:ext uri="{FF2B5EF4-FFF2-40B4-BE49-F238E27FC236}">
                <a16:creationId xmlns:a16="http://schemas.microsoft.com/office/drawing/2014/main" id="{298FE643-6AD4-9097-A63D-262E73E200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Tree>
    <p:extLst>
      <p:ext uri="{BB962C8B-B14F-4D97-AF65-F5344CB8AC3E}">
        <p14:creationId xmlns:p14="http://schemas.microsoft.com/office/powerpoint/2010/main" val="1130722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E0CA"/>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31B3883-5A40-54CA-6EE4-7E395F4653D6}"/>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4" name="Picture Placeholder 33">
            <a:extLst>
              <a:ext uri="{FF2B5EF4-FFF2-40B4-BE49-F238E27FC236}">
                <a16:creationId xmlns:a16="http://schemas.microsoft.com/office/drawing/2014/main" id="{276AA902-4D5F-DD16-A893-BD541376A1DB}"/>
              </a:ext>
            </a:extLst>
          </p:cNvPr>
          <p:cNvSpPr>
            <a:spLocks noGrp="1"/>
          </p:cNvSpPr>
          <p:nvPr>
            <p:ph type="pic" sz="quarter" idx="14"/>
          </p:nvPr>
        </p:nvSpPr>
        <p:spPr>
          <a:xfrm>
            <a:off x="12785960" y="-1"/>
            <a:ext cx="11598040" cy="13746201"/>
          </a:xfrm>
          <a:solidFill>
            <a:schemeClr val="bg1">
              <a:lumMod val="50000"/>
            </a:schemeClr>
          </a:solidFill>
        </p:spPr>
      </p:sp>
      <p:sp>
        <p:nvSpPr>
          <p:cNvPr id="6" name="TextBox 5">
            <a:extLst>
              <a:ext uri="{FF2B5EF4-FFF2-40B4-BE49-F238E27FC236}">
                <a16:creationId xmlns:a16="http://schemas.microsoft.com/office/drawing/2014/main" id="{B1A463B1-764F-503C-4329-0704D15363D4}"/>
              </a:ext>
            </a:extLst>
          </p:cNvPr>
          <p:cNvSpPr txBox="1"/>
          <p:nvPr/>
        </p:nvSpPr>
        <p:spPr>
          <a:xfrm>
            <a:off x="1808155" y="2821134"/>
            <a:ext cx="8739190" cy="2853089"/>
          </a:xfrm>
          <a:prstGeom prst="rect">
            <a:avLst/>
          </a:prstGeom>
          <a:noFill/>
        </p:spPr>
        <p:txBody>
          <a:bodyPr wrap="square">
            <a:spAutoFit/>
          </a:bodyPr>
          <a:lstStyle/>
          <a:p>
            <a:pPr>
              <a:lnSpc>
                <a:spcPct val="60000"/>
              </a:lnSpc>
              <a:defRPr/>
            </a:pPr>
            <a:r>
              <a:rPr lang="en-US" sz="13800" dirty="0">
                <a:solidFill>
                  <a:srgbClr val="00AA61"/>
                </a:solidFill>
                <a:latin typeface="Playful Christmas-Personal Use" pitchFamily="50" charset="0"/>
                <a:ea typeface="Roboto Light" panose="02000000000000000000" pitchFamily="2" charset="0"/>
                <a:cs typeface="Poppins Bold" panose="00000800000000000000" pitchFamily="2" charset="0"/>
              </a:rPr>
              <a:t>Hands With Leaves Diagram</a:t>
            </a:r>
          </a:p>
        </p:txBody>
      </p:sp>
      <p:sp>
        <p:nvSpPr>
          <p:cNvPr id="7" name="TextBox 6">
            <a:extLst>
              <a:ext uri="{FF2B5EF4-FFF2-40B4-BE49-F238E27FC236}">
                <a16:creationId xmlns:a16="http://schemas.microsoft.com/office/drawing/2014/main" id="{2397A737-BC03-D111-7DFA-07862224731A}"/>
              </a:ext>
            </a:extLst>
          </p:cNvPr>
          <p:cNvSpPr txBox="1"/>
          <p:nvPr/>
        </p:nvSpPr>
        <p:spPr>
          <a:xfrm>
            <a:off x="1920804" y="5862000"/>
            <a:ext cx="8739190" cy="1692771"/>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 tempor incididunt ut labore et dolore magna aliqua enim ad minim,</a:t>
            </a:r>
          </a:p>
        </p:txBody>
      </p:sp>
      <p:sp>
        <p:nvSpPr>
          <p:cNvPr id="8" name="Rectangle: Rounded Corners 7">
            <a:extLst>
              <a:ext uri="{FF2B5EF4-FFF2-40B4-BE49-F238E27FC236}">
                <a16:creationId xmlns:a16="http://schemas.microsoft.com/office/drawing/2014/main" id="{E72A9641-D6DE-9B43-0982-36F11599CED0}"/>
              </a:ext>
            </a:extLst>
          </p:cNvPr>
          <p:cNvSpPr/>
          <p:nvPr/>
        </p:nvSpPr>
        <p:spPr>
          <a:xfrm>
            <a:off x="1494670" y="8325109"/>
            <a:ext cx="10117228" cy="3028298"/>
          </a:xfrm>
          <a:prstGeom prst="roundRect">
            <a:avLst>
              <a:gd name="adj" fmla="val 22161"/>
            </a:avLst>
          </a:prstGeom>
          <a:solidFill>
            <a:srgbClr val="DE003F"/>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68">
            <a:extLst>
              <a:ext uri="{FF2B5EF4-FFF2-40B4-BE49-F238E27FC236}">
                <a16:creationId xmlns:a16="http://schemas.microsoft.com/office/drawing/2014/main" id="{49BD047B-0329-4130-ABB1-BDB5B5A9F5FE}"/>
              </a:ext>
            </a:extLst>
          </p:cNvPr>
          <p:cNvSpPr txBox="1"/>
          <p:nvPr/>
        </p:nvSpPr>
        <p:spPr>
          <a:xfrm>
            <a:off x="4518306" y="8937768"/>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bg1"/>
                </a:solidFill>
                <a:latin typeface="Poppins SemiBold" panose="00000700000000000000" pitchFamily="2" charset="0"/>
                <a:cs typeface="Poppins SemiBold" panose="00000700000000000000" pitchFamily="2" charset="0"/>
              </a:rPr>
              <a:t>Christmas Event</a:t>
            </a:r>
            <a:endParaRPr lang="en-US" sz="2400" dirty="0">
              <a:solidFill>
                <a:schemeClr val="bg1"/>
              </a:solidFill>
              <a:latin typeface="Poppins SemiBold" panose="00000700000000000000"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DC71CB40-DB65-F619-2ED4-3A3EF80D344B}"/>
              </a:ext>
            </a:extLst>
          </p:cNvPr>
          <p:cNvSpPr txBox="1"/>
          <p:nvPr/>
        </p:nvSpPr>
        <p:spPr>
          <a:xfrm>
            <a:off x="4518306" y="9566898"/>
            <a:ext cx="6254420" cy="1138773"/>
          </a:xfrm>
          <a:prstGeom prst="rect">
            <a:avLst/>
          </a:prstGeom>
          <a:noFill/>
        </p:spPr>
        <p:txBody>
          <a:bodyPr wrap="square">
            <a:spAutoFit/>
          </a:bodyPr>
          <a:lstStyle/>
          <a:p>
            <a:pPr>
              <a:lnSpc>
                <a:spcPct val="150000"/>
              </a:lnSpc>
              <a:defRPr/>
            </a:pPr>
            <a:r>
              <a:rPr lang="en-US" sz="2400" dirty="0">
                <a:solidFill>
                  <a:schemeClr val="bg1">
                    <a:lumMod val="7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1" name="TextBox 10">
            <a:extLst>
              <a:ext uri="{FF2B5EF4-FFF2-40B4-BE49-F238E27FC236}">
                <a16:creationId xmlns:a16="http://schemas.microsoft.com/office/drawing/2014/main" id="{5CE58FBA-22EA-01EF-35C6-37492D511C6E}"/>
              </a:ext>
            </a:extLst>
          </p:cNvPr>
          <p:cNvSpPr txBox="1"/>
          <p:nvPr/>
        </p:nvSpPr>
        <p:spPr>
          <a:xfrm>
            <a:off x="1920804" y="4328654"/>
            <a:ext cx="4619411" cy="1862048"/>
          </a:xfrm>
          <a:prstGeom prst="rect">
            <a:avLst/>
          </a:prstGeom>
          <a:noFill/>
        </p:spPr>
        <p:txBody>
          <a:bodyPr wrap="square">
            <a:spAutoFit/>
          </a:bodyPr>
          <a:lstStyle/>
          <a:p>
            <a:pPr>
              <a:defRPr/>
            </a:pPr>
            <a:r>
              <a:rPr lang="en-US" sz="11500" dirty="0">
                <a:solidFill>
                  <a:srgbClr val="DE003F"/>
                </a:solidFill>
                <a:latin typeface="Brush Signature" pitchFamily="50" charset="0"/>
                <a:ea typeface="Roboto Light" panose="02000000000000000000" pitchFamily="2" charset="0"/>
                <a:cs typeface="Poppins Bold" panose="00000800000000000000" pitchFamily="2" charset="0"/>
              </a:rPr>
              <a:t>Christmas</a:t>
            </a:r>
          </a:p>
        </p:txBody>
      </p:sp>
      <p:sp>
        <p:nvSpPr>
          <p:cNvPr id="12" name="Rectangle: Rounded Corners 11">
            <a:extLst>
              <a:ext uri="{FF2B5EF4-FFF2-40B4-BE49-F238E27FC236}">
                <a16:creationId xmlns:a16="http://schemas.microsoft.com/office/drawing/2014/main" id="{7D7E8820-4580-0E03-4FD0-6D93EE330E2E}"/>
              </a:ext>
            </a:extLst>
          </p:cNvPr>
          <p:cNvSpPr/>
          <p:nvPr/>
        </p:nvSpPr>
        <p:spPr>
          <a:xfrm>
            <a:off x="2225510" y="9153195"/>
            <a:ext cx="1477969" cy="1355275"/>
          </a:xfrm>
          <a:prstGeom prst="roundRect">
            <a:avLst>
              <a:gd name="adj" fmla="val 31597"/>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68">
            <a:extLst>
              <a:ext uri="{FF2B5EF4-FFF2-40B4-BE49-F238E27FC236}">
                <a16:creationId xmlns:a16="http://schemas.microsoft.com/office/drawing/2014/main" id="{5B47960B-20AB-E792-F21E-42EC43CDD7F2}"/>
              </a:ext>
            </a:extLst>
          </p:cNvPr>
          <p:cNvSpPr txBox="1"/>
          <p:nvPr/>
        </p:nvSpPr>
        <p:spPr>
          <a:xfrm>
            <a:off x="2473870" y="9397363"/>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rgbClr val="DE003F"/>
                </a:solidFill>
                <a:latin typeface="Poppins SemiBold" panose="00000700000000000000" pitchFamily="2" charset="0"/>
                <a:cs typeface="Poppins SemiBold" panose="00000700000000000000" pitchFamily="2" charset="0"/>
              </a:rPr>
              <a:t>01</a:t>
            </a:r>
            <a:endParaRPr lang="en-US" sz="4400" dirty="0">
              <a:solidFill>
                <a:srgbClr val="DE003F"/>
              </a:solidFill>
              <a:latin typeface="Poppins SemiBold" panose="00000700000000000000" pitchFamily="2" charset="0"/>
              <a:cs typeface="Poppins SemiBold" panose="00000700000000000000" pitchFamily="2" charset="0"/>
            </a:endParaRPr>
          </a:p>
        </p:txBody>
      </p:sp>
      <p:sp>
        <p:nvSpPr>
          <p:cNvPr id="14" name="Rectangle: Rounded Corners 13">
            <a:extLst>
              <a:ext uri="{FF2B5EF4-FFF2-40B4-BE49-F238E27FC236}">
                <a16:creationId xmlns:a16="http://schemas.microsoft.com/office/drawing/2014/main" id="{9451CF22-99A3-447C-5670-E3D8267FE1CE}"/>
              </a:ext>
            </a:extLst>
          </p:cNvPr>
          <p:cNvSpPr/>
          <p:nvPr/>
        </p:nvSpPr>
        <p:spPr>
          <a:xfrm>
            <a:off x="11940387" y="8325109"/>
            <a:ext cx="10117228" cy="3028298"/>
          </a:xfrm>
          <a:prstGeom prst="roundRect">
            <a:avLst>
              <a:gd name="adj" fmla="val 22161"/>
            </a:avLst>
          </a:prstGeom>
          <a:solidFill>
            <a:srgbClr val="00AA61"/>
          </a:solidFill>
          <a:ln>
            <a:noFill/>
          </a:ln>
          <a:effectLst>
            <a:outerShdw blurRad="177800" dist="50800" dir="5400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68">
            <a:extLst>
              <a:ext uri="{FF2B5EF4-FFF2-40B4-BE49-F238E27FC236}">
                <a16:creationId xmlns:a16="http://schemas.microsoft.com/office/drawing/2014/main" id="{959D322C-644B-CDEA-79C8-043A9CB87063}"/>
              </a:ext>
            </a:extLst>
          </p:cNvPr>
          <p:cNvSpPr txBox="1"/>
          <p:nvPr/>
        </p:nvSpPr>
        <p:spPr>
          <a:xfrm>
            <a:off x="14964023" y="8937768"/>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chemeClr val="bg1"/>
                </a:solidFill>
                <a:latin typeface="Poppins SemiBold" panose="00000700000000000000" pitchFamily="2" charset="0"/>
                <a:cs typeface="Poppins SemiBold" panose="00000700000000000000" pitchFamily="2" charset="0"/>
              </a:rPr>
              <a:t>Christmas Event</a:t>
            </a:r>
            <a:endParaRPr lang="en-US" sz="2400" dirty="0">
              <a:solidFill>
                <a:schemeClr val="bg1"/>
              </a:solidFill>
              <a:latin typeface="Poppins SemiBold" panose="00000700000000000000"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D9FEFAE4-31E9-A8EF-B842-EF1DDFCD80CD}"/>
              </a:ext>
            </a:extLst>
          </p:cNvPr>
          <p:cNvSpPr txBox="1"/>
          <p:nvPr/>
        </p:nvSpPr>
        <p:spPr>
          <a:xfrm>
            <a:off x="14964023" y="9566898"/>
            <a:ext cx="6254420" cy="1138773"/>
          </a:xfrm>
          <a:prstGeom prst="rect">
            <a:avLst/>
          </a:prstGeom>
          <a:noFill/>
        </p:spPr>
        <p:txBody>
          <a:bodyPr wrap="square">
            <a:spAutoFit/>
          </a:bodyPr>
          <a:lstStyle/>
          <a:p>
            <a:pPr>
              <a:lnSpc>
                <a:spcPct val="150000"/>
              </a:lnSpc>
              <a:defRPr/>
            </a:pPr>
            <a:r>
              <a:rPr lang="en-US" sz="2400" dirty="0">
                <a:solidFill>
                  <a:schemeClr val="bg1">
                    <a:lumMod val="85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7" name="Rectangle: Rounded Corners 16">
            <a:extLst>
              <a:ext uri="{FF2B5EF4-FFF2-40B4-BE49-F238E27FC236}">
                <a16:creationId xmlns:a16="http://schemas.microsoft.com/office/drawing/2014/main" id="{AFBFE134-469F-0EB9-55A3-5A1291A268D2}"/>
              </a:ext>
            </a:extLst>
          </p:cNvPr>
          <p:cNvSpPr/>
          <p:nvPr/>
        </p:nvSpPr>
        <p:spPr>
          <a:xfrm>
            <a:off x="12671227" y="9153195"/>
            <a:ext cx="1477969" cy="1355275"/>
          </a:xfrm>
          <a:prstGeom prst="roundRect">
            <a:avLst>
              <a:gd name="adj" fmla="val 31597"/>
            </a:avLst>
          </a:prstGeom>
          <a:solidFill>
            <a:schemeClr val="bg1"/>
          </a:solidFill>
          <a:ln>
            <a:noFill/>
          </a:ln>
          <a:effectLst>
            <a:outerShdw blurRad="254000" dist="50800" dir="5400000" algn="ctr" rotWithShape="0">
              <a:srgbClr val="000000">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68">
            <a:extLst>
              <a:ext uri="{FF2B5EF4-FFF2-40B4-BE49-F238E27FC236}">
                <a16:creationId xmlns:a16="http://schemas.microsoft.com/office/drawing/2014/main" id="{4535D33C-D77F-82CF-F478-591DB3CA91BE}"/>
              </a:ext>
            </a:extLst>
          </p:cNvPr>
          <p:cNvSpPr txBox="1"/>
          <p:nvPr/>
        </p:nvSpPr>
        <p:spPr>
          <a:xfrm>
            <a:off x="12862437" y="9425938"/>
            <a:ext cx="1205264" cy="923330"/>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5400" dirty="0">
                <a:solidFill>
                  <a:srgbClr val="00AA61"/>
                </a:solidFill>
                <a:latin typeface="Poppins SemiBold" panose="00000700000000000000" pitchFamily="2" charset="0"/>
                <a:cs typeface="Poppins SemiBold" panose="00000700000000000000" pitchFamily="2" charset="0"/>
              </a:rPr>
              <a:t>02</a:t>
            </a:r>
            <a:endParaRPr lang="en-US" sz="4400" dirty="0">
              <a:solidFill>
                <a:srgbClr val="00AA61"/>
              </a:solidFill>
              <a:latin typeface="Poppins SemiBold" panose="00000700000000000000" pitchFamily="2" charset="0"/>
              <a:cs typeface="Poppins SemiBold" panose="00000700000000000000" pitchFamily="2" charset="0"/>
            </a:endParaRPr>
          </a:p>
        </p:txBody>
      </p:sp>
      <p:sp>
        <p:nvSpPr>
          <p:cNvPr id="19" name="Oval 18">
            <a:extLst>
              <a:ext uri="{FF2B5EF4-FFF2-40B4-BE49-F238E27FC236}">
                <a16:creationId xmlns:a16="http://schemas.microsoft.com/office/drawing/2014/main" id="{4AC129AD-143B-1D5E-AB6F-010362834538}"/>
              </a:ext>
            </a:extLst>
          </p:cNvPr>
          <p:cNvSpPr/>
          <p:nvPr/>
        </p:nvSpPr>
        <p:spPr>
          <a:xfrm>
            <a:off x="11178297" y="420574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6FA3DA18-68BB-2E34-ABD0-EE00E2F02287}"/>
              </a:ext>
            </a:extLst>
          </p:cNvPr>
          <p:cNvSpPr/>
          <p:nvPr/>
        </p:nvSpPr>
        <p:spPr>
          <a:xfrm>
            <a:off x="1336821" y="1206117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9C9962D-2AF7-B889-F851-9BAB244AE034}"/>
              </a:ext>
            </a:extLst>
          </p:cNvPr>
          <p:cNvSpPr/>
          <p:nvPr/>
        </p:nvSpPr>
        <p:spPr>
          <a:xfrm>
            <a:off x="11722660" y="388779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D4ABAD63-F053-C10C-F4EA-961120682F88}"/>
              </a:ext>
            </a:extLst>
          </p:cNvPr>
          <p:cNvSpPr/>
          <p:nvPr/>
        </p:nvSpPr>
        <p:spPr>
          <a:xfrm>
            <a:off x="11030863" y="346817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6F71E5C4-F3D4-399C-51F2-599AC3B2F207}"/>
              </a:ext>
            </a:extLst>
          </p:cNvPr>
          <p:cNvSpPr/>
          <p:nvPr/>
        </p:nvSpPr>
        <p:spPr>
          <a:xfrm>
            <a:off x="10468282" y="8111933"/>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C49444E-A7CE-8FE2-4583-8CBD74452508}"/>
              </a:ext>
            </a:extLst>
          </p:cNvPr>
          <p:cNvSpPr/>
          <p:nvPr/>
        </p:nvSpPr>
        <p:spPr>
          <a:xfrm>
            <a:off x="10839876" y="764228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5E5AABE2-0009-4A86-B332-23BE534980F5}"/>
              </a:ext>
            </a:extLst>
          </p:cNvPr>
          <p:cNvSpPr/>
          <p:nvPr/>
        </p:nvSpPr>
        <p:spPr>
          <a:xfrm>
            <a:off x="10327846" y="1217334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F278AFE-D758-4E49-F4A5-C0F83F278A44}"/>
              </a:ext>
            </a:extLst>
          </p:cNvPr>
          <p:cNvSpPr/>
          <p:nvPr/>
        </p:nvSpPr>
        <p:spPr>
          <a:xfrm>
            <a:off x="1984036" y="1185752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70701F4C-3AB3-0A54-E52C-EE34EDED5FAA}"/>
              </a:ext>
            </a:extLst>
          </p:cNvPr>
          <p:cNvSpPr/>
          <p:nvPr/>
        </p:nvSpPr>
        <p:spPr>
          <a:xfrm>
            <a:off x="2167978" y="1729940"/>
            <a:ext cx="383424" cy="383424"/>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E77CF2D-DE38-0974-810D-3D8CEA303BFC}"/>
              </a:ext>
            </a:extLst>
          </p:cNvPr>
          <p:cNvSpPr/>
          <p:nvPr/>
        </p:nvSpPr>
        <p:spPr>
          <a:xfrm>
            <a:off x="2539572" y="1260296"/>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129588FF-F9E6-5B34-F92C-FF9760739E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23561" y="0"/>
            <a:ext cx="1776725" cy="1776725"/>
          </a:xfrm>
          <a:prstGeom prst="rect">
            <a:avLst/>
          </a:prstGeom>
        </p:spPr>
      </p:pic>
      <p:pic>
        <p:nvPicPr>
          <p:cNvPr id="30" name="Picture 29">
            <a:extLst>
              <a:ext uri="{FF2B5EF4-FFF2-40B4-BE49-F238E27FC236}">
                <a16:creationId xmlns:a16="http://schemas.microsoft.com/office/drawing/2014/main" id="{136B8F22-8BCE-E2CD-739E-780BC3C340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1637" y="11912911"/>
            <a:ext cx="1833290" cy="1833290"/>
          </a:xfrm>
          <a:prstGeom prst="rect">
            <a:avLst/>
          </a:prstGeom>
        </p:spPr>
      </p:pic>
      <p:pic>
        <p:nvPicPr>
          <p:cNvPr id="31" name="Picture 30">
            <a:extLst>
              <a:ext uri="{FF2B5EF4-FFF2-40B4-BE49-F238E27FC236}">
                <a16:creationId xmlns:a16="http://schemas.microsoft.com/office/drawing/2014/main" id="{0CB156E9-5090-92D2-41AA-9BD5241587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009235" y="880601"/>
            <a:ext cx="1776725" cy="1776725"/>
          </a:xfrm>
          <a:prstGeom prst="rect">
            <a:avLst/>
          </a:prstGeom>
        </p:spPr>
      </p:pic>
    </p:spTree>
    <p:extLst>
      <p:ext uri="{BB962C8B-B14F-4D97-AF65-F5344CB8AC3E}">
        <p14:creationId xmlns:p14="http://schemas.microsoft.com/office/powerpoint/2010/main" val="2020358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7EDE289-8F35-8262-D773-11261C227C35}"/>
              </a:ext>
            </a:extLst>
          </p:cNvPr>
          <p:cNvSpPr/>
          <p:nvPr/>
        </p:nvSpPr>
        <p:spPr>
          <a:xfrm>
            <a:off x="0" y="0"/>
            <a:ext cx="24382413" cy="13716000"/>
          </a:xfrm>
          <a:prstGeom prst="rect">
            <a:avLst/>
          </a:prstGeom>
          <a:solidFill>
            <a:srgbClr val="FFE0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6" name="Picture 5">
            <a:extLst>
              <a:ext uri="{FF2B5EF4-FFF2-40B4-BE49-F238E27FC236}">
                <a16:creationId xmlns:a16="http://schemas.microsoft.com/office/drawing/2014/main" id="{BA8BCA87-FC01-1393-AD7A-D98415C5FB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4208" y="1804666"/>
            <a:ext cx="10106667" cy="10106667"/>
          </a:xfrm>
          <a:prstGeom prst="rect">
            <a:avLst/>
          </a:prstGeom>
        </p:spPr>
      </p:pic>
      <p:sp>
        <p:nvSpPr>
          <p:cNvPr id="8" name="TextBox 68">
            <a:extLst>
              <a:ext uri="{FF2B5EF4-FFF2-40B4-BE49-F238E27FC236}">
                <a16:creationId xmlns:a16="http://schemas.microsoft.com/office/drawing/2014/main" id="{32647013-6A1C-6471-28D8-FB25EFC426F0}"/>
              </a:ext>
            </a:extLst>
          </p:cNvPr>
          <p:cNvSpPr txBox="1"/>
          <p:nvPr/>
        </p:nvSpPr>
        <p:spPr>
          <a:xfrm>
            <a:off x="15802973" y="247457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Christmas Event</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2C3DE979-6552-AA93-4362-0862C92A45C1}"/>
              </a:ext>
            </a:extLst>
          </p:cNvPr>
          <p:cNvSpPr txBox="1"/>
          <p:nvPr/>
        </p:nvSpPr>
        <p:spPr>
          <a:xfrm>
            <a:off x="15802973" y="310370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0" name="TextBox 68">
            <a:extLst>
              <a:ext uri="{FF2B5EF4-FFF2-40B4-BE49-F238E27FC236}">
                <a16:creationId xmlns:a16="http://schemas.microsoft.com/office/drawing/2014/main" id="{1EBB8E72-A975-FFF5-57EF-B8069BB80C59}"/>
              </a:ext>
            </a:extLst>
          </p:cNvPr>
          <p:cNvSpPr txBox="1"/>
          <p:nvPr/>
        </p:nvSpPr>
        <p:spPr>
          <a:xfrm>
            <a:off x="17805143" y="6173046"/>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Christmas Party</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1" name="TextBox 10">
            <a:extLst>
              <a:ext uri="{FF2B5EF4-FFF2-40B4-BE49-F238E27FC236}">
                <a16:creationId xmlns:a16="http://schemas.microsoft.com/office/drawing/2014/main" id="{10467F24-D321-DD2E-7E07-6CAF33658495}"/>
              </a:ext>
            </a:extLst>
          </p:cNvPr>
          <p:cNvSpPr txBox="1"/>
          <p:nvPr/>
        </p:nvSpPr>
        <p:spPr>
          <a:xfrm>
            <a:off x="17805143" y="6802176"/>
            <a:ext cx="4928867"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adipescent alit sed,</a:t>
            </a:r>
          </a:p>
        </p:txBody>
      </p:sp>
      <p:sp>
        <p:nvSpPr>
          <p:cNvPr id="12" name="TextBox 68">
            <a:extLst>
              <a:ext uri="{FF2B5EF4-FFF2-40B4-BE49-F238E27FC236}">
                <a16:creationId xmlns:a16="http://schemas.microsoft.com/office/drawing/2014/main" id="{428E9020-D081-482A-C584-73A63554138F}"/>
              </a:ext>
            </a:extLst>
          </p:cNvPr>
          <p:cNvSpPr txBox="1"/>
          <p:nvPr/>
        </p:nvSpPr>
        <p:spPr>
          <a:xfrm>
            <a:off x="16873858" y="10017676"/>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Night Moments</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A20D5248-9C78-EB64-CC4D-4D76B1937A44}"/>
              </a:ext>
            </a:extLst>
          </p:cNvPr>
          <p:cNvSpPr txBox="1"/>
          <p:nvPr/>
        </p:nvSpPr>
        <p:spPr>
          <a:xfrm>
            <a:off x="16873858" y="10646806"/>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4" name="TextBox 68">
            <a:extLst>
              <a:ext uri="{FF2B5EF4-FFF2-40B4-BE49-F238E27FC236}">
                <a16:creationId xmlns:a16="http://schemas.microsoft.com/office/drawing/2014/main" id="{DDD9041F-D860-93E6-CCF7-5195338B24A9}"/>
              </a:ext>
            </a:extLst>
          </p:cNvPr>
          <p:cNvSpPr txBox="1"/>
          <p:nvPr/>
        </p:nvSpPr>
        <p:spPr>
          <a:xfrm>
            <a:off x="2469481" y="247457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Door Will Be Open</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5" name="TextBox 14">
            <a:extLst>
              <a:ext uri="{FF2B5EF4-FFF2-40B4-BE49-F238E27FC236}">
                <a16:creationId xmlns:a16="http://schemas.microsoft.com/office/drawing/2014/main" id="{0D94D03C-5E41-070B-ECC1-14612F4C7774}"/>
              </a:ext>
            </a:extLst>
          </p:cNvPr>
          <p:cNvSpPr txBox="1"/>
          <p:nvPr/>
        </p:nvSpPr>
        <p:spPr>
          <a:xfrm>
            <a:off x="2469481" y="310370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16" name="TextBox 68">
            <a:extLst>
              <a:ext uri="{FF2B5EF4-FFF2-40B4-BE49-F238E27FC236}">
                <a16:creationId xmlns:a16="http://schemas.microsoft.com/office/drawing/2014/main" id="{1637F350-4A88-A913-AE04-6B6F4E97FEB3}"/>
              </a:ext>
            </a:extLst>
          </p:cNvPr>
          <p:cNvSpPr txBox="1"/>
          <p:nvPr/>
        </p:nvSpPr>
        <p:spPr>
          <a:xfrm>
            <a:off x="3400766" y="6173046"/>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Start Christmas</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9C6B44B4-B93B-DC22-7818-65F490F05ADD}"/>
              </a:ext>
            </a:extLst>
          </p:cNvPr>
          <p:cNvSpPr txBox="1"/>
          <p:nvPr/>
        </p:nvSpPr>
        <p:spPr>
          <a:xfrm>
            <a:off x="3400766" y="6802176"/>
            <a:ext cx="4928867"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adipescent alit sed,</a:t>
            </a:r>
          </a:p>
        </p:txBody>
      </p:sp>
      <p:sp>
        <p:nvSpPr>
          <p:cNvPr id="18" name="TextBox 68">
            <a:extLst>
              <a:ext uri="{FF2B5EF4-FFF2-40B4-BE49-F238E27FC236}">
                <a16:creationId xmlns:a16="http://schemas.microsoft.com/office/drawing/2014/main" id="{7D800D0D-7C25-9C54-9921-EAC88AAD74B4}"/>
              </a:ext>
            </a:extLst>
          </p:cNvPr>
          <p:cNvSpPr txBox="1"/>
          <p:nvPr/>
        </p:nvSpPr>
        <p:spPr>
          <a:xfrm>
            <a:off x="2469481" y="10016981"/>
            <a:ext cx="5323135" cy="584775"/>
          </a:xfrm>
          <a:prstGeom prst="rect">
            <a:avLst/>
          </a:prstGeom>
          <a:noFill/>
        </p:spPr>
        <p:txBody>
          <a:bodyPr wrap="square" rtlCol="0">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3200" dirty="0">
                <a:solidFill>
                  <a:srgbClr val="00AA61"/>
                </a:solidFill>
                <a:latin typeface="Poppins SemiBold" panose="00000700000000000000" pitchFamily="2" charset="0"/>
                <a:cs typeface="Poppins SemiBold" panose="00000700000000000000" pitchFamily="2" charset="0"/>
              </a:rPr>
              <a:t>Discounts &amp; Sales</a:t>
            </a:r>
            <a:endParaRPr lang="en-US" sz="2400" dirty="0">
              <a:solidFill>
                <a:srgbClr val="00AA61"/>
              </a:solidFill>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98B6B4A7-99FC-A2C4-5C5F-D219E25C208E}"/>
              </a:ext>
            </a:extLst>
          </p:cNvPr>
          <p:cNvSpPr txBox="1"/>
          <p:nvPr/>
        </p:nvSpPr>
        <p:spPr>
          <a:xfrm>
            <a:off x="2469481" y="10646111"/>
            <a:ext cx="6254420" cy="1138773"/>
          </a:xfrm>
          <a:prstGeom prst="rect">
            <a:avLst/>
          </a:prstGeom>
          <a:noFill/>
        </p:spPr>
        <p:txBody>
          <a:bodyPr wrap="square">
            <a:spAutoFit/>
          </a:bodyPr>
          <a:lstStyle/>
          <a:p>
            <a:pPr>
              <a:lnSpc>
                <a:spcPct val="150000"/>
              </a:lnSpc>
              <a:defRPr/>
            </a:pPr>
            <a:r>
              <a:rPr lang="en-US" sz="2400" dirty="0">
                <a:solidFill>
                  <a:schemeClr val="bg1">
                    <a:lumMod val="50000"/>
                  </a:schemeClr>
                </a:solidFill>
                <a:latin typeface="Roboto Medium" panose="02000000000000000000" pitchFamily="2" charset="0"/>
                <a:ea typeface="Roboto Medium" panose="02000000000000000000" pitchFamily="2" charset="0"/>
              </a:rPr>
              <a:t>Lorem ipsum dolor sit amet, consectetur adipiscing elit sed do eiusmod,</a:t>
            </a:r>
          </a:p>
        </p:txBody>
      </p:sp>
      <p:sp>
        <p:nvSpPr>
          <p:cNvPr id="20" name="Oval 19">
            <a:extLst>
              <a:ext uri="{FF2B5EF4-FFF2-40B4-BE49-F238E27FC236}">
                <a16:creationId xmlns:a16="http://schemas.microsoft.com/office/drawing/2014/main" id="{1B17D1A6-BB77-3CF2-A69F-45D72D75B019}"/>
              </a:ext>
            </a:extLst>
          </p:cNvPr>
          <p:cNvSpPr/>
          <p:nvPr/>
        </p:nvSpPr>
        <p:spPr>
          <a:xfrm>
            <a:off x="15091520" y="3241887"/>
            <a:ext cx="250291" cy="250291"/>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3BC228A-E87A-B17C-A154-9020AE5EC343}"/>
              </a:ext>
            </a:extLst>
          </p:cNvPr>
          <p:cNvSpPr/>
          <p:nvPr/>
        </p:nvSpPr>
        <p:spPr>
          <a:xfrm>
            <a:off x="17064896" y="6940362"/>
            <a:ext cx="250291" cy="250291"/>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F7C2D20-0E23-1536-E266-7009BACF5909}"/>
              </a:ext>
            </a:extLst>
          </p:cNvPr>
          <p:cNvSpPr/>
          <p:nvPr/>
        </p:nvSpPr>
        <p:spPr>
          <a:xfrm>
            <a:off x="16184334" y="10784297"/>
            <a:ext cx="250291" cy="250291"/>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73E663C-7DA3-5ED5-ABB5-CF23FB2168C4}"/>
              </a:ext>
            </a:extLst>
          </p:cNvPr>
          <p:cNvSpPr/>
          <p:nvPr/>
        </p:nvSpPr>
        <p:spPr>
          <a:xfrm>
            <a:off x="1724063" y="3150023"/>
            <a:ext cx="250291" cy="250291"/>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23E77DC-CC8A-9885-1326-92D0CC72326A}"/>
              </a:ext>
            </a:extLst>
          </p:cNvPr>
          <p:cNvSpPr/>
          <p:nvPr/>
        </p:nvSpPr>
        <p:spPr>
          <a:xfrm>
            <a:off x="2701196" y="7035612"/>
            <a:ext cx="250291" cy="250291"/>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8C7CAEB4-2DF8-E7F9-09BC-0729223F2F1A}"/>
              </a:ext>
            </a:extLst>
          </p:cNvPr>
          <p:cNvSpPr/>
          <p:nvPr/>
        </p:nvSpPr>
        <p:spPr>
          <a:xfrm>
            <a:off x="1849209" y="10879547"/>
            <a:ext cx="250291" cy="250291"/>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B5287ECB-25DA-3499-1783-417840BBAF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692756" y="-25605"/>
            <a:ext cx="1776725" cy="1776725"/>
          </a:xfrm>
          <a:prstGeom prst="rect">
            <a:avLst/>
          </a:prstGeom>
        </p:spPr>
      </p:pic>
      <p:pic>
        <p:nvPicPr>
          <p:cNvPr id="27" name="Picture 26">
            <a:extLst>
              <a:ext uri="{FF2B5EF4-FFF2-40B4-BE49-F238E27FC236}">
                <a16:creationId xmlns:a16="http://schemas.microsoft.com/office/drawing/2014/main" id="{489B2BA2-D93A-80C2-C5A1-68620C84D7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9350" y="11777176"/>
            <a:ext cx="1987876" cy="1987876"/>
          </a:xfrm>
          <a:prstGeom prst="rect">
            <a:avLst/>
          </a:prstGeom>
        </p:spPr>
      </p:pic>
      <p:pic>
        <p:nvPicPr>
          <p:cNvPr id="28" name="Picture 27">
            <a:extLst>
              <a:ext uri="{FF2B5EF4-FFF2-40B4-BE49-F238E27FC236}">
                <a16:creationId xmlns:a16="http://schemas.microsoft.com/office/drawing/2014/main" id="{72AF03A0-A406-F0B2-63B0-6148BE2AB9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2605688" y="909863"/>
            <a:ext cx="1776725" cy="1776725"/>
          </a:xfrm>
          <a:prstGeom prst="rect">
            <a:avLst/>
          </a:prstGeom>
        </p:spPr>
      </p:pic>
      <p:sp>
        <p:nvSpPr>
          <p:cNvPr id="29" name="Oval 28">
            <a:extLst>
              <a:ext uri="{FF2B5EF4-FFF2-40B4-BE49-F238E27FC236}">
                <a16:creationId xmlns:a16="http://schemas.microsoft.com/office/drawing/2014/main" id="{B2926330-4A56-5F63-CE77-C953F1F17D05}"/>
              </a:ext>
            </a:extLst>
          </p:cNvPr>
          <p:cNvSpPr/>
          <p:nvPr/>
        </p:nvSpPr>
        <p:spPr>
          <a:xfrm>
            <a:off x="9419630" y="254223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497ABB61-7079-678F-7BA6-A927A4D1EA4C}"/>
              </a:ext>
            </a:extLst>
          </p:cNvPr>
          <p:cNvSpPr/>
          <p:nvPr/>
        </p:nvSpPr>
        <p:spPr>
          <a:xfrm>
            <a:off x="9963993" y="2224284"/>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15A05A35-D54D-58C5-6051-FB60D6B2D7EA}"/>
              </a:ext>
            </a:extLst>
          </p:cNvPr>
          <p:cNvSpPr/>
          <p:nvPr/>
        </p:nvSpPr>
        <p:spPr>
          <a:xfrm>
            <a:off x="9272196" y="1804666"/>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B82A6BBB-6FF0-FCEE-FE90-1D2DEFF83FE5}"/>
              </a:ext>
            </a:extLst>
          </p:cNvPr>
          <p:cNvSpPr/>
          <p:nvPr/>
        </p:nvSpPr>
        <p:spPr>
          <a:xfrm>
            <a:off x="21966999" y="537493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0B184206-9866-D53B-4A87-9C1C62CB54AA}"/>
              </a:ext>
            </a:extLst>
          </p:cNvPr>
          <p:cNvSpPr/>
          <p:nvPr/>
        </p:nvSpPr>
        <p:spPr>
          <a:xfrm>
            <a:off x="22511362" y="5056989"/>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8A7643EA-2E95-6CA5-10C5-76AA9E00BC9C}"/>
              </a:ext>
            </a:extLst>
          </p:cNvPr>
          <p:cNvSpPr/>
          <p:nvPr/>
        </p:nvSpPr>
        <p:spPr>
          <a:xfrm>
            <a:off x="21819565" y="4637371"/>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9DDE5456-D4D5-A066-ECDB-D9172FA1119B}"/>
              </a:ext>
            </a:extLst>
          </p:cNvPr>
          <p:cNvSpPr/>
          <p:nvPr/>
        </p:nvSpPr>
        <p:spPr>
          <a:xfrm>
            <a:off x="1719430" y="9095765"/>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AC507ED-2C3B-9D02-A402-E9CF271CFF2E}"/>
              </a:ext>
            </a:extLst>
          </p:cNvPr>
          <p:cNvSpPr/>
          <p:nvPr/>
        </p:nvSpPr>
        <p:spPr>
          <a:xfrm>
            <a:off x="2263793" y="8777815"/>
            <a:ext cx="257056" cy="2570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E338AFF0-F80A-F990-A73E-6B7E0BFF8D5A}"/>
              </a:ext>
            </a:extLst>
          </p:cNvPr>
          <p:cNvSpPr/>
          <p:nvPr/>
        </p:nvSpPr>
        <p:spPr>
          <a:xfrm>
            <a:off x="1571996" y="8358197"/>
            <a:ext cx="475656" cy="475656"/>
          </a:xfrm>
          <a:prstGeom prst="ellipse">
            <a:avLst/>
          </a:prstGeom>
          <a:solidFill>
            <a:srgbClr val="00A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75543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179</TotalTime>
  <Words>1219</Words>
  <Application>Microsoft Office PowerPoint</Application>
  <PresentationFormat>Custom</PresentationFormat>
  <Paragraphs>180</Paragraphs>
  <Slides>22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Arial</vt:lpstr>
      <vt:lpstr>Brush Signature</vt:lpstr>
      <vt:lpstr>Calibri</vt:lpstr>
      <vt:lpstr>Calibri Light</vt:lpstr>
      <vt:lpstr>Lato Black</vt:lpstr>
      <vt:lpstr>Playful Christmas-Personal Use</vt:lpstr>
      <vt:lpstr>Poppins Bold</vt:lpstr>
      <vt:lpstr>Poppins Medium</vt:lpstr>
      <vt:lpstr>Poppins SemiBold</vt:lpstr>
      <vt:lpstr>Roboto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Zain Hashmi</dc:creator>
  <cp:lastModifiedBy>Zain Hashmi</cp:lastModifiedBy>
  <cp:revision>50</cp:revision>
  <dcterms:created xsi:type="dcterms:W3CDTF">2023-12-09T03:48:50Z</dcterms:created>
  <dcterms:modified xsi:type="dcterms:W3CDTF">2023-12-10T04:12:01Z</dcterms:modified>
</cp:coreProperties>
</file>