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7.xml"/>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76.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68.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77.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73.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69.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80.xml"/>
  <Override ContentType="application/vnd.openxmlformats-officedocument.presentationml.notesSlide+xml" PartName="/ppt/notesSlides/notesSlide61.xml"/>
  <Override ContentType="application/vnd.openxmlformats-officedocument.presentationml.notesSlide+xml" PartName="/ppt/notesSlides/notesSlide74.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75.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62.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70.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63.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72.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60.xml"/>
  <Override ContentType="application/vnd.openxmlformats-officedocument.presentationml.notesSlide+xml" PartName="/ppt/notesSlides/notesSlide38.xml"/>
  <Override ContentType="application/vnd.openxmlformats-officedocument.presentationml.notesSlide+xml" PartName="/ppt/notesSlides/notesSlide64.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65.xml"/>
  <Override ContentType="application/vnd.openxmlformats-officedocument.presentationml.notesSlide+xml" PartName="/ppt/notesSlides/notesSlide78.xml"/>
  <Override ContentType="application/vnd.openxmlformats-officedocument.presentationml.notesSlide+xml" PartName="/ppt/notesSlides/notesSlide79.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71.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66.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78.xml"/>
  <Override ContentType="application/vnd.openxmlformats-officedocument.presentationml.slide+xml" PartName="/ppt/slides/slide35.xml"/>
  <Override ContentType="application/vnd.openxmlformats-officedocument.presentationml.slide+xml" PartName="/ppt/slides/slide60.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69.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77.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6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71.xml"/>
  <Override ContentType="application/vnd.openxmlformats-officedocument.presentationml.slide+xml" PartName="/ppt/slides/slide41.xml"/>
  <Override ContentType="application/vnd.openxmlformats-officedocument.presentationml.slide+xml" PartName="/ppt/slides/slide67.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66.xml"/>
  <Override ContentType="application/vnd.openxmlformats-officedocument.presentationml.slide+xml" PartName="/ppt/slides/slide79.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7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7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65.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72.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64.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62.xml"/>
  <Override ContentType="application/vnd.openxmlformats-officedocument.presentationml.slide+xml" PartName="/ppt/slides/slide75.xml"/>
  <Override ContentType="application/vnd.openxmlformats-officedocument.presentationml.slide+xml" PartName="/ppt/slides/slide76.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63.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80.xml"/>
  <Override ContentType="application/vnd.openxmlformats-officedocument.presentationml.slide+xml" PartName="/ppt/slides/slide15.xml"/>
  <Override ContentType="application/vnd.openxmlformats-officedocument.presentationml.slide+xml" PartName="/ppt/slides/slide61.xml"/>
  <Override ContentType="application/vnd.openxmlformats-officedocument.presentationml.slide+xml" PartName="/ppt/slides/slide31.xml"/>
  <Override ContentType="application/vnd.openxmlformats-officedocument.presentationml.slide+xml" PartName="/ppt/slides/slide74.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87"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 id="294" r:id="rId43"/>
    <p:sldId id="295" r:id="rId44"/>
    <p:sldId id="296" r:id="rId45"/>
    <p:sldId id="297" r:id="rId46"/>
    <p:sldId id="298" r:id="rId47"/>
    <p:sldId id="299" r:id="rId48"/>
    <p:sldId id="300" r:id="rId49"/>
    <p:sldId id="301" r:id="rId50"/>
    <p:sldId id="302" r:id="rId51"/>
    <p:sldId id="303" r:id="rId52"/>
    <p:sldId id="304" r:id="rId53"/>
    <p:sldId id="305" r:id="rId54"/>
    <p:sldId id="306" r:id="rId55"/>
    <p:sldId id="307" r:id="rId56"/>
    <p:sldId id="308" r:id="rId57"/>
    <p:sldId id="309" r:id="rId58"/>
    <p:sldId id="310" r:id="rId59"/>
    <p:sldId id="311" r:id="rId60"/>
    <p:sldId id="312" r:id="rId61"/>
    <p:sldId id="313" r:id="rId62"/>
    <p:sldId id="314" r:id="rId63"/>
    <p:sldId id="315" r:id="rId64"/>
    <p:sldId id="316" r:id="rId65"/>
    <p:sldId id="317" r:id="rId66"/>
    <p:sldId id="318" r:id="rId67"/>
    <p:sldId id="319" r:id="rId68"/>
    <p:sldId id="320" r:id="rId69"/>
    <p:sldId id="321" r:id="rId70"/>
    <p:sldId id="322" r:id="rId71"/>
    <p:sldId id="323" r:id="rId72"/>
    <p:sldId id="324" r:id="rId73"/>
    <p:sldId id="325" r:id="rId74"/>
    <p:sldId id="326" r:id="rId75"/>
    <p:sldId id="327" r:id="rId76"/>
    <p:sldId id="328" r:id="rId77"/>
    <p:sldId id="329" r:id="rId78"/>
    <p:sldId id="330" r:id="rId79"/>
    <p:sldId id="331" r:id="rId80"/>
    <p:sldId id="332" r:id="rId81"/>
    <p:sldId id="333" r:id="rId82"/>
    <p:sldId id="334" r:id="rId83"/>
    <p:sldId id="335" r:id="rId84"/>
  </p:sldIdLst>
  <p:sldSz cy="6858000" cx="12192000"/>
  <p:notesSz cx="6858000" cy="9144000"/>
  <p:embeddedFontLst>
    <p:embeddedFont>
      <p:font typeface="Cormorant Garamond"/>
      <p:regular r:id="rId85"/>
      <p:bold r:id="rId86"/>
      <p:italic r:id="rId87"/>
      <p:boldItalic r:id="rId88"/>
    </p:embeddedFont>
    <p:embeddedFont>
      <p:font typeface="Source Sans Pro SemiBold"/>
      <p:regular r:id="rId89"/>
      <p:bold r:id="rId90"/>
      <p:italic r:id="rId91"/>
      <p:boldItalic r:id="rId92"/>
    </p:embeddedFont>
    <p:embeddedFont>
      <p:font typeface="Source Sans Pro"/>
      <p:regular r:id="rId93"/>
      <p:bold r:id="rId94"/>
      <p:italic r:id="rId95"/>
      <p:boldItalic r:id="rId96"/>
    </p:embeddedFont>
    <p:embeddedFont>
      <p:font typeface="Cormorant"/>
      <p:regular r:id="rId97"/>
      <p:bold r:id="rId98"/>
      <p:italic r:id="rId99"/>
      <p:boldItalic r:id="rId10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40" Type="http://schemas.openxmlformats.org/officeDocument/2006/relationships/slide" Target="slides/slide36.xml"/><Relationship Id="rId42" Type="http://schemas.openxmlformats.org/officeDocument/2006/relationships/slide" Target="slides/slide38.xml"/><Relationship Id="rId41" Type="http://schemas.openxmlformats.org/officeDocument/2006/relationships/slide" Target="slides/slide37.xml"/><Relationship Id="rId44" Type="http://schemas.openxmlformats.org/officeDocument/2006/relationships/slide" Target="slides/slide40.xml"/><Relationship Id="rId43" Type="http://schemas.openxmlformats.org/officeDocument/2006/relationships/slide" Target="slides/slide39.xml"/><Relationship Id="rId46" Type="http://schemas.openxmlformats.org/officeDocument/2006/relationships/slide" Target="slides/slide42.xml"/><Relationship Id="rId45" Type="http://schemas.openxmlformats.org/officeDocument/2006/relationships/slide" Target="slides/slide41.xml"/><Relationship Id="rId48" Type="http://schemas.openxmlformats.org/officeDocument/2006/relationships/slide" Target="slides/slide44.xml"/><Relationship Id="rId47" Type="http://schemas.openxmlformats.org/officeDocument/2006/relationships/slide" Target="slides/slide43.xml"/><Relationship Id="rId49" Type="http://schemas.openxmlformats.org/officeDocument/2006/relationships/slide" Target="slides/slide45.xml"/><Relationship Id="rId100" Type="http://schemas.openxmlformats.org/officeDocument/2006/relationships/font" Target="fonts/Cormorant-boldItalic.fntdata"/><Relationship Id="rId31" Type="http://schemas.openxmlformats.org/officeDocument/2006/relationships/slide" Target="slides/slide27.xml"/><Relationship Id="rId30" Type="http://schemas.openxmlformats.org/officeDocument/2006/relationships/slide" Target="slides/slide26.xml"/><Relationship Id="rId33" Type="http://schemas.openxmlformats.org/officeDocument/2006/relationships/slide" Target="slides/slide29.xml"/><Relationship Id="rId32" Type="http://schemas.openxmlformats.org/officeDocument/2006/relationships/slide" Target="slides/slide28.xml"/><Relationship Id="rId35" Type="http://schemas.openxmlformats.org/officeDocument/2006/relationships/slide" Target="slides/slide31.xml"/><Relationship Id="rId34" Type="http://schemas.openxmlformats.org/officeDocument/2006/relationships/slide" Target="slides/slide30.xml"/><Relationship Id="rId37" Type="http://schemas.openxmlformats.org/officeDocument/2006/relationships/slide" Target="slides/slide33.xml"/><Relationship Id="rId36" Type="http://schemas.openxmlformats.org/officeDocument/2006/relationships/slide" Target="slides/slide32.xml"/><Relationship Id="rId39" Type="http://schemas.openxmlformats.org/officeDocument/2006/relationships/slide" Target="slides/slide35.xml"/><Relationship Id="rId38" Type="http://schemas.openxmlformats.org/officeDocument/2006/relationships/slide" Target="slides/slide34.xml"/><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29" Type="http://schemas.openxmlformats.org/officeDocument/2006/relationships/slide" Target="slides/slide25.xml"/><Relationship Id="rId95" Type="http://schemas.openxmlformats.org/officeDocument/2006/relationships/font" Target="fonts/SourceSansPro-italic.fntdata"/><Relationship Id="rId94" Type="http://schemas.openxmlformats.org/officeDocument/2006/relationships/font" Target="fonts/SourceSansPro-bold.fntdata"/><Relationship Id="rId97" Type="http://schemas.openxmlformats.org/officeDocument/2006/relationships/font" Target="fonts/Cormorant-regular.fntdata"/><Relationship Id="rId96" Type="http://schemas.openxmlformats.org/officeDocument/2006/relationships/font" Target="fonts/SourceSansPro-boldItalic.fntdata"/><Relationship Id="rId11" Type="http://schemas.openxmlformats.org/officeDocument/2006/relationships/slide" Target="slides/slide7.xml"/><Relationship Id="rId99" Type="http://schemas.openxmlformats.org/officeDocument/2006/relationships/font" Target="fonts/Cormorant-italic.fntdata"/><Relationship Id="rId10" Type="http://schemas.openxmlformats.org/officeDocument/2006/relationships/slide" Target="slides/slide6.xml"/><Relationship Id="rId98" Type="http://schemas.openxmlformats.org/officeDocument/2006/relationships/font" Target="fonts/Cormorant-bold.fntdata"/><Relationship Id="rId13" Type="http://schemas.openxmlformats.org/officeDocument/2006/relationships/slide" Target="slides/slide9.xml"/><Relationship Id="rId12" Type="http://schemas.openxmlformats.org/officeDocument/2006/relationships/slide" Target="slides/slide8.xml"/><Relationship Id="rId91" Type="http://schemas.openxmlformats.org/officeDocument/2006/relationships/font" Target="fonts/SourceSansProSemiBold-italic.fntdata"/><Relationship Id="rId90" Type="http://schemas.openxmlformats.org/officeDocument/2006/relationships/font" Target="fonts/SourceSansProSemiBold-bold.fntdata"/><Relationship Id="rId93" Type="http://schemas.openxmlformats.org/officeDocument/2006/relationships/font" Target="fonts/SourceSansPro-regular.fntdata"/><Relationship Id="rId92" Type="http://schemas.openxmlformats.org/officeDocument/2006/relationships/font" Target="fonts/SourceSansProSemiBold-boldItalic.fntdata"/><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 Id="rId84" Type="http://schemas.openxmlformats.org/officeDocument/2006/relationships/slide" Target="slides/slide80.xml"/><Relationship Id="rId83" Type="http://schemas.openxmlformats.org/officeDocument/2006/relationships/slide" Target="slides/slide79.xml"/><Relationship Id="rId86" Type="http://schemas.openxmlformats.org/officeDocument/2006/relationships/font" Target="fonts/CormorantGaramond-bold.fntdata"/><Relationship Id="rId85" Type="http://schemas.openxmlformats.org/officeDocument/2006/relationships/font" Target="fonts/CormorantGaramond-regular.fntdata"/><Relationship Id="rId88" Type="http://schemas.openxmlformats.org/officeDocument/2006/relationships/font" Target="fonts/CormorantGaramond-boldItalic.fntdata"/><Relationship Id="rId87" Type="http://schemas.openxmlformats.org/officeDocument/2006/relationships/font" Target="fonts/CormorantGaramond-italic.fntdata"/><Relationship Id="rId89" Type="http://schemas.openxmlformats.org/officeDocument/2006/relationships/font" Target="fonts/SourceSansProSemiBold-regular.fntdata"/><Relationship Id="rId80" Type="http://schemas.openxmlformats.org/officeDocument/2006/relationships/slide" Target="slides/slide76.xml"/><Relationship Id="rId82" Type="http://schemas.openxmlformats.org/officeDocument/2006/relationships/slide" Target="slides/slide78.xml"/><Relationship Id="rId81" Type="http://schemas.openxmlformats.org/officeDocument/2006/relationships/slide" Target="slides/slide77.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73" Type="http://schemas.openxmlformats.org/officeDocument/2006/relationships/slide" Target="slides/slide69.xml"/><Relationship Id="rId72" Type="http://schemas.openxmlformats.org/officeDocument/2006/relationships/slide" Target="slides/slide68.xml"/><Relationship Id="rId75" Type="http://schemas.openxmlformats.org/officeDocument/2006/relationships/slide" Target="slides/slide71.xml"/><Relationship Id="rId74" Type="http://schemas.openxmlformats.org/officeDocument/2006/relationships/slide" Target="slides/slide70.xml"/><Relationship Id="rId77" Type="http://schemas.openxmlformats.org/officeDocument/2006/relationships/slide" Target="slides/slide73.xml"/><Relationship Id="rId76" Type="http://schemas.openxmlformats.org/officeDocument/2006/relationships/slide" Target="slides/slide72.xml"/><Relationship Id="rId79" Type="http://schemas.openxmlformats.org/officeDocument/2006/relationships/slide" Target="slides/slide75.xml"/><Relationship Id="rId78" Type="http://schemas.openxmlformats.org/officeDocument/2006/relationships/slide" Target="slides/slide74.xml"/><Relationship Id="rId71" Type="http://schemas.openxmlformats.org/officeDocument/2006/relationships/slide" Target="slides/slide67.xml"/><Relationship Id="rId70" Type="http://schemas.openxmlformats.org/officeDocument/2006/relationships/slide" Target="slides/slide66.xml"/><Relationship Id="rId62" Type="http://schemas.openxmlformats.org/officeDocument/2006/relationships/slide" Target="slides/slide58.xml"/><Relationship Id="rId61" Type="http://schemas.openxmlformats.org/officeDocument/2006/relationships/slide" Target="slides/slide57.xml"/><Relationship Id="rId64" Type="http://schemas.openxmlformats.org/officeDocument/2006/relationships/slide" Target="slides/slide60.xml"/><Relationship Id="rId63" Type="http://schemas.openxmlformats.org/officeDocument/2006/relationships/slide" Target="slides/slide59.xml"/><Relationship Id="rId66" Type="http://schemas.openxmlformats.org/officeDocument/2006/relationships/slide" Target="slides/slide62.xml"/><Relationship Id="rId65" Type="http://schemas.openxmlformats.org/officeDocument/2006/relationships/slide" Target="slides/slide61.xml"/><Relationship Id="rId68" Type="http://schemas.openxmlformats.org/officeDocument/2006/relationships/slide" Target="slides/slide64.xml"/><Relationship Id="rId67" Type="http://schemas.openxmlformats.org/officeDocument/2006/relationships/slide" Target="slides/slide63.xml"/><Relationship Id="rId60" Type="http://schemas.openxmlformats.org/officeDocument/2006/relationships/slide" Target="slides/slide56.xml"/><Relationship Id="rId69" Type="http://schemas.openxmlformats.org/officeDocument/2006/relationships/slide" Target="slides/slide65.xml"/><Relationship Id="rId51" Type="http://schemas.openxmlformats.org/officeDocument/2006/relationships/slide" Target="slides/slide47.xml"/><Relationship Id="rId50" Type="http://schemas.openxmlformats.org/officeDocument/2006/relationships/slide" Target="slides/slide46.xml"/><Relationship Id="rId53" Type="http://schemas.openxmlformats.org/officeDocument/2006/relationships/slide" Target="slides/slide49.xml"/><Relationship Id="rId52" Type="http://schemas.openxmlformats.org/officeDocument/2006/relationships/slide" Target="slides/slide48.xml"/><Relationship Id="rId55" Type="http://schemas.openxmlformats.org/officeDocument/2006/relationships/slide" Target="slides/slide51.xml"/><Relationship Id="rId54" Type="http://schemas.openxmlformats.org/officeDocument/2006/relationships/slide" Target="slides/slide50.xml"/><Relationship Id="rId57" Type="http://schemas.openxmlformats.org/officeDocument/2006/relationships/slide" Target="slides/slide53.xml"/><Relationship Id="rId56" Type="http://schemas.openxmlformats.org/officeDocument/2006/relationships/slide" Target="slides/slide52.xml"/><Relationship Id="rId59" Type="http://schemas.openxmlformats.org/officeDocument/2006/relationships/slide" Target="slides/slide55.xml"/><Relationship Id="rId58" Type="http://schemas.openxmlformats.org/officeDocument/2006/relationships/slide" Target="slides/slide5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 name="Shape 98"/>
        <p:cNvGrpSpPr/>
        <p:nvPr/>
      </p:nvGrpSpPr>
      <p:grpSpPr>
        <a:xfrm>
          <a:off x="0" y="0"/>
          <a:ext cx="0" cy="0"/>
          <a:chOff x="0" y="0"/>
          <a:chExt cx="0" cy="0"/>
        </a:xfrm>
      </p:grpSpPr>
      <p:sp>
        <p:nvSpPr>
          <p:cNvPr id="99" name="Google Shape;99;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9" name="Shape 299"/>
        <p:cNvGrpSpPr/>
        <p:nvPr/>
      </p:nvGrpSpPr>
      <p:grpSpPr>
        <a:xfrm>
          <a:off x="0" y="0"/>
          <a:ext cx="0" cy="0"/>
          <a:chOff x="0" y="0"/>
          <a:chExt cx="0" cy="0"/>
        </a:xfrm>
      </p:grpSpPr>
      <p:sp>
        <p:nvSpPr>
          <p:cNvPr id="300" name="Google Shape;300;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01" name="Google Shape;301;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4" name="Shape 314"/>
        <p:cNvGrpSpPr/>
        <p:nvPr/>
      </p:nvGrpSpPr>
      <p:grpSpPr>
        <a:xfrm>
          <a:off x="0" y="0"/>
          <a:ext cx="0" cy="0"/>
          <a:chOff x="0" y="0"/>
          <a:chExt cx="0" cy="0"/>
        </a:xfrm>
      </p:grpSpPr>
      <p:sp>
        <p:nvSpPr>
          <p:cNvPr id="315" name="Google Shape;315;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6" name="Google Shape;316;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4" name="Shape 334"/>
        <p:cNvGrpSpPr/>
        <p:nvPr/>
      </p:nvGrpSpPr>
      <p:grpSpPr>
        <a:xfrm>
          <a:off x="0" y="0"/>
          <a:ext cx="0" cy="0"/>
          <a:chOff x="0" y="0"/>
          <a:chExt cx="0" cy="0"/>
        </a:xfrm>
      </p:grpSpPr>
      <p:sp>
        <p:nvSpPr>
          <p:cNvPr id="335" name="Google Shape;335;p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36" name="Google Shape;336;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6" name="Shape 356"/>
        <p:cNvGrpSpPr/>
        <p:nvPr/>
      </p:nvGrpSpPr>
      <p:grpSpPr>
        <a:xfrm>
          <a:off x="0" y="0"/>
          <a:ext cx="0" cy="0"/>
          <a:chOff x="0" y="0"/>
          <a:chExt cx="0" cy="0"/>
        </a:xfrm>
      </p:grpSpPr>
      <p:sp>
        <p:nvSpPr>
          <p:cNvPr id="357" name="Google Shape;357;p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8" name="Google Shape;358;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7" name="Shape 387"/>
        <p:cNvGrpSpPr/>
        <p:nvPr/>
      </p:nvGrpSpPr>
      <p:grpSpPr>
        <a:xfrm>
          <a:off x="0" y="0"/>
          <a:ext cx="0" cy="0"/>
          <a:chOff x="0" y="0"/>
          <a:chExt cx="0" cy="0"/>
        </a:xfrm>
      </p:grpSpPr>
      <p:sp>
        <p:nvSpPr>
          <p:cNvPr id="388" name="Google Shape;388;p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89" name="Google Shape;389;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0" name="Shape 410"/>
        <p:cNvGrpSpPr/>
        <p:nvPr/>
      </p:nvGrpSpPr>
      <p:grpSpPr>
        <a:xfrm>
          <a:off x="0" y="0"/>
          <a:ext cx="0" cy="0"/>
          <a:chOff x="0" y="0"/>
          <a:chExt cx="0" cy="0"/>
        </a:xfrm>
      </p:grpSpPr>
      <p:sp>
        <p:nvSpPr>
          <p:cNvPr id="411" name="Google Shape;411;p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12" name="Google Shape;412;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4" name="Shape 424"/>
        <p:cNvGrpSpPr/>
        <p:nvPr/>
      </p:nvGrpSpPr>
      <p:grpSpPr>
        <a:xfrm>
          <a:off x="0" y="0"/>
          <a:ext cx="0" cy="0"/>
          <a:chOff x="0" y="0"/>
          <a:chExt cx="0" cy="0"/>
        </a:xfrm>
      </p:grpSpPr>
      <p:sp>
        <p:nvSpPr>
          <p:cNvPr id="425" name="Google Shape;425;p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26" name="Google Shape;426;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41" name="Shape 441"/>
        <p:cNvGrpSpPr/>
        <p:nvPr/>
      </p:nvGrpSpPr>
      <p:grpSpPr>
        <a:xfrm>
          <a:off x="0" y="0"/>
          <a:ext cx="0" cy="0"/>
          <a:chOff x="0" y="0"/>
          <a:chExt cx="0" cy="0"/>
        </a:xfrm>
      </p:grpSpPr>
      <p:sp>
        <p:nvSpPr>
          <p:cNvPr id="442" name="Google Shape;442;p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43" name="Google Shape;443;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1" name="Shape 511"/>
        <p:cNvGrpSpPr/>
        <p:nvPr/>
      </p:nvGrpSpPr>
      <p:grpSpPr>
        <a:xfrm>
          <a:off x="0" y="0"/>
          <a:ext cx="0" cy="0"/>
          <a:chOff x="0" y="0"/>
          <a:chExt cx="0" cy="0"/>
        </a:xfrm>
      </p:grpSpPr>
      <p:sp>
        <p:nvSpPr>
          <p:cNvPr id="512" name="Google Shape;512;p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13" name="Google Shape;513;p1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0" name="Shape 530"/>
        <p:cNvGrpSpPr/>
        <p:nvPr/>
      </p:nvGrpSpPr>
      <p:grpSpPr>
        <a:xfrm>
          <a:off x="0" y="0"/>
          <a:ext cx="0" cy="0"/>
          <a:chOff x="0" y="0"/>
          <a:chExt cx="0" cy="0"/>
        </a:xfrm>
      </p:grpSpPr>
      <p:sp>
        <p:nvSpPr>
          <p:cNvPr id="531" name="Google Shape;531;p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32" name="Google Shape;532;p1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6" name="Shape 116"/>
        <p:cNvGrpSpPr/>
        <p:nvPr/>
      </p:nvGrpSpPr>
      <p:grpSpPr>
        <a:xfrm>
          <a:off x="0" y="0"/>
          <a:ext cx="0" cy="0"/>
          <a:chOff x="0" y="0"/>
          <a:chExt cx="0" cy="0"/>
        </a:xfrm>
      </p:grpSpPr>
      <p:sp>
        <p:nvSpPr>
          <p:cNvPr id="117" name="Google Shape;117;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44" name="Shape 544"/>
        <p:cNvGrpSpPr/>
        <p:nvPr/>
      </p:nvGrpSpPr>
      <p:grpSpPr>
        <a:xfrm>
          <a:off x="0" y="0"/>
          <a:ext cx="0" cy="0"/>
          <a:chOff x="0" y="0"/>
          <a:chExt cx="0" cy="0"/>
        </a:xfrm>
      </p:grpSpPr>
      <p:sp>
        <p:nvSpPr>
          <p:cNvPr id="545" name="Google Shape;545;p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46" name="Google Shape;546;p2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9" name="Shape 559"/>
        <p:cNvGrpSpPr/>
        <p:nvPr/>
      </p:nvGrpSpPr>
      <p:grpSpPr>
        <a:xfrm>
          <a:off x="0" y="0"/>
          <a:ext cx="0" cy="0"/>
          <a:chOff x="0" y="0"/>
          <a:chExt cx="0" cy="0"/>
        </a:xfrm>
      </p:grpSpPr>
      <p:sp>
        <p:nvSpPr>
          <p:cNvPr id="560" name="Google Shape;560;p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61" name="Google Shape;561;p2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4" name="Shape 574"/>
        <p:cNvGrpSpPr/>
        <p:nvPr/>
      </p:nvGrpSpPr>
      <p:grpSpPr>
        <a:xfrm>
          <a:off x="0" y="0"/>
          <a:ext cx="0" cy="0"/>
          <a:chOff x="0" y="0"/>
          <a:chExt cx="0" cy="0"/>
        </a:xfrm>
      </p:grpSpPr>
      <p:sp>
        <p:nvSpPr>
          <p:cNvPr id="575" name="Google Shape;575;p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76" name="Google Shape;576;p2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4" name="Shape 614"/>
        <p:cNvGrpSpPr/>
        <p:nvPr/>
      </p:nvGrpSpPr>
      <p:grpSpPr>
        <a:xfrm>
          <a:off x="0" y="0"/>
          <a:ext cx="0" cy="0"/>
          <a:chOff x="0" y="0"/>
          <a:chExt cx="0" cy="0"/>
        </a:xfrm>
      </p:grpSpPr>
      <p:sp>
        <p:nvSpPr>
          <p:cNvPr id="615" name="Google Shape;615;p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16" name="Google Shape;616;p2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30" name="Shape 630"/>
        <p:cNvGrpSpPr/>
        <p:nvPr/>
      </p:nvGrpSpPr>
      <p:grpSpPr>
        <a:xfrm>
          <a:off x="0" y="0"/>
          <a:ext cx="0" cy="0"/>
          <a:chOff x="0" y="0"/>
          <a:chExt cx="0" cy="0"/>
        </a:xfrm>
      </p:grpSpPr>
      <p:sp>
        <p:nvSpPr>
          <p:cNvPr id="631" name="Google Shape;631;p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32" name="Google Shape;632;p2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6" name="Shape 646"/>
        <p:cNvGrpSpPr/>
        <p:nvPr/>
      </p:nvGrpSpPr>
      <p:grpSpPr>
        <a:xfrm>
          <a:off x="0" y="0"/>
          <a:ext cx="0" cy="0"/>
          <a:chOff x="0" y="0"/>
          <a:chExt cx="0" cy="0"/>
        </a:xfrm>
      </p:grpSpPr>
      <p:sp>
        <p:nvSpPr>
          <p:cNvPr id="647" name="Google Shape;647;p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48" name="Google Shape;648;p2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64" name="Shape 664"/>
        <p:cNvGrpSpPr/>
        <p:nvPr/>
      </p:nvGrpSpPr>
      <p:grpSpPr>
        <a:xfrm>
          <a:off x="0" y="0"/>
          <a:ext cx="0" cy="0"/>
          <a:chOff x="0" y="0"/>
          <a:chExt cx="0" cy="0"/>
        </a:xfrm>
      </p:grpSpPr>
      <p:sp>
        <p:nvSpPr>
          <p:cNvPr id="665" name="Google Shape;665;p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66" name="Google Shape;666;p2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06" name="Shape 706"/>
        <p:cNvGrpSpPr/>
        <p:nvPr/>
      </p:nvGrpSpPr>
      <p:grpSpPr>
        <a:xfrm>
          <a:off x="0" y="0"/>
          <a:ext cx="0" cy="0"/>
          <a:chOff x="0" y="0"/>
          <a:chExt cx="0" cy="0"/>
        </a:xfrm>
      </p:grpSpPr>
      <p:sp>
        <p:nvSpPr>
          <p:cNvPr id="707" name="Google Shape;707;p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08" name="Google Shape;708;p2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35" name="Shape 735"/>
        <p:cNvGrpSpPr/>
        <p:nvPr/>
      </p:nvGrpSpPr>
      <p:grpSpPr>
        <a:xfrm>
          <a:off x="0" y="0"/>
          <a:ext cx="0" cy="0"/>
          <a:chOff x="0" y="0"/>
          <a:chExt cx="0" cy="0"/>
        </a:xfrm>
      </p:grpSpPr>
      <p:sp>
        <p:nvSpPr>
          <p:cNvPr id="736" name="Google Shape;736;p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37" name="Google Shape;737;p2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2" name="Shape 752"/>
        <p:cNvGrpSpPr/>
        <p:nvPr/>
      </p:nvGrpSpPr>
      <p:grpSpPr>
        <a:xfrm>
          <a:off x="0" y="0"/>
          <a:ext cx="0" cy="0"/>
          <a:chOff x="0" y="0"/>
          <a:chExt cx="0" cy="0"/>
        </a:xfrm>
      </p:grpSpPr>
      <p:sp>
        <p:nvSpPr>
          <p:cNvPr id="753" name="Google Shape;753;p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54" name="Google Shape;754;p2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1" name="Shape 141"/>
        <p:cNvGrpSpPr/>
        <p:nvPr/>
      </p:nvGrpSpPr>
      <p:grpSpPr>
        <a:xfrm>
          <a:off x="0" y="0"/>
          <a:ext cx="0" cy="0"/>
          <a:chOff x="0" y="0"/>
          <a:chExt cx="0" cy="0"/>
        </a:xfrm>
      </p:grpSpPr>
      <p:sp>
        <p:nvSpPr>
          <p:cNvPr id="142" name="Google Shape;142;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3" name="Google Shape;143;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69" name="Shape 769"/>
        <p:cNvGrpSpPr/>
        <p:nvPr/>
      </p:nvGrpSpPr>
      <p:grpSpPr>
        <a:xfrm>
          <a:off x="0" y="0"/>
          <a:ext cx="0" cy="0"/>
          <a:chOff x="0" y="0"/>
          <a:chExt cx="0" cy="0"/>
        </a:xfrm>
      </p:grpSpPr>
      <p:sp>
        <p:nvSpPr>
          <p:cNvPr id="770" name="Google Shape;770;p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71" name="Google Shape;771;p3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93" name="Shape 793"/>
        <p:cNvGrpSpPr/>
        <p:nvPr/>
      </p:nvGrpSpPr>
      <p:grpSpPr>
        <a:xfrm>
          <a:off x="0" y="0"/>
          <a:ext cx="0" cy="0"/>
          <a:chOff x="0" y="0"/>
          <a:chExt cx="0" cy="0"/>
        </a:xfrm>
      </p:grpSpPr>
      <p:sp>
        <p:nvSpPr>
          <p:cNvPr id="794" name="Google Shape;794;p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95" name="Google Shape;795;p3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2" name="Shape 822"/>
        <p:cNvGrpSpPr/>
        <p:nvPr/>
      </p:nvGrpSpPr>
      <p:grpSpPr>
        <a:xfrm>
          <a:off x="0" y="0"/>
          <a:ext cx="0" cy="0"/>
          <a:chOff x="0" y="0"/>
          <a:chExt cx="0" cy="0"/>
        </a:xfrm>
      </p:grpSpPr>
      <p:sp>
        <p:nvSpPr>
          <p:cNvPr id="823" name="Google Shape;823;p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24" name="Google Shape;824;p3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46" name="Shape 846"/>
        <p:cNvGrpSpPr/>
        <p:nvPr/>
      </p:nvGrpSpPr>
      <p:grpSpPr>
        <a:xfrm>
          <a:off x="0" y="0"/>
          <a:ext cx="0" cy="0"/>
          <a:chOff x="0" y="0"/>
          <a:chExt cx="0" cy="0"/>
        </a:xfrm>
      </p:grpSpPr>
      <p:sp>
        <p:nvSpPr>
          <p:cNvPr id="847" name="Google Shape;847;p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8" name="Google Shape;848;p3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67" name="Shape 867"/>
        <p:cNvGrpSpPr/>
        <p:nvPr/>
      </p:nvGrpSpPr>
      <p:grpSpPr>
        <a:xfrm>
          <a:off x="0" y="0"/>
          <a:ext cx="0" cy="0"/>
          <a:chOff x="0" y="0"/>
          <a:chExt cx="0" cy="0"/>
        </a:xfrm>
      </p:grpSpPr>
      <p:sp>
        <p:nvSpPr>
          <p:cNvPr id="868" name="Google Shape;868;p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69" name="Google Shape;869;p3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88" name="Shape 888"/>
        <p:cNvGrpSpPr/>
        <p:nvPr/>
      </p:nvGrpSpPr>
      <p:grpSpPr>
        <a:xfrm>
          <a:off x="0" y="0"/>
          <a:ext cx="0" cy="0"/>
          <a:chOff x="0" y="0"/>
          <a:chExt cx="0" cy="0"/>
        </a:xfrm>
      </p:grpSpPr>
      <p:sp>
        <p:nvSpPr>
          <p:cNvPr id="889" name="Google Shape;889;p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90" name="Google Shape;890;p3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05" name="Shape 905"/>
        <p:cNvGrpSpPr/>
        <p:nvPr/>
      </p:nvGrpSpPr>
      <p:grpSpPr>
        <a:xfrm>
          <a:off x="0" y="0"/>
          <a:ext cx="0" cy="0"/>
          <a:chOff x="0" y="0"/>
          <a:chExt cx="0" cy="0"/>
        </a:xfrm>
      </p:grpSpPr>
      <p:sp>
        <p:nvSpPr>
          <p:cNvPr id="906" name="Google Shape;906;p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07" name="Google Shape;907;p3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31" name="Shape 931"/>
        <p:cNvGrpSpPr/>
        <p:nvPr/>
      </p:nvGrpSpPr>
      <p:grpSpPr>
        <a:xfrm>
          <a:off x="0" y="0"/>
          <a:ext cx="0" cy="0"/>
          <a:chOff x="0" y="0"/>
          <a:chExt cx="0" cy="0"/>
        </a:xfrm>
      </p:grpSpPr>
      <p:sp>
        <p:nvSpPr>
          <p:cNvPr id="932" name="Google Shape;932;p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33" name="Google Shape;933;p3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1" name="Shape 951"/>
        <p:cNvGrpSpPr/>
        <p:nvPr/>
      </p:nvGrpSpPr>
      <p:grpSpPr>
        <a:xfrm>
          <a:off x="0" y="0"/>
          <a:ext cx="0" cy="0"/>
          <a:chOff x="0" y="0"/>
          <a:chExt cx="0" cy="0"/>
        </a:xfrm>
      </p:grpSpPr>
      <p:sp>
        <p:nvSpPr>
          <p:cNvPr id="952" name="Google Shape;952;p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53" name="Google Shape;953;p3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72" name="Shape 972"/>
        <p:cNvGrpSpPr/>
        <p:nvPr/>
      </p:nvGrpSpPr>
      <p:grpSpPr>
        <a:xfrm>
          <a:off x="0" y="0"/>
          <a:ext cx="0" cy="0"/>
          <a:chOff x="0" y="0"/>
          <a:chExt cx="0" cy="0"/>
        </a:xfrm>
      </p:grpSpPr>
      <p:sp>
        <p:nvSpPr>
          <p:cNvPr id="973" name="Google Shape;973;p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74" name="Google Shape;974;p3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0" name="Shape 160"/>
        <p:cNvGrpSpPr/>
        <p:nvPr/>
      </p:nvGrpSpPr>
      <p:grpSpPr>
        <a:xfrm>
          <a:off x="0" y="0"/>
          <a:ext cx="0" cy="0"/>
          <a:chOff x="0" y="0"/>
          <a:chExt cx="0" cy="0"/>
        </a:xfrm>
      </p:grpSpPr>
      <p:sp>
        <p:nvSpPr>
          <p:cNvPr id="161" name="Google Shape;161;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2" name="Google Shape;162;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12" name="Shape 1012"/>
        <p:cNvGrpSpPr/>
        <p:nvPr/>
      </p:nvGrpSpPr>
      <p:grpSpPr>
        <a:xfrm>
          <a:off x="0" y="0"/>
          <a:ext cx="0" cy="0"/>
          <a:chOff x="0" y="0"/>
          <a:chExt cx="0" cy="0"/>
        </a:xfrm>
      </p:grpSpPr>
      <p:sp>
        <p:nvSpPr>
          <p:cNvPr id="1013" name="Google Shape;1013;p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14" name="Google Shape;1014;p4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1" name="Shape 1221"/>
        <p:cNvGrpSpPr/>
        <p:nvPr/>
      </p:nvGrpSpPr>
      <p:grpSpPr>
        <a:xfrm>
          <a:off x="0" y="0"/>
          <a:ext cx="0" cy="0"/>
          <a:chOff x="0" y="0"/>
          <a:chExt cx="0" cy="0"/>
        </a:xfrm>
      </p:grpSpPr>
      <p:sp>
        <p:nvSpPr>
          <p:cNvPr id="1222" name="Google Shape;1222;p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23" name="Google Shape;1223;p4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60" name="Shape 1260"/>
        <p:cNvGrpSpPr/>
        <p:nvPr/>
      </p:nvGrpSpPr>
      <p:grpSpPr>
        <a:xfrm>
          <a:off x="0" y="0"/>
          <a:ext cx="0" cy="0"/>
          <a:chOff x="0" y="0"/>
          <a:chExt cx="0" cy="0"/>
        </a:xfrm>
      </p:grpSpPr>
      <p:sp>
        <p:nvSpPr>
          <p:cNvPr id="1261" name="Google Shape;1261;p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62" name="Google Shape;1262;p4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83" name="Shape 1283"/>
        <p:cNvGrpSpPr/>
        <p:nvPr/>
      </p:nvGrpSpPr>
      <p:grpSpPr>
        <a:xfrm>
          <a:off x="0" y="0"/>
          <a:ext cx="0" cy="0"/>
          <a:chOff x="0" y="0"/>
          <a:chExt cx="0" cy="0"/>
        </a:xfrm>
      </p:grpSpPr>
      <p:sp>
        <p:nvSpPr>
          <p:cNvPr id="1284" name="Google Shape;1284;p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85" name="Google Shape;1285;p4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17" name="Shape 1317"/>
        <p:cNvGrpSpPr/>
        <p:nvPr/>
      </p:nvGrpSpPr>
      <p:grpSpPr>
        <a:xfrm>
          <a:off x="0" y="0"/>
          <a:ext cx="0" cy="0"/>
          <a:chOff x="0" y="0"/>
          <a:chExt cx="0" cy="0"/>
        </a:xfrm>
      </p:grpSpPr>
      <p:sp>
        <p:nvSpPr>
          <p:cNvPr id="1318" name="Google Shape;1318;p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19" name="Google Shape;1319;p4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43" name="Shape 1343"/>
        <p:cNvGrpSpPr/>
        <p:nvPr/>
      </p:nvGrpSpPr>
      <p:grpSpPr>
        <a:xfrm>
          <a:off x="0" y="0"/>
          <a:ext cx="0" cy="0"/>
          <a:chOff x="0" y="0"/>
          <a:chExt cx="0" cy="0"/>
        </a:xfrm>
      </p:grpSpPr>
      <p:sp>
        <p:nvSpPr>
          <p:cNvPr id="1344" name="Google Shape;1344;p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45" name="Google Shape;1345;p4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6" name="Shape 1366"/>
        <p:cNvGrpSpPr/>
        <p:nvPr/>
      </p:nvGrpSpPr>
      <p:grpSpPr>
        <a:xfrm>
          <a:off x="0" y="0"/>
          <a:ext cx="0" cy="0"/>
          <a:chOff x="0" y="0"/>
          <a:chExt cx="0" cy="0"/>
        </a:xfrm>
      </p:grpSpPr>
      <p:sp>
        <p:nvSpPr>
          <p:cNvPr id="1367" name="Google Shape;1367;p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68" name="Google Shape;1368;p4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04" name="Shape 1404"/>
        <p:cNvGrpSpPr/>
        <p:nvPr/>
      </p:nvGrpSpPr>
      <p:grpSpPr>
        <a:xfrm>
          <a:off x="0" y="0"/>
          <a:ext cx="0" cy="0"/>
          <a:chOff x="0" y="0"/>
          <a:chExt cx="0" cy="0"/>
        </a:xfrm>
      </p:grpSpPr>
      <p:sp>
        <p:nvSpPr>
          <p:cNvPr id="1405" name="Google Shape;1405;p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06" name="Google Shape;1406;p4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34" name="Shape 1434"/>
        <p:cNvGrpSpPr/>
        <p:nvPr/>
      </p:nvGrpSpPr>
      <p:grpSpPr>
        <a:xfrm>
          <a:off x="0" y="0"/>
          <a:ext cx="0" cy="0"/>
          <a:chOff x="0" y="0"/>
          <a:chExt cx="0" cy="0"/>
        </a:xfrm>
      </p:grpSpPr>
      <p:sp>
        <p:nvSpPr>
          <p:cNvPr id="1435" name="Google Shape;1435;p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36" name="Google Shape;1436;p4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1" name="Shape 1471"/>
        <p:cNvGrpSpPr/>
        <p:nvPr/>
      </p:nvGrpSpPr>
      <p:grpSpPr>
        <a:xfrm>
          <a:off x="0" y="0"/>
          <a:ext cx="0" cy="0"/>
          <a:chOff x="0" y="0"/>
          <a:chExt cx="0" cy="0"/>
        </a:xfrm>
      </p:grpSpPr>
      <p:sp>
        <p:nvSpPr>
          <p:cNvPr id="1472" name="Google Shape;1472;p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73" name="Google Shape;1473;p4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 name="Shape 177"/>
        <p:cNvGrpSpPr/>
        <p:nvPr/>
      </p:nvGrpSpPr>
      <p:grpSpPr>
        <a:xfrm>
          <a:off x="0" y="0"/>
          <a:ext cx="0" cy="0"/>
          <a:chOff x="0" y="0"/>
          <a:chExt cx="0" cy="0"/>
        </a:xfrm>
      </p:grpSpPr>
      <p:sp>
        <p:nvSpPr>
          <p:cNvPr id="178" name="Google Shape;178;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9" name="Google Shape;179;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95" name="Shape 1495"/>
        <p:cNvGrpSpPr/>
        <p:nvPr/>
      </p:nvGrpSpPr>
      <p:grpSpPr>
        <a:xfrm>
          <a:off x="0" y="0"/>
          <a:ext cx="0" cy="0"/>
          <a:chOff x="0" y="0"/>
          <a:chExt cx="0" cy="0"/>
        </a:xfrm>
      </p:grpSpPr>
      <p:sp>
        <p:nvSpPr>
          <p:cNvPr id="1496" name="Google Shape;1496;p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97" name="Google Shape;1497;p5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23" name="Shape 1523"/>
        <p:cNvGrpSpPr/>
        <p:nvPr/>
      </p:nvGrpSpPr>
      <p:grpSpPr>
        <a:xfrm>
          <a:off x="0" y="0"/>
          <a:ext cx="0" cy="0"/>
          <a:chOff x="0" y="0"/>
          <a:chExt cx="0" cy="0"/>
        </a:xfrm>
      </p:grpSpPr>
      <p:sp>
        <p:nvSpPr>
          <p:cNvPr id="1524" name="Google Shape;1524;p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25" name="Google Shape;1525;p5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53" name="Shape 1553"/>
        <p:cNvGrpSpPr/>
        <p:nvPr/>
      </p:nvGrpSpPr>
      <p:grpSpPr>
        <a:xfrm>
          <a:off x="0" y="0"/>
          <a:ext cx="0" cy="0"/>
          <a:chOff x="0" y="0"/>
          <a:chExt cx="0" cy="0"/>
        </a:xfrm>
      </p:grpSpPr>
      <p:sp>
        <p:nvSpPr>
          <p:cNvPr id="1554" name="Google Shape;1554;p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55" name="Google Shape;1555;p5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88" name="Shape 1588"/>
        <p:cNvGrpSpPr/>
        <p:nvPr/>
      </p:nvGrpSpPr>
      <p:grpSpPr>
        <a:xfrm>
          <a:off x="0" y="0"/>
          <a:ext cx="0" cy="0"/>
          <a:chOff x="0" y="0"/>
          <a:chExt cx="0" cy="0"/>
        </a:xfrm>
      </p:grpSpPr>
      <p:sp>
        <p:nvSpPr>
          <p:cNvPr id="1589" name="Google Shape;1589;p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90" name="Google Shape;1590;p5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15" name="Shape 1615"/>
        <p:cNvGrpSpPr/>
        <p:nvPr/>
      </p:nvGrpSpPr>
      <p:grpSpPr>
        <a:xfrm>
          <a:off x="0" y="0"/>
          <a:ext cx="0" cy="0"/>
          <a:chOff x="0" y="0"/>
          <a:chExt cx="0" cy="0"/>
        </a:xfrm>
      </p:grpSpPr>
      <p:sp>
        <p:nvSpPr>
          <p:cNvPr id="1616" name="Google Shape;1616;p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17" name="Google Shape;1617;p5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44" name="Shape 1644"/>
        <p:cNvGrpSpPr/>
        <p:nvPr/>
      </p:nvGrpSpPr>
      <p:grpSpPr>
        <a:xfrm>
          <a:off x="0" y="0"/>
          <a:ext cx="0" cy="0"/>
          <a:chOff x="0" y="0"/>
          <a:chExt cx="0" cy="0"/>
        </a:xfrm>
      </p:grpSpPr>
      <p:sp>
        <p:nvSpPr>
          <p:cNvPr id="1645" name="Google Shape;1645;p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46" name="Google Shape;1646;p5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64" name="Shape 1664"/>
        <p:cNvGrpSpPr/>
        <p:nvPr/>
      </p:nvGrpSpPr>
      <p:grpSpPr>
        <a:xfrm>
          <a:off x="0" y="0"/>
          <a:ext cx="0" cy="0"/>
          <a:chOff x="0" y="0"/>
          <a:chExt cx="0" cy="0"/>
        </a:xfrm>
      </p:grpSpPr>
      <p:sp>
        <p:nvSpPr>
          <p:cNvPr id="1665" name="Google Shape;1665;p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66" name="Google Shape;1666;p5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8" name="Shape 1688"/>
        <p:cNvGrpSpPr/>
        <p:nvPr/>
      </p:nvGrpSpPr>
      <p:grpSpPr>
        <a:xfrm>
          <a:off x="0" y="0"/>
          <a:ext cx="0" cy="0"/>
          <a:chOff x="0" y="0"/>
          <a:chExt cx="0" cy="0"/>
        </a:xfrm>
      </p:grpSpPr>
      <p:sp>
        <p:nvSpPr>
          <p:cNvPr id="1689" name="Google Shape;1689;p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90" name="Google Shape;1690;p5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03" name="Shape 1703"/>
        <p:cNvGrpSpPr/>
        <p:nvPr/>
      </p:nvGrpSpPr>
      <p:grpSpPr>
        <a:xfrm>
          <a:off x="0" y="0"/>
          <a:ext cx="0" cy="0"/>
          <a:chOff x="0" y="0"/>
          <a:chExt cx="0" cy="0"/>
        </a:xfrm>
      </p:grpSpPr>
      <p:sp>
        <p:nvSpPr>
          <p:cNvPr id="1704" name="Google Shape;1704;p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05" name="Google Shape;1705;p5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18" name="Shape 1718"/>
        <p:cNvGrpSpPr/>
        <p:nvPr/>
      </p:nvGrpSpPr>
      <p:grpSpPr>
        <a:xfrm>
          <a:off x="0" y="0"/>
          <a:ext cx="0" cy="0"/>
          <a:chOff x="0" y="0"/>
          <a:chExt cx="0" cy="0"/>
        </a:xfrm>
      </p:grpSpPr>
      <p:sp>
        <p:nvSpPr>
          <p:cNvPr id="1719" name="Google Shape;1719;p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20" name="Google Shape;1720;p5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7" name="Shape 187"/>
        <p:cNvGrpSpPr/>
        <p:nvPr/>
      </p:nvGrpSpPr>
      <p:grpSpPr>
        <a:xfrm>
          <a:off x="0" y="0"/>
          <a:ext cx="0" cy="0"/>
          <a:chOff x="0" y="0"/>
          <a:chExt cx="0" cy="0"/>
        </a:xfrm>
      </p:grpSpPr>
      <p:sp>
        <p:nvSpPr>
          <p:cNvPr id="188" name="Google Shape;188;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9" name="Google Shape;189;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33" name="Shape 1733"/>
        <p:cNvGrpSpPr/>
        <p:nvPr/>
      </p:nvGrpSpPr>
      <p:grpSpPr>
        <a:xfrm>
          <a:off x="0" y="0"/>
          <a:ext cx="0" cy="0"/>
          <a:chOff x="0" y="0"/>
          <a:chExt cx="0" cy="0"/>
        </a:xfrm>
      </p:grpSpPr>
      <p:sp>
        <p:nvSpPr>
          <p:cNvPr id="1734" name="Google Shape;1734;p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35" name="Google Shape;1735;p6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48" name="Shape 1748"/>
        <p:cNvGrpSpPr/>
        <p:nvPr/>
      </p:nvGrpSpPr>
      <p:grpSpPr>
        <a:xfrm>
          <a:off x="0" y="0"/>
          <a:ext cx="0" cy="0"/>
          <a:chOff x="0" y="0"/>
          <a:chExt cx="0" cy="0"/>
        </a:xfrm>
      </p:grpSpPr>
      <p:sp>
        <p:nvSpPr>
          <p:cNvPr id="1749" name="Google Shape;1749;p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50" name="Google Shape;1750;p6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70" name="Shape 1770"/>
        <p:cNvGrpSpPr/>
        <p:nvPr/>
      </p:nvGrpSpPr>
      <p:grpSpPr>
        <a:xfrm>
          <a:off x="0" y="0"/>
          <a:ext cx="0" cy="0"/>
          <a:chOff x="0" y="0"/>
          <a:chExt cx="0" cy="0"/>
        </a:xfrm>
      </p:grpSpPr>
      <p:sp>
        <p:nvSpPr>
          <p:cNvPr id="1771" name="Google Shape;1771;p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72" name="Google Shape;1772;p6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91" name="Shape 1791"/>
        <p:cNvGrpSpPr/>
        <p:nvPr/>
      </p:nvGrpSpPr>
      <p:grpSpPr>
        <a:xfrm>
          <a:off x="0" y="0"/>
          <a:ext cx="0" cy="0"/>
          <a:chOff x="0" y="0"/>
          <a:chExt cx="0" cy="0"/>
        </a:xfrm>
      </p:grpSpPr>
      <p:sp>
        <p:nvSpPr>
          <p:cNvPr id="1792" name="Google Shape;1792;p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93" name="Google Shape;1793;p6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14" name="Shape 1814"/>
        <p:cNvGrpSpPr/>
        <p:nvPr/>
      </p:nvGrpSpPr>
      <p:grpSpPr>
        <a:xfrm>
          <a:off x="0" y="0"/>
          <a:ext cx="0" cy="0"/>
          <a:chOff x="0" y="0"/>
          <a:chExt cx="0" cy="0"/>
        </a:xfrm>
      </p:grpSpPr>
      <p:sp>
        <p:nvSpPr>
          <p:cNvPr id="1815" name="Google Shape;1815;p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16" name="Google Shape;1816;p6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36" name="Shape 1836"/>
        <p:cNvGrpSpPr/>
        <p:nvPr/>
      </p:nvGrpSpPr>
      <p:grpSpPr>
        <a:xfrm>
          <a:off x="0" y="0"/>
          <a:ext cx="0" cy="0"/>
          <a:chOff x="0" y="0"/>
          <a:chExt cx="0" cy="0"/>
        </a:xfrm>
      </p:grpSpPr>
      <p:sp>
        <p:nvSpPr>
          <p:cNvPr id="1837" name="Google Shape;1837;p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38" name="Google Shape;1838;p6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59" name="Shape 1859"/>
        <p:cNvGrpSpPr/>
        <p:nvPr/>
      </p:nvGrpSpPr>
      <p:grpSpPr>
        <a:xfrm>
          <a:off x="0" y="0"/>
          <a:ext cx="0" cy="0"/>
          <a:chOff x="0" y="0"/>
          <a:chExt cx="0" cy="0"/>
        </a:xfrm>
      </p:grpSpPr>
      <p:sp>
        <p:nvSpPr>
          <p:cNvPr id="1860" name="Google Shape;1860;p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61" name="Google Shape;1861;p6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81" name="Shape 1881"/>
        <p:cNvGrpSpPr/>
        <p:nvPr/>
      </p:nvGrpSpPr>
      <p:grpSpPr>
        <a:xfrm>
          <a:off x="0" y="0"/>
          <a:ext cx="0" cy="0"/>
          <a:chOff x="0" y="0"/>
          <a:chExt cx="0" cy="0"/>
        </a:xfrm>
      </p:grpSpPr>
      <p:sp>
        <p:nvSpPr>
          <p:cNvPr id="1882" name="Google Shape;1882;p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83" name="Google Shape;1883;p6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07" name="Shape 1907"/>
        <p:cNvGrpSpPr/>
        <p:nvPr/>
      </p:nvGrpSpPr>
      <p:grpSpPr>
        <a:xfrm>
          <a:off x="0" y="0"/>
          <a:ext cx="0" cy="0"/>
          <a:chOff x="0" y="0"/>
          <a:chExt cx="0" cy="0"/>
        </a:xfrm>
      </p:grpSpPr>
      <p:sp>
        <p:nvSpPr>
          <p:cNvPr id="1908" name="Google Shape;1908;p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09" name="Google Shape;1909;p6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31" name="Shape 1931"/>
        <p:cNvGrpSpPr/>
        <p:nvPr/>
      </p:nvGrpSpPr>
      <p:grpSpPr>
        <a:xfrm>
          <a:off x="0" y="0"/>
          <a:ext cx="0" cy="0"/>
          <a:chOff x="0" y="0"/>
          <a:chExt cx="0" cy="0"/>
        </a:xfrm>
      </p:grpSpPr>
      <p:sp>
        <p:nvSpPr>
          <p:cNvPr id="1932" name="Google Shape;1932;p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33" name="Google Shape;1933;p6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8" name="Shape 218"/>
        <p:cNvGrpSpPr/>
        <p:nvPr/>
      </p:nvGrpSpPr>
      <p:grpSpPr>
        <a:xfrm>
          <a:off x="0" y="0"/>
          <a:ext cx="0" cy="0"/>
          <a:chOff x="0" y="0"/>
          <a:chExt cx="0" cy="0"/>
        </a:xfrm>
      </p:grpSpPr>
      <p:sp>
        <p:nvSpPr>
          <p:cNvPr id="219" name="Google Shape;219;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0" name="Google Shape;220;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56" name="Shape 1956"/>
        <p:cNvGrpSpPr/>
        <p:nvPr/>
      </p:nvGrpSpPr>
      <p:grpSpPr>
        <a:xfrm>
          <a:off x="0" y="0"/>
          <a:ext cx="0" cy="0"/>
          <a:chOff x="0" y="0"/>
          <a:chExt cx="0" cy="0"/>
        </a:xfrm>
      </p:grpSpPr>
      <p:sp>
        <p:nvSpPr>
          <p:cNvPr id="1957" name="Google Shape;1957;p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58" name="Google Shape;1958;p7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96" name="Shape 1996"/>
        <p:cNvGrpSpPr/>
        <p:nvPr/>
      </p:nvGrpSpPr>
      <p:grpSpPr>
        <a:xfrm>
          <a:off x="0" y="0"/>
          <a:ext cx="0" cy="0"/>
          <a:chOff x="0" y="0"/>
          <a:chExt cx="0" cy="0"/>
        </a:xfrm>
      </p:grpSpPr>
      <p:sp>
        <p:nvSpPr>
          <p:cNvPr id="1997" name="Google Shape;1997;p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98" name="Google Shape;1998;p7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15" name="Shape 2015"/>
        <p:cNvGrpSpPr/>
        <p:nvPr/>
      </p:nvGrpSpPr>
      <p:grpSpPr>
        <a:xfrm>
          <a:off x="0" y="0"/>
          <a:ext cx="0" cy="0"/>
          <a:chOff x="0" y="0"/>
          <a:chExt cx="0" cy="0"/>
        </a:xfrm>
      </p:grpSpPr>
      <p:sp>
        <p:nvSpPr>
          <p:cNvPr id="2016" name="Google Shape;2016;p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17" name="Google Shape;2017;p7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48" name="Shape 2048"/>
        <p:cNvGrpSpPr/>
        <p:nvPr/>
      </p:nvGrpSpPr>
      <p:grpSpPr>
        <a:xfrm>
          <a:off x="0" y="0"/>
          <a:ext cx="0" cy="0"/>
          <a:chOff x="0" y="0"/>
          <a:chExt cx="0" cy="0"/>
        </a:xfrm>
      </p:grpSpPr>
      <p:sp>
        <p:nvSpPr>
          <p:cNvPr id="2049" name="Google Shape;2049;p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50" name="Google Shape;2050;p7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71" name="Shape 2071"/>
        <p:cNvGrpSpPr/>
        <p:nvPr/>
      </p:nvGrpSpPr>
      <p:grpSpPr>
        <a:xfrm>
          <a:off x="0" y="0"/>
          <a:ext cx="0" cy="0"/>
          <a:chOff x="0" y="0"/>
          <a:chExt cx="0" cy="0"/>
        </a:xfrm>
      </p:grpSpPr>
      <p:sp>
        <p:nvSpPr>
          <p:cNvPr id="2072" name="Google Shape;2072;p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73" name="Google Shape;2073;p7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01" name="Shape 2101"/>
        <p:cNvGrpSpPr/>
        <p:nvPr/>
      </p:nvGrpSpPr>
      <p:grpSpPr>
        <a:xfrm>
          <a:off x="0" y="0"/>
          <a:ext cx="0" cy="0"/>
          <a:chOff x="0" y="0"/>
          <a:chExt cx="0" cy="0"/>
        </a:xfrm>
      </p:grpSpPr>
      <p:sp>
        <p:nvSpPr>
          <p:cNvPr id="2102" name="Google Shape;2102;p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03" name="Google Shape;2103;p7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29" name="Shape 2129"/>
        <p:cNvGrpSpPr/>
        <p:nvPr/>
      </p:nvGrpSpPr>
      <p:grpSpPr>
        <a:xfrm>
          <a:off x="0" y="0"/>
          <a:ext cx="0" cy="0"/>
          <a:chOff x="0" y="0"/>
          <a:chExt cx="0" cy="0"/>
        </a:xfrm>
      </p:grpSpPr>
      <p:sp>
        <p:nvSpPr>
          <p:cNvPr id="2130" name="Google Shape;2130;p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31" name="Google Shape;2131;p7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54" name="Shape 2154"/>
        <p:cNvGrpSpPr/>
        <p:nvPr/>
      </p:nvGrpSpPr>
      <p:grpSpPr>
        <a:xfrm>
          <a:off x="0" y="0"/>
          <a:ext cx="0" cy="0"/>
          <a:chOff x="0" y="0"/>
          <a:chExt cx="0" cy="0"/>
        </a:xfrm>
      </p:grpSpPr>
      <p:sp>
        <p:nvSpPr>
          <p:cNvPr id="2155" name="Google Shape;2155;p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56" name="Google Shape;2156;p7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78" name="Shape 2178"/>
        <p:cNvGrpSpPr/>
        <p:nvPr/>
      </p:nvGrpSpPr>
      <p:grpSpPr>
        <a:xfrm>
          <a:off x="0" y="0"/>
          <a:ext cx="0" cy="0"/>
          <a:chOff x="0" y="0"/>
          <a:chExt cx="0" cy="0"/>
        </a:xfrm>
      </p:grpSpPr>
      <p:sp>
        <p:nvSpPr>
          <p:cNvPr id="2179" name="Google Shape;2179;p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80" name="Google Shape;2180;p7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18" name="Shape 2218"/>
        <p:cNvGrpSpPr/>
        <p:nvPr/>
      </p:nvGrpSpPr>
      <p:grpSpPr>
        <a:xfrm>
          <a:off x="0" y="0"/>
          <a:ext cx="0" cy="0"/>
          <a:chOff x="0" y="0"/>
          <a:chExt cx="0" cy="0"/>
        </a:xfrm>
      </p:grpSpPr>
      <p:sp>
        <p:nvSpPr>
          <p:cNvPr id="2219" name="Google Shape;2219;p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20" name="Google Shape;2220;p7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8" name="Shape 248"/>
        <p:cNvGrpSpPr/>
        <p:nvPr/>
      </p:nvGrpSpPr>
      <p:grpSpPr>
        <a:xfrm>
          <a:off x="0" y="0"/>
          <a:ext cx="0" cy="0"/>
          <a:chOff x="0" y="0"/>
          <a:chExt cx="0" cy="0"/>
        </a:xfrm>
      </p:grpSpPr>
      <p:sp>
        <p:nvSpPr>
          <p:cNvPr id="249" name="Google Shape;249;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0" name="Google Shape;250;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28" name="Shape 2228"/>
        <p:cNvGrpSpPr/>
        <p:nvPr/>
      </p:nvGrpSpPr>
      <p:grpSpPr>
        <a:xfrm>
          <a:off x="0" y="0"/>
          <a:ext cx="0" cy="0"/>
          <a:chOff x="0" y="0"/>
          <a:chExt cx="0" cy="0"/>
        </a:xfrm>
      </p:grpSpPr>
      <p:sp>
        <p:nvSpPr>
          <p:cNvPr id="2229" name="Google Shape;2229;p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30" name="Google Shape;2230;p8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5" name="Shape 265"/>
        <p:cNvGrpSpPr/>
        <p:nvPr/>
      </p:nvGrpSpPr>
      <p:grpSpPr>
        <a:xfrm>
          <a:off x="0" y="0"/>
          <a:ext cx="0" cy="0"/>
          <a:chOff x="0" y="0"/>
          <a:chExt cx="0" cy="0"/>
        </a:xfrm>
      </p:grpSpPr>
      <p:sp>
        <p:nvSpPr>
          <p:cNvPr id="266" name="Google Shape;266;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7" name="Google Shape;267;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p:cSld name="Title Slide">
    <p:spTree>
      <p:nvGrpSpPr>
        <p:cNvPr id="6" name="Shape 6"/>
        <p:cNvGrpSpPr/>
        <p:nvPr/>
      </p:nvGrpSpPr>
      <p:grpSpPr>
        <a:xfrm>
          <a:off x="0" y="0"/>
          <a:ext cx="0" cy="0"/>
          <a:chOff x="0" y="0"/>
          <a:chExt cx="0" cy="0"/>
        </a:xfrm>
      </p:grpSpPr>
      <p:sp>
        <p:nvSpPr>
          <p:cNvPr id="7" name="Google Shape;7;p2"/>
          <p:cNvSpPr/>
          <p:nvPr>
            <p:ph idx="2" type="pic"/>
          </p:nvPr>
        </p:nvSpPr>
        <p:spPr>
          <a:xfrm>
            <a:off x="1" y="0"/>
            <a:ext cx="5231904" cy="68580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Custom Layout">
  <p:cSld name="1_Custom Layout">
    <p:spTree>
      <p:nvGrpSpPr>
        <p:cNvPr id="26" name="Shape 26"/>
        <p:cNvGrpSpPr/>
        <p:nvPr/>
      </p:nvGrpSpPr>
      <p:grpSpPr>
        <a:xfrm>
          <a:off x="0" y="0"/>
          <a:ext cx="0" cy="0"/>
          <a:chOff x="0" y="0"/>
          <a:chExt cx="0" cy="0"/>
        </a:xfrm>
      </p:grpSpPr>
      <p:sp>
        <p:nvSpPr>
          <p:cNvPr id="27" name="Google Shape;27;p11"/>
          <p:cNvSpPr/>
          <p:nvPr>
            <p:ph idx="2" type="pic"/>
          </p:nvPr>
        </p:nvSpPr>
        <p:spPr>
          <a:xfrm>
            <a:off x="4253236" y="3501008"/>
            <a:ext cx="7938764" cy="3356991"/>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0_Title Slide">
  <p:cSld name="30_Title Slide">
    <p:spTree>
      <p:nvGrpSpPr>
        <p:cNvPr id="28" name="Shape 28"/>
        <p:cNvGrpSpPr/>
        <p:nvPr/>
      </p:nvGrpSpPr>
      <p:grpSpPr>
        <a:xfrm>
          <a:off x="0" y="0"/>
          <a:ext cx="0" cy="0"/>
          <a:chOff x="0" y="0"/>
          <a:chExt cx="0" cy="0"/>
        </a:xfrm>
      </p:grpSpPr>
      <p:sp>
        <p:nvSpPr>
          <p:cNvPr id="29" name="Google Shape;29;p12"/>
          <p:cNvSpPr/>
          <p:nvPr>
            <p:ph idx="2" type="pic"/>
          </p:nvPr>
        </p:nvSpPr>
        <p:spPr>
          <a:xfrm>
            <a:off x="8112224" y="0"/>
            <a:ext cx="4079775" cy="5517232"/>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Custom Layout">
  <p:cSld name="2_Custom Layout">
    <p:spTree>
      <p:nvGrpSpPr>
        <p:cNvPr id="30" name="Shape 30"/>
        <p:cNvGrpSpPr/>
        <p:nvPr/>
      </p:nvGrpSpPr>
      <p:grpSpPr>
        <a:xfrm>
          <a:off x="0" y="0"/>
          <a:ext cx="0" cy="0"/>
          <a:chOff x="0" y="0"/>
          <a:chExt cx="0" cy="0"/>
        </a:xfrm>
      </p:grpSpPr>
      <p:sp>
        <p:nvSpPr>
          <p:cNvPr id="31" name="Google Shape;31;p13"/>
          <p:cNvSpPr/>
          <p:nvPr>
            <p:ph idx="2" type="pic"/>
          </p:nvPr>
        </p:nvSpPr>
        <p:spPr>
          <a:xfrm>
            <a:off x="540001" y="908720"/>
            <a:ext cx="11111998" cy="540928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9_Title Slide">
  <p:cSld name="29_Title Slide">
    <p:spTree>
      <p:nvGrpSpPr>
        <p:cNvPr id="32" name="Shape 32"/>
        <p:cNvGrpSpPr/>
        <p:nvPr/>
      </p:nvGrpSpPr>
      <p:grpSpPr>
        <a:xfrm>
          <a:off x="0" y="0"/>
          <a:ext cx="0" cy="0"/>
          <a:chOff x="0" y="0"/>
          <a:chExt cx="0" cy="0"/>
        </a:xfrm>
      </p:grpSpPr>
      <p:sp>
        <p:nvSpPr>
          <p:cNvPr id="33" name="Google Shape;33;p14"/>
          <p:cNvSpPr/>
          <p:nvPr>
            <p:ph idx="2" type="pic"/>
          </p:nvPr>
        </p:nvSpPr>
        <p:spPr>
          <a:xfrm>
            <a:off x="540002" y="0"/>
            <a:ext cx="2891702" cy="63180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Custom Layout">
  <p:cSld name="3_Custom Layout">
    <p:spTree>
      <p:nvGrpSpPr>
        <p:cNvPr id="34" name="Shape 34"/>
        <p:cNvGrpSpPr/>
        <p:nvPr/>
      </p:nvGrpSpPr>
      <p:grpSpPr>
        <a:xfrm>
          <a:off x="0" y="0"/>
          <a:ext cx="0" cy="0"/>
          <a:chOff x="0" y="0"/>
          <a:chExt cx="0" cy="0"/>
        </a:xfrm>
      </p:grpSpPr>
      <p:sp>
        <p:nvSpPr>
          <p:cNvPr id="35" name="Google Shape;35;p15"/>
          <p:cNvSpPr/>
          <p:nvPr>
            <p:ph idx="2" type="pic"/>
          </p:nvPr>
        </p:nvSpPr>
        <p:spPr>
          <a:xfrm>
            <a:off x="540000" y="540000"/>
            <a:ext cx="4120113" cy="57780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_Custom Layout">
  <p:cSld name="4_Custom Layout">
    <p:spTree>
      <p:nvGrpSpPr>
        <p:cNvPr id="36" name="Shape 36"/>
        <p:cNvGrpSpPr/>
        <p:nvPr/>
      </p:nvGrpSpPr>
      <p:grpSpPr>
        <a:xfrm>
          <a:off x="0" y="0"/>
          <a:ext cx="0" cy="0"/>
          <a:chOff x="0" y="0"/>
          <a:chExt cx="0" cy="0"/>
        </a:xfrm>
      </p:grpSpPr>
      <p:sp>
        <p:nvSpPr>
          <p:cNvPr id="37" name="Google Shape;37;p16"/>
          <p:cNvSpPr/>
          <p:nvPr>
            <p:ph idx="2" type="pic"/>
          </p:nvPr>
        </p:nvSpPr>
        <p:spPr>
          <a:xfrm>
            <a:off x="9702452" y="3789040"/>
            <a:ext cx="1949546" cy="252896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38" name="Google Shape;38;p16"/>
          <p:cNvSpPr/>
          <p:nvPr>
            <p:ph idx="3" type="pic"/>
          </p:nvPr>
        </p:nvSpPr>
        <p:spPr>
          <a:xfrm>
            <a:off x="540001" y="1044168"/>
            <a:ext cx="2819696" cy="1964356"/>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_Custom Layout">
  <p:cSld name="5_Custom Layout">
    <p:spTree>
      <p:nvGrpSpPr>
        <p:cNvPr id="39" name="Shape 39"/>
        <p:cNvGrpSpPr/>
        <p:nvPr/>
      </p:nvGrpSpPr>
      <p:grpSpPr>
        <a:xfrm>
          <a:off x="0" y="0"/>
          <a:ext cx="0" cy="0"/>
          <a:chOff x="0" y="0"/>
          <a:chExt cx="0" cy="0"/>
        </a:xfrm>
      </p:grpSpPr>
      <p:sp>
        <p:nvSpPr>
          <p:cNvPr id="40" name="Google Shape;40;p17"/>
          <p:cNvSpPr/>
          <p:nvPr>
            <p:ph idx="2" type="pic"/>
          </p:nvPr>
        </p:nvSpPr>
        <p:spPr>
          <a:xfrm>
            <a:off x="7020526" y="1"/>
            <a:ext cx="4631471" cy="68580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_Custom Layout">
  <p:cSld name="6_Custom Layout">
    <p:spTree>
      <p:nvGrpSpPr>
        <p:cNvPr id="41" name="Shape 41"/>
        <p:cNvGrpSpPr/>
        <p:nvPr/>
      </p:nvGrpSpPr>
      <p:grpSpPr>
        <a:xfrm>
          <a:off x="0" y="0"/>
          <a:ext cx="0" cy="0"/>
          <a:chOff x="0" y="0"/>
          <a:chExt cx="0" cy="0"/>
        </a:xfrm>
      </p:grpSpPr>
      <p:sp>
        <p:nvSpPr>
          <p:cNvPr id="42" name="Google Shape;42;p18"/>
          <p:cNvSpPr/>
          <p:nvPr>
            <p:ph idx="2" type="pic"/>
          </p:nvPr>
        </p:nvSpPr>
        <p:spPr>
          <a:xfrm>
            <a:off x="0" y="1"/>
            <a:ext cx="8688289" cy="68580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7_Custom Layout">
  <p:cSld name="7_Custom Layout">
    <p:spTree>
      <p:nvGrpSpPr>
        <p:cNvPr id="43" name="Shape 43"/>
        <p:cNvGrpSpPr/>
        <p:nvPr/>
      </p:nvGrpSpPr>
      <p:grpSpPr>
        <a:xfrm>
          <a:off x="0" y="0"/>
          <a:ext cx="0" cy="0"/>
          <a:chOff x="0" y="0"/>
          <a:chExt cx="0" cy="0"/>
        </a:xfrm>
      </p:grpSpPr>
      <p:sp>
        <p:nvSpPr>
          <p:cNvPr id="44" name="Google Shape;44;p19"/>
          <p:cNvSpPr/>
          <p:nvPr>
            <p:ph idx="2" type="pic"/>
          </p:nvPr>
        </p:nvSpPr>
        <p:spPr>
          <a:xfrm>
            <a:off x="8310564" y="2688431"/>
            <a:ext cx="2064858" cy="3626644"/>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8_Custom Layout">
  <p:cSld name="8_Custom Layout">
    <p:spTree>
      <p:nvGrpSpPr>
        <p:cNvPr id="45" name="Shape 45"/>
        <p:cNvGrpSpPr/>
        <p:nvPr/>
      </p:nvGrpSpPr>
      <p:grpSpPr>
        <a:xfrm>
          <a:off x="0" y="0"/>
          <a:ext cx="0" cy="0"/>
          <a:chOff x="0" y="0"/>
          <a:chExt cx="0" cy="0"/>
        </a:xfrm>
      </p:grpSpPr>
      <p:sp>
        <p:nvSpPr>
          <p:cNvPr id="46" name="Google Shape;46;p20"/>
          <p:cNvSpPr/>
          <p:nvPr>
            <p:ph idx="2" type="pic"/>
          </p:nvPr>
        </p:nvSpPr>
        <p:spPr>
          <a:xfrm>
            <a:off x="5879976" y="3645024"/>
            <a:ext cx="3122356" cy="3212976"/>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47" name="Google Shape;47;p20"/>
          <p:cNvSpPr/>
          <p:nvPr>
            <p:ph idx="3" type="pic"/>
          </p:nvPr>
        </p:nvSpPr>
        <p:spPr>
          <a:xfrm>
            <a:off x="5879976" y="0"/>
            <a:ext cx="3122356" cy="3645024"/>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3_Title Slide">
  <p:cSld name="23_Title Slide">
    <p:spTree>
      <p:nvGrpSpPr>
        <p:cNvPr id="8" name="Shape 8"/>
        <p:cNvGrpSpPr/>
        <p:nvPr/>
      </p:nvGrpSpPr>
      <p:grpSpPr>
        <a:xfrm>
          <a:off x="0" y="0"/>
          <a:ext cx="0" cy="0"/>
          <a:chOff x="0" y="0"/>
          <a:chExt cx="0" cy="0"/>
        </a:xfrm>
      </p:grpSpPr>
      <p:sp>
        <p:nvSpPr>
          <p:cNvPr id="9" name="Google Shape;9;p3"/>
          <p:cNvSpPr/>
          <p:nvPr>
            <p:ph idx="2" type="pic"/>
          </p:nvPr>
        </p:nvSpPr>
        <p:spPr>
          <a:xfrm>
            <a:off x="0" y="1412312"/>
            <a:ext cx="2448272" cy="3923311"/>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9_Custom Layout">
  <p:cSld name="9_Custom Layout">
    <p:spTree>
      <p:nvGrpSpPr>
        <p:cNvPr id="48" name="Shape 48"/>
        <p:cNvGrpSpPr/>
        <p:nvPr/>
      </p:nvGrpSpPr>
      <p:grpSpPr>
        <a:xfrm>
          <a:off x="0" y="0"/>
          <a:ext cx="0" cy="0"/>
          <a:chOff x="0" y="0"/>
          <a:chExt cx="0" cy="0"/>
        </a:xfrm>
      </p:grpSpPr>
      <p:sp>
        <p:nvSpPr>
          <p:cNvPr id="49" name="Google Shape;49;p21"/>
          <p:cNvSpPr/>
          <p:nvPr>
            <p:ph idx="2" type="pic"/>
          </p:nvPr>
        </p:nvSpPr>
        <p:spPr>
          <a:xfrm>
            <a:off x="540002" y="1823412"/>
            <a:ext cx="2819696" cy="1963377"/>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0" name="Google Shape;50;p21"/>
          <p:cNvSpPr/>
          <p:nvPr>
            <p:ph idx="3" type="pic"/>
          </p:nvPr>
        </p:nvSpPr>
        <p:spPr>
          <a:xfrm>
            <a:off x="10128446" y="4293096"/>
            <a:ext cx="1523551" cy="2024904"/>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1" name="Google Shape;51;p21"/>
          <p:cNvSpPr/>
          <p:nvPr>
            <p:ph idx="4" type="pic"/>
          </p:nvPr>
        </p:nvSpPr>
        <p:spPr>
          <a:xfrm>
            <a:off x="8544272" y="540000"/>
            <a:ext cx="3107726" cy="2024904"/>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0_Custom Layout">
  <p:cSld name="10_Custom Layout">
    <p:spTree>
      <p:nvGrpSpPr>
        <p:cNvPr id="52" name="Shape 52"/>
        <p:cNvGrpSpPr/>
        <p:nvPr/>
      </p:nvGrpSpPr>
      <p:grpSpPr>
        <a:xfrm>
          <a:off x="0" y="0"/>
          <a:ext cx="0" cy="0"/>
          <a:chOff x="0" y="0"/>
          <a:chExt cx="0" cy="0"/>
        </a:xfrm>
      </p:grpSpPr>
      <p:sp>
        <p:nvSpPr>
          <p:cNvPr id="53" name="Google Shape;53;p22"/>
          <p:cNvSpPr/>
          <p:nvPr>
            <p:ph idx="2" type="pic"/>
          </p:nvPr>
        </p:nvSpPr>
        <p:spPr>
          <a:xfrm>
            <a:off x="9937051" y="4963812"/>
            <a:ext cx="1714948" cy="1354188"/>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4" name="Google Shape;54;p22"/>
          <p:cNvSpPr/>
          <p:nvPr>
            <p:ph idx="3" type="pic"/>
          </p:nvPr>
        </p:nvSpPr>
        <p:spPr>
          <a:xfrm>
            <a:off x="0" y="3827916"/>
            <a:ext cx="4435476" cy="2490084"/>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55" name="Google Shape;55;p22"/>
          <p:cNvSpPr/>
          <p:nvPr>
            <p:ph idx="4" type="pic"/>
          </p:nvPr>
        </p:nvSpPr>
        <p:spPr>
          <a:xfrm>
            <a:off x="7835577" y="4963812"/>
            <a:ext cx="1714948" cy="1354188"/>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1_Custom Layout">
  <p:cSld name="11_Custom Layout">
    <p:spTree>
      <p:nvGrpSpPr>
        <p:cNvPr id="56" name="Shape 56"/>
        <p:cNvGrpSpPr/>
        <p:nvPr/>
      </p:nvGrpSpPr>
      <p:grpSpPr>
        <a:xfrm>
          <a:off x="0" y="0"/>
          <a:ext cx="0" cy="0"/>
          <a:chOff x="0" y="0"/>
          <a:chExt cx="0" cy="0"/>
        </a:xfrm>
      </p:grpSpPr>
      <p:sp>
        <p:nvSpPr>
          <p:cNvPr id="57" name="Google Shape;57;p23"/>
          <p:cNvSpPr/>
          <p:nvPr>
            <p:ph idx="2" type="pic"/>
          </p:nvPr>
        </p:nvSpPr>
        <p:spPr>
          <a:xfrm>
            <a:off x="-1" y="2218056"/>
            <a:ext cx="5473521" cy="3564557"/>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2_Custom Layout">
  <p:cSld name="12_Custom Layout">
    <p:spTree>
      <p:nvGrpSpPr>
        <p:cNvPr id="58" name="Shape 58"/>
        <p:cNvGrpSpPr/>
        <p:nvPr/>
      </p:nvGrpSpPr>
      <p:grpSpPr>
        <a:xfrm>
          <a:off x="0" y="0"/>
          <a:ext cx="0" cy="0"/>
          <a:chOff x="0" y="0"/>
          <a:chExt cx="0" cy="0"/>
        </a:xfrm>
      </p:grpSpPr>
      <p:sp>
        <p:nvSpPr>
          <p:cNvPr id="59" name="Google Shape;59;p24"/>
          <p:cNvSpPr/>
          <p:nvPr>
            <p:ph idx="2" type="pic"/>
          </p:nvPr>
        </p:nvSpPr>
        <p:spPr>
          <a:xfrm>
            <a:off x="7408552" y="2714974"/>
            <a:ext cx="3229398" cy="4143026"/>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3_Custom Layout">
  <p:cSld name="13_Custom Layout">
    <p:spTree>
      <p:nvGrpSpPr>
        <p:cNvPr id="60" name="Shape 60"/>
        <p:cNvGrpSpPr/>
        <p:nvPr/>
      </p:nvGrpSpPr>
      <p:grpSpPr>
        <a:xfrm>
          <a:off x="0" y="0"/>
          <a:ext cx="0" cy="0"/>
          <a:chOff x="0" y="0"/>
          <a:chExt cx="0" cy="0"/>
        </a:xfrm>
      </p:grpSpPr>
      <p:sp>
        <p:nvSpPr>
          <p:cNvPr id="61" name="Google Shape;61;p25"/>
          <p:cNvSpPr/>
          <p:nvPr>
            <p:ph idx="2" type="pic"/>
          </p:nvPr>
        </p:nvSpPr>
        <p:spPr>
          <a:xfrm>
            <a:off x="540001" y="908720"/>
            <a:ext cx="11111998" cy="540928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4_Custom Layout">
  <p:cSld name="14_Custom Layout">
    <p:spTree>
      <p:nvGrpSpPr>
        <p:cNvPr id="62" name="Shape 62"/>
        <p:cNvGrpSpPr/>
        <p:nvPr/>
      </p:nvGrpSpPr>
      <p:grpSpPr>
        <a:xfrm>
          <a:off x="0" y="0"/>
          <a:ext cx="0" cy="0"/>
          <a:chOff x="0" y="0"/>
          <a:chExt cx="0" cy="0"/>
        </a:xfrm>
      </p:grpSpPr>
      <p:sp>
        <p:nvSpPr>
          <p:cNvPr id="63" name="Google Shape;63;p26"/>
          <p:cNvSpPr/>
          <p:nvPr>
            <p:ph idx="2" type="pic"/>
          </p:nvPr>
        </p:nvSpPr>
        <p:spPr>
          <a:xfrm>
            <a:off x="7680176" y="0"/>
            <a:ext cx="3971823" cy="5396142"/>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5_Custom Layout">
  <p:cSld name="15_Custom Layout">
    <p:spTree>
      <p:nvGrpSpPr>
        <p:cNvPr id="64" name="Shape 64"/>
        <p:cNvGrpSpPr/>
        <p:nvPr/>
      </p:nvGrpSpPr>
      <p:grpSpPr>
        <a:xfrm>
          <a:off x="0" y="0"/>
          <a:ext cx="0" cy="0"/>
          <a:chOff x="0" y="0"/>
          <a:chExt cx="0" cy="0"/>
        </a:xfrm>
      </p:grpSpPr>
      <p:sp>
        <p:nvSpPr>
          <p:cNvPr id="65" name="Google Shape;65;p27"/>
          <p:cNvSpPr/>
          <p:nvPr>
            <p:ph idx="2" type="pic"/>
          </p:nvPr>
        </p:nvSpPr>
        <p:spPr>
          <a:xfrm>
            <a:off x="8112223" y="1124744"/>
            <a:ext cx="3539776" cy="5193256"/>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6_Custom Layout">
  <p:cSld name="16_Custom Layout">
    <p:spTree>
      <p:nvGrpSpPr>
        <p:cNvPr id="66" name="Shape 66"/>
        <p:cNvGrpSpPr/>
        <p:nvPr/>
      </p:nvGrpSpPr>
      <p:grpSpPr>
        <a:xfrm>
          <a:off x="0" y="0"/>
          <a:ext cx="0" cy="0"/>
          <a:chOff x="0" y="0"/>
          <a:chExt cx="0" cy="0"/>
        </a:xfrm>
      </p:grpSpPr>
      <p:sp>
        <p:nvSpPr>
          <p:cNvPr id="67" name="Google Shape;67;p28"/>
          <p:cNvSpPr/>
          <p:nvPr>
            <p:ph idx="2" type="pic"/>
          </p:nvPr>
        </p:nvSpPr>
        <p:spPr>
          <a:xfrm>
            <a:off x="8244723" y="1819920"/>
            <a:ext cx="1978633" cy="2253988"/>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68" name="Google Shape;68;p28"/>
          <p:cNvSpPr/>
          <p:nvPr>
            <p:ph idx="3" type="pic"/>
          </p:nvPr>
        </p:nvSpPr>
        <p:spPr>
          <a:xfrm>
            <a:off x="5106684" y="1819920"/>
            <a:ext cx="1978633" cy="2253988"/>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69" name="Google Shape;69;p28"/>
          <p:cNvSpPr/>
          <p:nvPr>
            <p:ph idx="4" type="pic"/>
          </p:nvPr>
        </p:nvSpPr>
        <p:spPr>
          <a:xfrm>
            <a:off x="1968643" y="1819920"/>
            <a:ext cx="1978633" cy="2253988"/>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7_Custom Layout">
  <p:cSld name="17_Custom Layout">
    <p:spTree>
      <p:nvGrpSpPr>
        <p:cNvPr id="70" name="Shape 70"/>
        <p:cNvGrpSpPr/>
        <p:nvPr/>
      </p:nvGrpSpPr>
      <p:grpSpPr>
        <a:xfrm>
          <a:off x="0" y="0"/>
          <a:ext cx="0" cy="0"/>
          <a:chOff x="0" y="0"/>
          <a:chExt cx="0" cy="0"/>
        </a:xfrm>
      </p:grpSpPr>
      <p:sp>
        <p:nvSpPr>
          <p:cNvPr id="71" name="Google Shape;71;p29"/>
          <p:cNvSpPr/>
          <p:nvPr>
            <p:ph idx="2" type="pic"/>
          </p:nvPr>
        </p:nvSpPr>
        <p:spPr>
          <a:xfrm>
            <a:off x="1062090" y="1529366"/>
            <a:ext cx="3251742" cy="431351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8_Custom Layout">
  <p:cSld name="18_Custom Layout">
    <p:spTree>
      <p:nvGrpSpPr>
        <p:cNvPr id="72" name="Shape 72"/>
        <p:cNvGrpSpPr/>
        <p:nvPr/>
      </p:nvGrpSpPr>
      <p:grpSpPr>
        <a:xfrm>
          <a:off x="0" y="0"/>
          <a:ext cx="0" cy="0"/>
          <a:chOff x="0" y="0"/>
          <a:chExt cx="0" cy="0"/>
        </a:xfrm>
      </p:grpSpPr>
      <p:sp>
        <p:nvSpPr>
          <p:cNvPr id="73" name="Google Shape;73;p30"/>
          <p:cNvSpPr/>
          <p:nvPr>
            <p:ph idx="2" type="pic"/>
          </p:nvPr>
        </p:nvSpPr>
        <p:spPr>
          <a:xfrm>
            <a:off x="540002" y="1581203"/>
            <a:ext cx="2515462" cy="3695595"/>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74" name="Google Shape;74;p30"/>
          <p:cNvSpPr/>
          <p:nvPr>
            <p:ph idx="3" type="pic"/>
          </p:nvPr>
        </p:nvSpPr>
        <p:spPr>
          <a:xfrm>
            <a:off x="9366459" y="2082928"/>
            <a:ext cx="2285539" cy="3025443"/>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4_Title Slide">
  <p:cSld name="24_Title Slide">
    <p:spTree>
      <p:nvGrpSpPr>
        <p:cNvPr id="10" name="Shape 10"/>
        <p:cNvGrpSpPr/>
        <p:nvPr/>
      </p:nvGrpSpPr>
      <p:grpSpPr>
        <a:xfrm>
          <a:off x="0" y="0"/>
          <a:ext cx="0" cy="0"/>
          <a:chOff x="0" y="0"/>
          <a:chExt cx="0" cy="0"/>
        </a:xfrm>
      </p:grpSpPr>
      <p:sp>
        <p:nvSpPr>
          <p:cNvPr id="11" name="Google Shape;11;p4"/>
          <p:cNvSpPr/>
          <p:nvPr>
            <p:ph idx="2" type="pic"/>
          </p:nvPr>
        </p:nvSpPr>
        <p:spPr>
          <a:xfrm>
            <a:off x="8323972" y="0"/>
            <a:ext cx="2631035" cy="3776459"/>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9_Custom Layout">
  <p:cSld name="19_Custom Layout">
    <p:spTree>
      <p:nvGrpSpPr>
        <p:cNvPr id="75" name="Shape 75"/>
        <p:cNvGrpSpPr/>
        <p:nvPr/>
      </p:nvGrpSpPr>
      <p:grpSpPr>
        <a:xfrm>
          <a:off x="0" y="0"/>
          <a:ext cx="0" cy="0"/>
          <a:chOff x="0" y="0"/>
          <a:chExt cx="0" cy="0"/>
        </a:xfrm>
      </p:grpSpPr>
      <p:sp>
        <p:nvSpPr>
          <p:cNvPr id="76" name="Google Shape;76;p31"/>
          <p:cNvSpPr/>
          <p:nvPr>
            <p:ph idx="2" type="pic"/>
          </p:nvPr>
        </p:nvSpPr>
        <p:spPr>
          <a:xfrm>
            <a:off x="1091446" y="1538924"/>
            <a:ext cx="2502279" cy="2953899"/>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77" name="Google Shape;77;p31"/>
          <p:cNvSpPr/>
          <p:nvPr>
            <p:ph idx="3" type="pic"/>
          </p:nvPr>
        </p:nvSpPr>
        <p:spPr>
          <a:xfrm>
            <a:off x="8598278" y="1538924"/>
            <a:ext cx="2502277" cy="2953899"/>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78" name="Google Shape;78;p31"/>
          <p:cNvSpPr/>
          <p:nvPr>
            <p:ph idx="4" type="pic"/>
          </p:nvPr>
        </p:nvSpPr>
        <p:spPr>
          <a:xfrm>
            <a:off x="3593723" y="1538924"/>
            <a:ext cx="2502279" cy="2953899"/>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79" name="Google Shape;79;p31"/>
          <p:cNvSpPr/>
          <p:nvPr>
            <p:ph idx="5" type="pic"/>
          </p:nvPr>
        </p:nvSpPr>
        <p:spPr>
          <a:xfrm>
            <a:off x="6095999" y="1538924"/>
            <a:ext cx="2502279" cy="2953899"/>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0_Custom Layout">
  <p:cSld name="20_Custom Layout">
    <p:spTree>
      <p:nvGrpSpPr>
        <p:cNvPr id="80" name="Shape 80"/>
        <p:cNvGrpSpPr/>
        <p:nvPr/>
      </p:nvGrpSpPr>
      <p:grpSpPr>
        <a:xfrm>
          <a:off x="0" y="0"/>
          <a:ext cx="0" cy="0"/>
          <a:chOff x="0" y="0"/>
          <a:chExt cx="0" cy="0"/>
        </a:xfrm>
      </p:grpSpPr>
      <p:sp>
        <p:nvSpPr>
          <p:cNvPr id="81" name="Google Shape;81;p32"/>
          <p:cNvSpPr/>
          <p:nvPr>
            <p:ph idx="2" type="pic"/>
          </p:nvPr>
        </p:nvSpPr>
        <p:spPr>
          <a:xfrm>
            <a:off x="540001" y="908720"/>
            <a:ext cx="11111998" cy="540928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Title Slide">
  <p:cSld name="1_Title Slide">
    <p:spTree>
      <p:nvGrpSpPr>
        <p:cNvPr id="82" name="Shape 82"/>
        <p:cNvGrpSpPr/>
        <p:nvPr/>
      </p:nvGrpSpPr>
      <p:grpSpPr>
        <a:xfrm>
          <a:off x="0" y="0"/>
          <a:ext cx="0" cy="0"/>
          <a:chOff x="0" y="0"/>
          <a:chExt cx="0" cy="0"/>
        </a:xfrm>
      </p:grpSpPr>
      <p:sp>
        <p:nvSpPr>
          <p:cNvPr id="83" name="Google Shape;83;p33"/>
          <p:cNvSpPr/>
          <p:nvPr>
            <p:ph idx="2" type="pic"/>
          </p:nvPr>
        </p:nvSpPr>
        <p:spPr>
          <a:xfrm>
            <a:off x="0" y="0"/>
            <a:ext cx="2059548" cy="6265333"/>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1_Title Slide">
  <p:cSld name="31_Title Slide">
    <p:spTree>
      <p:nvGrpSpPr>
        <p:cNvPr id="84" name="Shape 84"/>
        <p:cNvGrpSpPr/>
        <p:nvPr/>
      </p:nvGrpSpPr>
      <p:grpSpPr>
        <a:xfrm>
          <a:off x="0" y="0"/>
          <a:ext cx="0" cy="0"/>
          <a:chOff x="0" y="0"/>
          <a:chExt cx="0" cy="0"/>
        </a:xfrm>
      </p:grpSpPr>
      <p:sp>
        <p:nvSpPr>
          <p:cNvPr id="85" name="Google Shape;85;p34"/>
          <p:cNvSpPr/>
          <p:nvPr>
            <p:ph idx="2" type="pic"/>
          </p:nvPr>
        </p:nvSpPr>
        <p:spPr>
          <a:xfrm>
            <a:off x="0" y="0"/>
            <a:ext cx="12191999" cy="68580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6_Title Slide">
  <p:cSld name="6_Title Slide">
    <p:spTree>
      <p:nvGrpSpPr>
        <p:cNvPr id="86" name="Shape 86"/>
        <p:cNvGrpSpPr/>
        <p:nvPr/>
      </p:nvGrpSpPr>
      <p:grpSpPr>
        <a:xfrm>
          <a:off x="0" y="0"/>
          <a:ext cx="0" cy="0"/>
          <a:chOff x="0" y="0"/>
          <a:chExt cx="0" cy="0"/>
        </a:xfrm>
      </p:grpSpPr>
      <p:sp>
        <p:nvSpPr>
          <p:cNvPr id="87" name="Google Shape;87;p35"/>
          <p:cNvSpPr/>
          <p:nvPr>
            <p:ph idx="2" type="pic"/>
          </p:nvPr>
        </p:nvSpPr>
        <p:spPr>
          <a:xfrm>
            <a:off x="1539067" y="2254264"/>
            <a:ext cx="3403720" cy="40608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7_Title Slide">
  <p:cSld name="7_Title Slide">
    <p:spTree>
      <p:nvGrpSpPr>
        <p:cNvPr id="88" name="Shape 88"/>
        <p:cNvGrpSpPr/>
        <p:nvPr/>
      </p:nvGrpSpPr>
      <p:grpSpPr>
        <a:xfrm>
          <a:off x="0" y="0"/>
          <a:ext cx="0" cy="0"/>
          <a:chOff x="0" y="0"/>
          <a:chExt cx="0" cy="0"/>
        </a:xfrm>
      </p:grpSpPr>
      <p:sp>
        <p:nvSpPr>
          <p:cNvPr id="89" name="Google Shape;89;p36"/>
          <p:cNvSpPr/>
          <p:nvPr>
            <p:ph idx="2" type="pic"/>
          </p:nvPr>
        </p:nvSpPr>
        <p:spPr>
          <a:xfrm>
            <a:off x="6045090" y="2774934"/>
            <a:ext cx="5523518" cy="354013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8_Title Slide">
  <p:cSld name="8_Title Slide">
    <p:spTree>
      <p:nvGrpSpPr>
        <p:cNvPr id="90" name="Shape 90"/>
        <p:cNvGrpSpPr/>
        <p:nvPr/>
      </p:nvGrpSpPr>
      <p:grpSpPr>
        <a:xfrm>
          <a:off x="0" y="0"/>
          <a:ext cx="0" cy="0"/>
          <a:chOff x="0" y="0"/>
          <a:chExt cx="0" cy="0"/>
        </a:xfrm>
      </p:grpSpPr>
      <p:sp>
        <p:nvSpPr>
          <p:cNvPr id="91" name="Google Shape;91;p37"/>
          <p:cNvSpPr/>
          <p:nvPr>
            <p:ph idx="2" type="pic"/>
          </p:nvPr>
        </p:nvSpPr>
        <p:spPr>
          <a:xfrm>
            <a:off x="1271464" y="2254265"/>
            <a:ext cx="4306522" cy="4060801"/>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9_Title Slide">
  <p:cSld name="9_Title Slide">
    <p:spTree>
      <p:nvGrpSpPr>
        <p:cNvPr id="92" name="Shape 92"/>
        <p:cNvGrpSpPr/>
        <p:nvPr/>
      </p:nvGrpSpPr>
      <p:grpSpPr>
        <a:xfrm>
          <a:off x="0" y="0"/>
          <a:ext cx="0" cy="0"/>
          <a:chOff x="0" y="0"/>
          <a:chExt cx="0" cy="0"/>
        </a:xfrm>
      </p:grpSpPr>
      <p:sp>
        <p:nvSpPr>
          <p:cNvPr id="93" name="Google Shape;93;p38"/>
          <p:cNvSpPr/>
          <p:nvPr>
            <p:ph idx="2" type="pic"/>
          </p:nvPr>
        </p:nvSpPr>
        <p:spPr>
          <a:xfrm>
            <a:off x="7176121" y="2420888"/>
            <a:ext cx="3325227" cy="3894176"/>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_Title Slide">
  <p:cSld name="4_Title Slide">
    <p:spTree>
      <p:nvGrpSpPr>
        <p:cNvPr id="94" name="Shape 94"/>
        <p:cNvGrpSpPr/>
        <p:nvPr/>
      </p:nvGrpSpPr>
      <p:grpSpPr>
        <a:xfrm>
          <a:off x="0" y="0"/>
          <a:ext cx="0" cy="0"/>
          <a:chOff x="0" y="0"/>
          <a:chExt cx="0" cy="0"/>
        </a:xfrm>
      </p:grpSpPr>
      <p:sp>
        <p:nvSpPr>
          <p:cNvPr id="95" name="Google Shape;95;p39"/>
          <p:cNvSpPr/>
          <p:nvPr>
            <p:ph idx="2" type="pic"/>
          </p:nvPr>
        </p:nvSpPr>
        <p:spPr>
          <a:xfrm>
            <a:off x="0" y="0"/>
            <a:ext cx="12191999" cy="68580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8_Title Slide">
  <p:cSld name="28_Title Slide">
    <p:spTree>
      <p:nvGrpSpPr>
        <p:cNvPr id="96" name="Shape 96"/>
        <p:cNvGrpSpPr/>
        <p:nvPr/>
      </p:nvGrpSpPr>
      <p:grpSpPr>
        <a:xfrm>
          <a:off x="0" y="0"/>
          <a:ext cx="0" cy="0"/>
          <a:chOff x="0" y="0"/>
          <a:chExt cx="0" cy="0"/>
        </a:xfrm>
      </p:grpSpPr>
      <p:sp>
        <p:nvSpPr>
          <p:cNvPr id="97" name="Google Shape;97;p40"/>
          <p:cNvSpPr/>
          <p:nvPr>
            <p:ph idx="2" type="pic"/>
          </p:nvPr>
        </p:nvSpPr>
        <p:spPr>
          <a:xfrm>
            <a:off x="540002" y="540000"/>
            <a:ext cx="11111998" cy="12888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5_Title Slide">
  <p:cSld name="25_Title Slide">
    <p:spTree>
      <p:nvGrpSpPr>
        <p:cNvPr id="12" name="Shape 12"/>
        <p:cNvGrpSpPr/>
        <p:nvPr/>
      </p:nvGrpSpPr>
      <p:grpSpPr>
        <a:xfrm>
          <a:off x="0" y="0"/>
          <a:ext cx="0" cy="0"/>
          <a:chOff x="0" y="0"/>
          <a:chExt cx="0" cy="0"/>
        </a:xfrm>
      </p:grpSpPr>
      <p:sp>
        <p:nvSpPr>
          <p:cNvPr id="13" name="Google Shape;13;p5"/>
          <p:cNvSpPr/>
          <p:nvPr>
            <p:ph idx="2" type="pic"/>
          </p:nvPr>
        </p:nvSpPr>
        <p:spPr>
          <a:xfrm>
            <a:off x="540001" y="908720"/>
            <a:ext cx="11111998" cy="540928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6_Title Slide">
  <p:cSld name="26_Title Slide">
    <p:spTree>
      <p:nvGrpSpPr>
        <p:cNvPr id="14" name="Shape 14"/>
        <p:cNvGrpSpPr/>
        <p:nvPr/>
      </p:nvGrpSpPr>
      <p:grpSpPr>
        <a:xfrm>
          <a:off x="0" y="0"/>
          <a:ext cx="0" cy="0"/>
          <a:chOff x="0" y="0"/>
          <a:chExt cx="0" cy="0"/>
        </a:xfrm>
      </p:grpSpPr>
      <p:sp>
        <p:nvSpPr>
          <p:cNvPr id="15" name="Google Shape;15;p6"/>
          <p:cNvSpPr/>
          <p:nvPr>
            <p:ph idx="2" type="pic"/>
          </p:nvPr>
        </p:nvSpPr>
        <p:spPr>
          <a:xfrm>
            <a:off x="0" y="0"/>
            <a:ext cx="5807968" cy="68580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_Title Slide">
  <p:cSld name="2_Title Slide">
    <p:spTree>
      <p:nvGrpSpPr>
        <p:cNvPr id="16" name="Shape 16"/>
        <p:cNvGrpSpPr/>
        <p:nvPr/>
      </p:nvGrpSpPr>
      <p:grpSpPr>
        <a:xfrm>
          <a:off x="0" y="0"/>
          <a:ext cx="0" cy="0"/>
          <a:chOff x="0" y="0"/>
          <a:chExt cx="0" cy="0"/>
        </a:xfrm>
      </p:grpSpPr>
      <p:sp>
        <p:nvSpPr>
          <p:cNvPr id="17" name="Google Shape;17;p7"/>
          <p:cNvSpPr/>
          <p:nvPr>
            <p:ph idx="2" type="pic"/>
          </p:nvPr>
        </p:nvSpPr>
        <p:spPr>
          <a:xfrm>
            <a:off x="8328249" y="1828800"/>
            <a:ext cx="3323750" cy="44892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_Title Slide">
  <p:cSld name="3_Title Slide">
    <p:spTree>
      <p:nvGrpSpPr>
        <p:cNvPr id="18" name="Shape 18"/>
        <p:cNvGrpSpPr/>
        <p:nvPr/>
      </p:nvGrpSpPr>
      <p:grpSpPr>
        <a:xfrm>
          <a:off x="0" y="0"/>
          <a:ext cx="0" cy="0"/>
          <a:chOff x="0" y="0"/>
          <a:chExt cx="0" cy="0"/>
        </a:xfrm>
      </p:grpSpPr>
      <p:sp>
        <p:nvSpPr>
          <p:cNvPr id="19" name="Google Shape;19;p8"/>
          <p:cNvSpPr/>
          <p:nvPr>
            <p:ph idx="2" type="pic"/>
          </p:nvPr>
        </p:nvSpPr>
        <p:spPr>
          <a:xfrm>
            <a:off x="9275732" y="2766152"/>
            <a:ext cx="1788819" cy="1974529"/>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20" name="Google Shape;20;p8"/>
          <p:cNvSpPr/>
          <p:nvPr>
            <p:ph idx="3" type="pic"/>
          </p:nvPr>
        </p:nvSpPr>
        <p:spPr>
          <a:xfrm>
            <a:off x="6143385" y="2766152"/>
            <a:ext cx="1788819" cy="1974529"/>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21" name="Google Shape;21;p8"/>
          <p:cNvSpPr/>
          <p:nvPr>
            <p:ph idx="4" type="pic"/>
          </p:nvPr>
        </p:nvSpPr>
        <p:spPr>
          <a:xfrm>
            <a:off x="3011037" y="2766152"/>
            <a:ext cx="1788819" cy="1974529"/>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7_Title Slide">
  <p:cSld name="27_Title Slide">
    <p:spTree>
      <p:nvGrpSpPr>
        <p:cNvPr id="22" name="Shape 22"/>
        <p:cNvGrpSpPr/>
        <p:nvPr/>
      </p:nvGrpSpPr>
      <p:grpSpPr>
        <a:xfrm>
          <a:off x="0" y="0"/>
          <a:ext cx="0" cy="0"/>
          <a:chOff x="0" y="0"/>
          <a:chExt cx="0" cy="0"/>
        </a:xfrm>
      </p:grpSpPr>
      <p:sp>
        <p:nvSpPr>
          <p:cNvPr id="23" name="Google Shape;23;p9"/>
          <p:cNvSpPr/>
          <p:nvPr>
            <p:ph idx="2" type="pic"/>
          </p:nvPr>
        </p:nvSpPr>
        <p:spPr>
          <a:xfrm>
            <a:off x="6456040" y="0"/>
            <a:ext cx="5735960" cy="68580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ustom Layout">
  <p:cSld name="Custom Layout">
    <p:spTree>
      <p:nvGrpSpPr>
        <p:cNvPr id="24" name="Shape 24"/>
        <p:cNvGrpSpPr/>
        <p:nvPr/>
      </p:nvGrpSpPr>
      <p:grpSpPr>
        <a:xfrm>
          <a:off x="0" y="0"/>
          <a:ext cx="0" cy="0"/>
          <a:chOff x="0" y="0"/>
          <a:chExt cx="0" cy="0"/>
        </a:xfrm>
      </p:grpSpPr>
      <p:sp>
        <p:nvSpPr>
          <p:cNvPr id="25" name="Google Shape;25;p10"/>
          <p:cNvSpPr/>
          <p:nvPr>
            <p:ph idx="2" type="pic"/>
          </p:nvPr>
        </p:nvSpPr>
        <p:spPr>
          <a:xfrm>
            <a:off x="0" y="0"/>
            <a:ext cx="2580605" cy="6858000"/>
          </a:xfrm>
          <a:prstGeom prst="rect">
            <a:avLst/>
          </a:prstGeom>
          <a:solidFill>
            <a:schemeClr val="lt1"/>
          </a:solidFill>
          <a:ln>
            <a:noFill/>
          </a:ln>
        </p:spPr>
        <p:txBody>
          <a:bodyPr anchorCtr="0" anchor="t" bIns="45700" lIns="91425" spcFirstLastPara="1" rIns="91425" wrap="square" tIns="45700">
            <a:noAutofit/>
          </a:bodyPr>
          <a:lstStyle>
            <a:lvl1pPr lvl="0" marR="0" rtl="0" algn="l">
              <a:lnSpc>
                <a:spcPct val="90000"/>
              </a:lnSpc>
              <a:spcBef>
                <a:spcPts val="1000"/>
              </a:spcBef>
              <a:spcAft>
                <a:spcPts val="0"/>
              </a:spcAft>
              <a:buClr>
                <a:schemeClr val="dk1"/>
              </a:buClr>
              <a:buSzPts val="1000"/>
              <a:buFont typeface="Arial"/>
              <a:buChar char="•"/>
              <a:defRPr b="0" i="0" sz="1000" u="none" cap="none" strike="noStrike">
                <a:solidFill>
                  <a:schemeClr val="dk1"/>
                </a:solidFill>
                <a:latin typeface="Source Sans Pro"/>
                <a:ea typeface="Source Sans Pro"/>
                <a:cs typeface="Source Sans Pro"/>
                <a:sym typeface="Source Sans Pro"/>
              </a:defRPr>
            </a:lvl1pPr>
            <a:lvl2pPr lvl="1"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lvl="2"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lvl="3"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lvl="4"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lvl="5"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lvl="6"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lvl="7"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lvl="8"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40" Type="http://schemas.openxmlformats.org/officeDocument/2006/relationships/theme" Target="../theme/theme1.xml"/><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5" Type="http://schemas.openxmlformats.org/officeDocument/2006/relationships/slideLayout" Target="../slideLayouts/slideLayout5.xml"/><Relationship Id="rId6" Type="http://schemas.openxmlformats.org/officeDocument/2006/relationships/slideLayout" Target="../slideLayouts/slideLayout6.xml"/><Relationship Id="rId29" Type="http://schemas.openxmlformats.org/officeDocument/2006/relationships/slideLayout" Target="../slideLayouts/slideLayout29.xml"/><Relationship Id="rId7" Type="http://schemas.openxmlformats.org/officeDocument/2006/relationships/slideLayout" Target="../slideLayouts/slideLayout7.xml"/><Relationship Id="rId8" Type="http://schemas.openxmlformats.org/officeDocument/2006/relationships/slideLayout" Target="../slideLayouts/slideLayout8.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11" Type="http://schemas.openxmlformats.org/officeDocument/2006/relationships/slideLayout" Target="../slideLayouts/slideLayout11.xml"/><Relationship Id="rId33" Type="http://schemas.openxmlformats.org/officeDocument/2006/relationships/slideLayout" Target="../slideLayouts/slideLayout33.xml"/><Relationship Id="rId10" Type="http://schemas.openxmlformats.org/officeDocument/2006/relationships/slideLayout" Target="../slideLayouts/slideLayout10.xml"/><Relationship Id="rId32" Type="http://schemas.openxmlformats.org/officeDocument/2006/relationships/slideLayout" Target="../slideLayouts/slideLayout32.xml"/><Relationship Id="rId13" Type="http://schemas.openxmlformats.org/officeDocument/2006/relationships/slideLayout" Target="../slideLayouts/slideLayout13.xml"/><Relationship Id="rId35" Type="http://schemas.openxmlformats.org/officeDocument/2006/relationships/slideLayout" Target="../slideLayouts/slideLayout35.xml"/><Relationship Id="rId12" Type="http://schemas.openxmlformats.org/officeDocument/2006/relationships/slideLayout" Target="../slideLayouts/slideLayout12.xml"/><Relationship Id="rId34" Type="http://schemas.openxmlformats.org/officeDocument/2006/relationships/slideLayout" Target="../slideLayouts/slideLayout34.xml"/><Relationship Id="rId15" Type="http://schemas.openxmlformats.org/officeDocument/2006/relationships/slideLayout" Target="../slideLayouts/slideLayout15.xml"/><Relationship Id="rId37" Type="http://schemas.openxmlformats.org/officeDocument/2006/relationships/slideLayout" Target="../slideLayouts/slideLayout37.xml"/><Relationship Id="rId14" Type="http://schemas.openxmlformats.org/officeDocument/2006/relationships/slideLayout" Target="../slideLayouts/slideLayout14.xml"/><Relationship Id="rId36" Type="http://schemas.openxmlformats.org/officeDocument/2006/relationships/slideLayout" Target="../slideLayouts/slideLayout36.xml"/><Relationship Id="rId17" Type="http://schemas.openxmlformats.org/officeDocument/2006/relationships/slideLayout" Target="../slideLayouts/slideLayout17.xml"/><Relationship Id="rId39" Type="http://schemas.openxmlformats.org/officeDocument/2006/relationships/slideLayout" Target="../slideLayouts/slideLayout39.xml"/><Relationship Id="rId16" Type="http://schemas.openxmlformats.org/officeDocument/2006/relationships/slideLayout" Target="../slideLayouts/slideLayout16.xml"/><Relationship Id="rId38" Type="http://schemas.openxmlformats.org/officeDocument/2006/relationships/slideLayout" Target="../slideLayouts/slideLayout38.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 name="Shape 5"/>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 id="2147483685" r:id="rId38"/>
    <p:sldLayoutId id="2147483686" r:id="rId39"/>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10.xml"/><Relationship Id="rId3" Type="http://schemas.openxmlformats.org/officeDocument/2006/relationships/image" Target="../media/image2.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 Id="rId3" Type="http://schemas.openxmlformats.org/officeDocument/2006/relationships/image" Target="../media/image2.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 Id="rId3" Type="http://schemas.openxmlformats.org/officeDocument/2006/relationships/image" Target="../media/image5.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4.xml"/><Relationship Id="rId3" Type="http://schemas.openxmlformats.org/officeDocument/2006/relationships/image" Target="../media/image2.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5.xml"/><Relationship Id="rId3" Type="http://schemas.openxmlformats.org/officeDocument/2006/relationships/image" Target="../media/image2.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6.xml"/><Relationship Id="rId3" Type="http://schemas.openxmlformats.org/officeDocument/2006/relationships/image" Target="../media/image2.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 Id="rId3" Type="http://schemas.openxmlformats.org/officeDocument/2006/relationships/image" Target="../media/image2.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 Id="rId3" Type="http://schemas.openxmlformats.org/officeDocument/2006/relationships/image" Target="../media/image2.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9.xml"/><Relationship Id="rId3" Type="http://schemas.openxmlformats.org/officeDocument/2006/relationships/image" Target="../media/image2.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20.xml"/><Relationship Id="rId3" Type="http://schemas.openxmlformats.org/officeDocument/2006/relationships/image" Target="../media/image2.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21.xml"/><Relationship Id="rId3" Type="http://schemas.openxmlformats.org/officeDocument/2006/relationships/image" Target="../media/image2.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22.xml"/><Relationship Id="rId3" Type="http://schemas.openxmlformats.org/officeDocument/2006/relationships/image" Target="../media/image2.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notesSlide" Target="../notesSlides/notesSlide23.xml"/><Relationship Id="rId3" Type="http://schemas.openxmlformats.org/officeDocument/2006/relationships/image" Target="../media/image2.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4.xml"/><Relationship Id="rId3" Type="http://schemas.openxmlformats.org/officeDocument/2006/relationships/image" Target="../media/image2.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25.xml"/><Relationship Id="rId3" Type="http://schemas.openxmlformats.org/officeDocument/2006/relationships/image" Target="../media/image2.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26.xml"/><Relationship Id="rId3" Type="http://schemas.openxmlformats.org/officeDocument/2006/relationships/image" Target="../media/image2.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27.xml"/><Relationship Id="rId3" Type="http://schemas.openxmlformats.org/officeDocument/2006/relationships/image" Target="../media/image2.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28.xml"/><Relationship Id="rId3" Type="http://schemas.openxmlformats.org/officeDocument/2006/relationships/image" Target="../media/image2.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29.xml"/><Relationship Id="rId3" Type="http://schemas.openxmlformats.org/officeDocument/2006/relationships/image" Target="../media/image2.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jp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30.xml"/><Relationship Id="rId3" Type="http://schemas.openxmlformats.org/officeDocument/2006/relationships/image" Target="../media/image2.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31.xml"/><Relationship Id="rId3" Type="http://schemas.openxmlformats.org/officeDocument/2006/relationships/image" Target="../media/image2.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32.xml"/><Relationship Id="rId3" Type="http://schemas.openxmlformats.org/officeDocument/2006/relationships/image" Target="../media/image2.jp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33.xml"/><Relationship Id="rId3" Type="http://schemas.openxmlformats.org/officeDocument/2006/relationships/image" Target="../media/image2.jp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34.xml"/><Relationship Id="rId3" Type="http://schemas.openxmlformats.org/officeDocument/2006/relationships/image" Target="../media/image2.jp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notesSlide" Target="../notesSlides/notesSlide35.xml"/><Relationship Id="rId3" Type="http://schemas.openxmlformats.org/officeDocument/2006/relationships/image" Target="../media/image2.jp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37.xml"/><Relationship Id="rId3" Type="http://schemas.openxmlformats.org/officeDocument/2006/relationships/image" Target="../media/image2.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notesSlide" Target="../notesSlides/notesSlide38.xml"/><Relationship Id="rId3" Type="http://schemas.openxmlformats.org/officeDocument/2006/relationships/image" Target="../media/image2.jp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39.xml"/><Relationship Id="rId3" Type="http://schemas.openxmlformats.org/officeDocument/2006/relationships/image" Target="../media/image4.png"/><Relationship Id="rId4" Type="http://schemas.openxmlformats.org/officeDocument/2006/relationships/image" Target="../media/image6.png"/><Relationship Id="rId5" Type="http://schemas.openxmlformats.org/officeDocument/2006/relationships/image" Target="../media/image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2.jp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40.xml"/><Relationship Id="rId3" Type="http://schemas.openxmlformats.org/officeDocument/2006/relationships/image" Target="../media/image8.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 Id="rId3" Type="http://schemas.openxmlformats.org/officeDocument/2006/relationships/image" Target="../media/image2.jp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57.xml"/><Relationship Id="rId3" Type="http://schemas.openxmlformats.org/officeDocument/2006/relationships/image" Target="../media/image2.jpg"/></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58.xml"/><Relationship Id="rId3" Type="http://schemas.openxmlformats.org/officeDocument/2006/relationships/image" Target="../media/image2.jpg"/></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59.xml"/><Relationship Id="rId3" Type="http://schemas.openxmlformats.org/officeDocument/2006/relationships/image" Target="../media/image2.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notesSlide" Target="../notesSlides/notesSlide60.xml"/><Relationship Id="rId3" Type="http://schemas.openxmlformats.org/officeDocument/2006/relationships/image" Target="../media/image2.jp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6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6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6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64.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65.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66.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6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68.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6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70.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7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7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7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74.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75.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76.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7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78.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7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 Id="rId3" Type="http://schemas.openxmlformats.org/officeDocument/2006/relationships/image" Target="../media/image2.jp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notesSlide" Target="../notesSlides/notesSlide80.xml"/><Relationship Id="rId3" Type="http://schemas.openxmlformats.org/officeDocument/2006/relationships/image" Target="../media/image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 Id="rId3" Type="http://schemas.openxmlformats.org/officeDocument/2006/relationships/image" Target="../media/image2.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1" name="Shape 101"/>
        <p:cNvGrpSpPr/>
        <p:nvPr/>
      </p:nvGrpSpPr>
      <p:grpSpPr>
        <a:xfrm>
          <a:off x="0" y="0"/>
          <a:ext cx="0" cy="0"/>
          <a:chOff x="0" y="0"/>
          <a:chExt cx="0" cy="0"/>
        </a:xfrm>
      </p:grpSpPr>
      <p:sp>
        <p:nvSpPr>
          <p:cNvPr id="102" name="Google Shape;102;p41"/>
          <p:cNvSpPr/>
          <p:nvPr/>
        </p:nvSpPr>
        <p:spPr>
          <a:xfrm>
            <a:off x="0" y="0"/>
            <a:ext cx="5231904" cy="6858000"/>
          </a:xfrm>
          <a:prstGeom prst="rect">
            <a:avLst/>
          </a:prstGeom>
          <a:solidFill>
            <a:schemeClr val="accent4">
              <a:alpha val="6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pic>
        <p:nvPicPr>
          <p:cNvPr id="103" name="Google Shape;103;p41"/>
          <p:cNvPicPr preferRelativeResize="0"/>
          <p:nvPr/>
        </p:nvPicPr>
        <p:blipFill rotWithShape="1">
          <a:blip r:embed="rId3">
            <a:alphaModFix/>
          </a:blip>
          <a:srcRect b="0" l="24574" r="24568" t="0"/>
          <a:stretch/>
        </p:blipFill>
        <p:spPr>
          <a:xfrm>
            <a:off x="0" y="0"/>
            <a:ext cx="5231901" cy="6858000"/>
          </a:xfrm>
          <a:prstGeom prst="rect">
            <a:avLst/>
          </a:prstGeom>
          <a:noFill/>
          <a:ln>
            <a:noFill/>
          </a:ln>
        </p:spPr>
      </p:pic>
      <p:sp>
        <p:nvSpPr>
          <p:cNvPr id="104" name="Google Shape;104;p41"/>
          <p:cNvSpPr/>
          <p:nvPr/>
        </p:nvSpPr>
        <p:spPr>
          <a:xfrm>
            <a:off x="5231904" y="0"/>
            <a:ext cx="6960096" cy="6858000"/>
          </a:xfrm>
          <a:prstGeom prst="rect">
            <a:avLst/>
          </a:prstGeom>
          <a:solidFill>
            <a:schemeClr val="dk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b="0" i="0" sz="1800" u="none" cap="none" strike="noStrike">
              <a:solidFill>
                <a:schemeClr val="lt1"/>
              </a:solidFill>
              <a:latin typeface="Calibri"/>
              <a:ea typeface="Calibri"/>
              <a:cs typeface="Calibri"/>
              <a:sym typeface="Calibri"/>
            </a:endParaRPr>
          </a:p>
        </p:txBody>
      </p:sp>
      <p:sp>
        <p:nvSpPr>
          <p:cNvPr id="105" name="Google Shape;105;p41"/>
          <p:cNvSpPr/>
          <p:nvPr/>
        </p:nvSpPr>
        <p:spPr>
          <a:xfrm>
            <a:off x="4962822" y="2764631"/>
            <a:ext cx="538163" cy="1328738"/>
          </a:xfrm>
          <a:custGeom>
            <a:rect b="b" l="l" r="r" t="t"/>
            <a:pathLst>
              <a:path extrusionOk="0" h="311" w="124">
                <a:moveTo>
                  <a:pt x="124" y="295"/>
                </a:moveTo>
                <a:cubicBezTo>
                  <a:pt x="124" y="304"/>
                  <a:pt x="117" y="311"/>
                  <a:pt x="108" y="311"/>
                </a:cubicBezTo>
                <a:cubicBezTo>
                  <a:pt x="16" y="311"/>
                  <a:pt x="16" y="311"/>
                  <a:pt x="16" y="311"/>
                </a:cubicBezTo>
                <a:cubicBezTo>
                  <a:pt x="7" y="311"/>
                  <a:pt x="0" y="304"/>
                  <a:pt x="0" y="295"/>
                </a:cubicBezTo>
                <a:cubicBezTo>
                  <a:pt x="0" y="16"/>
                  <a:pt x="0" y="16"/>
                  <a:pt x="0" y="16"/>
                </a:cubicBezTo>
                <a:cubicBezTo>
                  <a:pt x="0" y="7"/>
                  <a:pt x="7" y="0"/>
                  <a:pt x="16" y="0"/>
                </a:cubicBezTo>
                <a:cubicBezTo>
                  <a:pt x="108" y="0"/>
                  <a:pt x="108" y="0"/>
                  <a:pt x="108" y="0"/>
                </a:cubicBezTo>
                <a:cubicBezTo>
                  <a:pt x="117" y="0"/>
                  <a:pt x="124" y="7"/>
                  <a:pt x="124" y="16"/>
                </a:cubicBezTo>
                <a:lnTo>
                  <a:pt x="124" y="295"/>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6" name="Google Shape;106;p41"/>
          <p:cNvSpPr/>
          <p:nvPr/>
        </p:nvSpPr>
        <p:spPr>
          <a:xfrm>
            <a:off x="2122176" y="6125976"/>
            <a:ext cx="987552" cy="192024"/>
          </a:xfrm>
          <a:custGeom>
            <a:rect b="b" l="l" r="r" t="t"/>
            <a:pathLst>
              <a:path extrusionOk="0" h="134" w="710">
                <a:moveTo>
                  <a:pt x="23" y="44"/>
                </a:moveTo>
                <a:cubicBezTo>
                  <a:pt x="10" y="44"/>
                  <a:pt x="0" y="54"/>
                  <a:pt x="0" y="67"/>
                </a:cubicBezTo>
                <a:cubicBezTo>
                  <a:pt x="0" y="80"/>
                  <a:pt x="10" y="90"/>
                  <a:pt x="23" y="90"/>
                </a:cubicBezTo>
                <a:cubicBezTo>
                  <a:pt x="36" y="90"/>
                  <a:pt x="46" y="80"/>
                  <a:pt x="46" y="67"/>
                </a:cubicBezTo>
                <a:cubicBezTo>
                  <a:pt x="46" y="54"/>
                  <a:pt x="36" y="44"/>
                  <a:pt x="23" y="44"/>
                </a:cubicBezTo>
                <a:close/>
                <a:moveTo>
                  <a:pt x="156" y="0"/>
                </a:moveTo>
                <a:cubicBezTo>
                  <a:pt x="119" y="0"/>
                  <a:pt x="89" y="30"/>
                  <a:pt x="89" y="67"/>
                </a:cubicBezTo>
                <a:cubicBezTo>
                  <a:pt x="89" y="104"/>
                  <a:pt x="119" y="134"/>
                  <a:pt x="156" y="134"/>
                </a:cubicBezTo>
                <a:cubicBezTo>
                  <a:pt x="193" y="134"/>
                  <a:pt x="223" y="104"/>
                  <a:pt x="223" y="67"/>
                </a:cubicBezTo>
                <a:cubicBezTo>
                  <a:pt x="223" y="30"/>
                  <a:pt x="193" y="0"/>
                  <a:pt x="156" y="0"/>
                </a:cubicBezTo>
                <a:close/>
                <a:moveTo>
                  <a:pt x="156" y="128"/>
                </a:moveTo>
                <a:cubicBezTo>
                  <a:pt x="122" y="128"/>
                  <a:pt x="95" y="101"/>
                  <a:pt x="95" y="67"/>
                </a:cubicBezTo>
                <a:cubicBezTo>
                  <a:pt x="95" y="33"/>
                  <a:pt x="122" y="6"/>
                  <a:pt x="156" y="6"/>
                </a:cubicBezTo>
                <a:cubicBezTo>
                  <a:pt x="190" y="6"/>
                  <a:pt x="217" y="33"/>
                  <a:pt x="217" y="67"/>
                </a:cubicBezTo>
                <a:cubicBezTo>
                  <a:pt x="217" y="101"/>
                  <a:pt x="190" y="128"/>
                  <a:pt x="156" y="128"/>
                </a:cubicBezTo>
                <a:close/>
                <a:moveTo>
                  <a:pt x="156" y="44"/>
                </a:moveTo>
                <a:cubicBezTo>
                  <a:pt x="143" y="44"/>
                  <a:pt x="133" y="54"/>
                  <a:pt x="133" y="67"/>
                </a:cubicBezTo>
                <a:cubicBezTo>
                  <a:pt x="133" y="80"/>
                  <a:pt x="143" y="90"/>
                  <a:pt x="156" y="90"/>
                </a:cubicBezTo>
                <a:cubicBezTo>
                  <a:pt x="169" y="90"/>
                  <a:pt x="179" y="80"/>
                  <a:pt x="179" y="67"/>
                </a:cubicBezTo>
                <a:cubicBezTo>
                  <a:pt x="179" y="54"/>
                  <a:pt x="169" y="44"/>
                  <a:pt x="156" y="44"/>
                </a:cubicBezTo>
                <a:close/>
                <a:moveTo>
                  <a:pt x="289" y="44"/>
                </a:moveTo>
                <a:cubicBezTo>
                  <a:pt x="276" y="44"/>
                  <a:pt x="266" y="54"/>
                  <a:pt x="266" y="67"/>
                </a:cubicBezTo>
                <a:cubicBezTo>
                  <a:pt x="266" y="80"/>
                  <a:pt x="276" y="90"/>
                  <a:pt x="289" y="90"/>
                </a:cubicBezTo>
                <a:cubicBezTo>
                  <a:pt x="301" y="90"/>
                  <a:pt x="312" y="80"/>
                  <a:pt x="312" y="67"/>
                </a:cubicBezTo>
                <a:cubicBezTo>
                  <a:pt x="312" y="54"/>
                  <a:pt x="301" y="44"/>
                  <a:pt x="289" y="44"/>
                </a:cubicBezTo>
                <a:close/>
                <a:moveTo>
                  <a:pt x="422" y="44"/>
                </a:moveTo>
                <a:cubicBezTo>
                  <a:pt x="409" y="44"/>
                  <a:pt x="399" y="54"/>
                  <a:pt x="399" y="67"/>
                </a:cubicBezTo>
                <a:cubicBezTo>
                  <a:pt x="399" y="80"/>
                  <a:pt x="409" y="90"/>
                  <a:pt x="422" y="90"/>
                </a:cubicBezTo>
                <a:cubicBezTo>
                  <a:pt x="434" y="90"/>
                  <a:pt x="444" y="80"/>
                  <a:pt x="444" y="67"/>
                </a:cubicBezTo>
                <a:cubicBezTo>
                  <a:pt x="444" y="54"/>
                  <a:pt x="434" y="44"/>
                  <a:pt x="422" y="44"/>
                </a:cubicBezTo>
                <a:close/>
                <a:moveTo>
                  <a:pt x="554" y="44"/>
                </a:moveTo>
                <a:cubicBezTo>
                  <a:pt x="542" y="44"/>
                  <a:pt x="531" y="54"/>
                  <a:pt x="531" y="67"/>
                </a:cubicBezTo>
                <a:cubicBezTo>
                  <a:pt x="531" y="80"/>
                  <a:pt x="542" y="90"/>
                  <a:pt x="554" y="90"/>
                </a:cubicBezTo>
                <a:cubicBezTo>
                  <a:pt x="567" y="90"/>
                  <a:pt x="577" y="80"/>
                  <a:pt x="577" y="67"/>
                </a:cubicBezTo>
                <a:cubicBezTo>
                  <a:pt x="577" y="54"/>
                  <a:pt x="567" y="44"/>
                  <a:pt x="554" y="44"/>
                </a:cubicBezTo>
                <a:close/>
                <a:moveTo>
                  <a:pt x="687" y="44"/>
                </a:moveTo>
                <a:cubicBezTo>
                  <a:pt x="675" y="44"/>
                  <a:pt x="664" y="54"/>
                  <a:pt x="664" y="67"/>
                </a:cubicBezTo>
                <a:cubicBezTo>
                  <a:pt x="664" y="80"/>
                  <a:pt x="675" y="90"/>
                  <a:pt x="687" y="90"/>
                </a:cubicBezTo>
                <a:cubicBezTo>
                  <a:pt x="700" y="90"/>
                  <a:pt x="710" y="80"/>
                  <a:pt x="710" y="67"/>
                </a:cubicBezTo>
                <a:cubicBezTo>
                  <a:pt x="710" y="54"/>
                  <a:pt x="700" y="44"/>
                  <a:pt x="687" y="44"/>
                </a:cubicBezTo>
                <a:close/>
              </a:path>
            </a:pathLst>
          </a:custGeom>
          <a:solidFill>
            <a:srgbClr val="24242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7" name="Google Shape;107;p41"/>
          <p:cNvSpPr/>
          <p:nvPr/>
        </p:nvSpPr>
        <p:spPr>
          <a:xfrm>
            <a:off x="540001" y="540000"/>
            <a:ext cx="217487" cy="184150"/>
          </a:xfrm>
          <a:custGeom>
            <a:rect b="b" l="l" r="r" t="t"/>
            <a:pathLst>
              <a:path extrusionOk="0" h="510" w="602">
                <a:moveTo>
                  <a:pt x="572" y="353"/>
                </a:moveTo>
                <a:lnTo>
                  <a:pt x="572" y="353"/>
                </a:lnTo>
                <a:cubicBezTo>
                  <a:pt x="28" y="353"/>
                  <a:pt x="28" y="353"/>
                  <a:pt x="28" y="353"/>
                </a:cubicBezTo>
                <a:cubicBezTo>
                  <a:pt x="14" y="353"/>
                  <a:pt x="0" y="346"/>
                  <a:pt x="0" y="325"/>
                </a:cubicBezTo>
                <a:cubicBezTo>
                  <a:pt x="0" y="311"/>
                  <a:pt x="14" y="297"/>
                  <a:pt x="28" y="297"/>
                </a:cubicBezTo>
                <a:cubicBezTo>
                  <a:pt x="572" y="297"/>
                  <a:pt x="572" y="297"/>
                  <a:pt x="572" y="297"/>
                </a:cubicBezTo>
                <a:cubicBezTo>
                  <a:pt x="594" y="297"/>
                  <a:pt x="601" y="311"/>
                  <a:pt x="601" y="325"/>
                </a:cubicBezTo>
                <a:cubicBezTo>
                  <a:pt x="601" y="346"/>
                  <a:pt x="594" y="353"/>
                  <a:pt x="572" y="353"/>
                </a:cubicBezTo>
                <a:close/>
                <a:moveTo>
                  <a:pt x="572" y="205"/>
                </a:moveTo>
                <a:lnTo>
                  <a:pt x="572" y="205"/>
                </a:lnTo>
                <a:cubicBezTo>
                  <a:pt x="28" y="205"/>
                  <a:pt x="28" y="205"/>
                  <a:pt x="28" y="205"/>
                </a:cubicBezTo>
                <a:cubicBezTo>
                  <a:pt x="14" y="205"/>
                  <a:pt x="0" y="191"/>
                  <a:pt x="0" y="176"/>
                </a:cubicBezTo>
                <a:cubicBezTo>
                  <a:pt x="0" y="162"/>
                  <a:pt x="14" y="148"/>
                  <a:pt x="28" y="148"/>
                </a:cubicBezTo>
                <a:cubicBezTo>
                  <a:pt x="572" y="148"/>
                  <a:pt x="572" y="148"/>
                  <a:pt x="572" y="148"/>
                </a:cubicBezTo>
                <a:cubicBezTo>
                  <a:pt x="594" y="148"/>
                  <a:pt x="601" y="162"/>
                  <a:pt x="601" y="176"/>
                </a:cubicBezTo>
                <a:cubicBezTo>
                  <a:pt x="601" y="191"/>
                  <a:pt x="594" y="205"/>
                  <a:pt x="572" y="205"/>
                </a:cubicBezTo>
                <a:close/>
                <a:moveTo>
                  <a:pt x="572" y="56"/>
                </a:moveTo>
                <a:lnTo>
                  <a:pt x="572" y="56"/>
                </a:lnTo>
                <a:cubicBezTo>
                  <a:pt x="28" y="56"/>
                  <a:pt x="28" y="56"/>
                  <a:pt x="28" y="56"/>
                </a:cubicBezTo>
                <a:cubicBezTo>
                  <a:pt x="14" y="56"/>
                  <a:pt x="0" y="42"/>
                  <a:pt x="0" y="28"/>
                </a:cubicBezTo>
                <a:cubicBezTo>
                  <a:pt x="0" y="7"/>
                  <a:pt x="14" y="0"/>
                  <a:pt x="28" y="0"/>
                </a:cubicBezTo>
                <a:cubicBezTo>
                  <a:pt x="572" y="0"/>
                  <a:pt x="572" y="0"/>
                  <a:pt x="572" y="0"/>
                </a:cubicBezTo>
                <a:cubicBezTo>
                  <a:pt x="594" y="0"/>
                  <a:pt x="601" y="7"/>
                  <a:pt x="601" y="28"/>
                </a:cubicBezTo>
                <a:cubicBezTo>
                  <a:pt x="601" y="42"/>
                  <a:pt x="594" y="56"/>
                  <a:pt x="572" y="56"/>
                </a:cubicBezTo>
                <a:close/>
                <a:moveTo>
                  <a:pt x="28" y="452"/>
                </a:moveTo>
                <a:lnTo>
                  <a:pt x="28" y="452"/>
                </a:lnTo>
                <a:cubicBezTo>
                  <a:pt x="572" y="452"/>
                  <a:pt x="572" y="452"/>
                  <a:pt x="572" y="452"/>
                </a:cubicBezTo>
                <a:cubicBezTo>
                  <a:pt x="594" y="452"/>
                  <a:pt x="601" y="459"/>
                  <a:pt x="601" y="480"/>
                </a:cubicBezTo>
                <a:cubicBezTo>
                  <a:pt x="601" y="494"/>
                  <a:pt x="594" y="509"/>
                  <a:pt x="572" y="509"/>
                </a:cubicBezTo>
                <a:cubicBezTo>
                  <a:pt x="28" y="509"/>
                  <a:pt x="28" y="509"/>
                  <a:pt x="28" y="509"/>
                </a:cubicBezTo>
                <a:cubicBezTo>
                  <a:pt x="14" y="509"/>
                  <a:pt x="0" y="494"/>
                  <a:pt x="0" y="480"/>
                </a:cubicBezTo>
                <a:cubicBezTo>
                  <a:pt x="0" y="459"/>
                  <a:pt x="14" y="452"/>
                  <a:pt x="28" y="452"/>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8" name="Google Shape;108;p41"/>
          <p:cNvSpPr/>
          <p:nvPr/>
        </p:nvSpPr>
        <p:spPr>
          <a:xfrm>
            <a:off x="5162287" y="3074194"/>
            <a:ext cx="139232" cy="709612"/>
          </a:xfrm>
          <a:custGeom>
            <a:rect b="b" l="l" r="r" t="t"/>
            <a:pathLst>
              <a:path extrusionOk="0" h="452" w="86">
                <a:moveTo>
                  <a:pt x="30" y="70"/>
                </a:moveTo>
                <a:cubicBezTo>
                  <a:pt x="34" y="73"/>
                  <a:pt x="39" y="73"/>
                  <a:pt x="43" y="69"/>
                </a:cubicBezTo>
                <a:cubicBezTo>
                  <a:pt x="47" y="66"/>
                  <a:pt x="47" y="60"/>
                  <a:pt x="43" y="56"/>
                </a:cubicBezTo>
                <a:cubicBezTo>
                  <a:pt x="33" y="46"/>
                  <a:pt x="33" y="46"/>
                  <a:pt x="33" y="46"/>
                </a:cubicBezTo>
                <a:cubicBezTo>
                  <a:pt x="76" y="45"/>
                  <a:pt x="76" y="45"/>
                  <a:pt x="76" y="45"/>
                </a:cubicBezTo>
                <a:cubicBezTo>
                  <a:pt x="78" y="46"/>
                  <a:pt x="80" y="45"/>
                  <a:pt x="82" y="43"/>
                </a:cubicBezTo>
                <a:cubicBezTo>
                  <a:pt x="86" y="39"/>
                  <a:pt x="86" y="34"/>
                  <a:pt x="82" y="30"/>
                </a:cubicBezTo>
                <a:cubicBezTo>
                  <a:pt x="81" y="28"/>
                  <a:pt x="79" y="27"/>
                  <a:pt x="76" y="28"/>
                </a:cubicBezTo>
                <a:cubicBezTo>
                  <a:pt x="33" y="28"/>
                  <a:pt x="33" y="28"/>
                  <a:pt x="33" y="28"/>
                </a:cubicBezTo>
                <a:cubicBezTo>
                  <a:pt x="43" y="17"/>
                  <a:pt x="43" y="17"/>
                  <a:pt x="43" y="17"/>
                </a:cubicBezTo>
                <a:cubicBezTo>
                  <a:pt x="47" y="13"/>
                  <a:pt x="47" y="8"/>
                  <a:pt x="44" y="4"/>
                </a:cubicBezTo>
                <a:cubicBezTo>
                  <a:pt x="40" y="0"/>
                  <a:pt x="34" y="1"/>
                  <a:pt x="31" y="4"/>
                </a:cubicBezTo>
                <a:cubicBezTo>
                  <a:pt x="4" y="31"/>
                  <a:pt x="4" y="31"/>
                  <a:pt x="4" y="31"/>
                </a:cubicBezTo>
                <a:cubicBezTo>
                  <a:pt x="0" y="35"/>
                  <a:pt x="0" y="40"/>
                  <a:pt x="4" y="44"/>
                </a:cubicBezTo>
                <a:cubicBezTo>
                  <a:pt x="30" y="70"/>
                  <a:pt x="30" y="70"/>
                  <a:pt x="30" y="70"/>
                </a:cubicBezTo>
                <a:close/>
                <a:moveTo>
                  <a:pt x="82" y="409"/>
                </a:moveTo>
                <a:cubicBezTo>
                  <a:pt x="82" y="409"/>
                  <a:pt x="82" y="409"/>
                  <a:pt x="56" y="383"/>
                </a:cubicBezTo>
                <a:cubicBezTo>
                  <a:pt x="52" y="379"/>
                  <a:pt x="47" y="379"/>
                  <a:pt x="43" y="382"/>
                </a:cubicBezTo>
                <a:cubicBezTo>
                  <a:pt x="39" y="386"/>
                  <a:pt x="39" y="392"/>
                  <a:pt x="43" y="395"/>
                </a:cubicBezTo>
                <a:cubicBezTo>
                  <a:pt x="43" y="395"/>
                  <a:pt x="43" y="395"/>
                  <a:pt x="54" y="406"/>
                </a:cubicBezTo>
                <a:cubicBezTo>
                  <a:pt x="54" y="406"/>
                  <a:pt x="54" y="406"/>
                  <a:pt x="10" y="406"/>
                </a:cubicBezTo>
                <a:cubicBezTo>
                  <a:pt x="8" y="406"/>
                  <a:pt x="5" y="406"/>
                  <a:pt x="4" y="408"/>
                </a:cubicBezTo>
                <a:cubicBezTo>
                  <a:pt x="0" y="412"/>
                  <a:pt x="0" y="417"/>
                  <a:pt x="4" y="421"/>
                </a:cubicBezTo>
                <a:cubicBezTo>
                  <a:pt x="6" y="423"/>
                  <a:pt x="8" y="424"/>
                  <a:pt x="10" y="424"/>
                </a:cubicBezTo>
                <a:cubicBezTo>
                  <a:pt x="10" y="424"/>
                  <a:pt x="10" y="424"/>
                  <a:pt x="54" y="425"/>
                </a:cubicBezTo>
                <a:cubicBezTo>
                  <a:pt x="54" y="425"/>
                  <a:pt x="54" y="425"/>
                  <a:pt x="43" y="435"/>
                </a:cubicBezTo>
                <a:cubicBezTo>
                  <a:pt x="39" y="439"/>
                  <a:pt x="40" y="444"/>
                  <a:pt x="43" y="448"/>
                </a:cubicBezTo>
                <a:cubicBezTo>
                  <a:pt x="48" y="452"/>
                  <a:pt x="53" y="452"/>
                  <a:pt x="57" y="448"/>
                </a:cubicBezTo>
                <a:cubicBezTo>
                  <a:pt x="57" y="448"/>
                  <a:pt x="57" y="448"/>
                  <a:pt x="82" y="422"/>
                </a:cubicBezTo>
                <a:cubicBezTo>
                  <a:pt x="86" y="418"/>
                  <a:pt x="86" y="413"/>
                  <a:pt x="82" y="409"/>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9" name="Google Shape;109;p41"/>
          <p:cNvSpPr txBox="1"/>
          <p:nvPr/>
        </p:nvSpPr>
        <p:spPr>
          <a:xfrm>
            <a:off x="6168008" y="2882697"/>
            <a:ext cx="5112568" cy="109260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500">
                <a:solidFill>
                  <a:schemeClr val="lt1"/>
                </a:solidFill>
                <a:latin typeface="Cormorant"/>
                <a:ea typeface="Cormorant"/>
                <a:cs typeface="Cormorant"/>
                <a:sym typeface="Cormorant"/>
              </a:rPr>
              <a:t>STRATEGY</a:t>
            </a:r>
            <a:endParaRPr sz="6500">
              <a:solidFill>
                <a:schemeClr val="lt1"/>
              </a:solidFill>
              <a:latin typeface="Cormorant"/>
              <a:ea typeface="Cormorant"/>
              <a:cs typeface="Cormorant"/>
              <a:sym typeface="Cormorant"/>
            </a:endParaRPr>
          </a:p>
        </p:txBody>
      </p:sp>
      <p:sp>
        <p:nvSpPr>
          <p:cNvPr id="110" name="Google Shape;110;p41"/>
          <p:cNvSpPr txBox="1"/>
          <p:nvPr/>
        </p:nvSpPr>
        <p:spPr>
          <a:xfrm>
            <a:off x="6168008" y="2470163"/>
            <a:ext cx="1953846" cy="413383"/>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None/>
            </a:pPr>
            <a:r>
              <a:rPr lang="en-US" sz="2300">
                <a:solidFill>
                  <a:schemeClr val="accent3"/>
                </a:solidFill>
                <a:latin typeface="Cormorant"/>
                <a:ea typeface="Cormorant"/>
                <a:cs typeface="Cormorant"/>
                <a:sym typeface="Cormorant"/>
              </a:rPr>
              <a:t>STANDARD</a:t>
            </a:r>
            <a:endParaRPr sz="2300">
              <a:solidFill>
                <a:schemeClr val="accent3"/>
              </a:solidFill>
              <a:latin typeface="Cormorant"/>
              <a:ea typeface="Cormorant"/>
              <a:cs typeface="Cormorant"/>
              <a:sym typeface="Cormorant"/>
            </a:endParaRPr>
          </a:p>
        </p:txBody>
      </p:sp>
      <p:sp>
        <p:nvSpPr>
          <p:cNvPr id="111" name="Google Shape;111;p41"/>
          <p:cNvSpPr txBox="1"/>
          <p:nvPr/>
        </p:nvSpPr>
        <p:spPr>
          <a:xfrm>
            <a:off x="6168008" y="6075505"/>
            <a:ext cx="388843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F7F7F"/>
                </a:solidFill>
                <a:latin typeface="Source Sans Pro"/>
                <a:ea typeface="Source Sans Pro"/>
                <a:cs typeface="Source Sans Pro"/>
                <a:sym typeface="Source Sans Pro"/>
              </a:rPr>
              <a:t>Date: 01-05-2020  |  lorem@example.com  |  www.example.com</a:t>
            </a:r>
            <a:endParaRPr sz="1000">
              <a:solidFill>
                <a:srgbClr val="7F7F7F"/>
              </a:solidFill>
              <a:latin typeface="Source Sans Pro"/>
              <a:ea typeface="Source Sans Pro"/>
              <a:cs typeface="Source Sans Pro"/>
              <a:sym typeface="Source Sans Pro"/>
            </a:endParaRPr>
          </a:p>
        </p:txBody>
      </p:sp>
      <p:sp>
        <p:nvSpPr>
          <p:cNvPr id="112" name="Google Shape;112;p41"/>
          <p:cNvSpPr txBox="1"/>
          <p:nvPr/>
        </p:nvSpPr>
        <p:spPr>
          <a:xfrm>
            <a:off x="6168008" y="5783117"/>
            <a:ext cx="3888432"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chemeClr val="lt1"/>
                </a:solidFill>
                <a:latin typeface="Source Sans Pro"/>
                <a:ea typeface="Source Sans Pro"/>
                <a:cs typeface="Source Sans Pro"/>
                <a:sym typeface="Source Sans Pro"/>
              </a:rPr>
              <a:t>CREATED BY : TRIGTYPE DESIGN</a:t>
            </a:r>
            <a:endParaRPr sz="1200">
              <a:solidFill>
                <a:schemeClr val="lt1"/>
              </a:solidFill>
              <a:latin typeface="Source Sans Pro"/>
              <a:ea typeface="Source Sans Pro"/>
              <a:cs typeface="Source Sans Pro"/>
              <a:sym typeface="Source Sans Pro"/>
            </a:endParaRPr>
          </a:p>
        </p:txBody>
      </p:sp>
      <p:sp>
        <p:nvSpPr>
          <p:cNvPr id="113" name="Google Shape;113;p41"/>
          <p:cNvSpPr txBox="1"/>
          <p:nvPr/>
        </p:nvSpPr>
        <p:spPr>
          <a:xfrm>
            <a:off x="6168008" y="3974455"/>
            <a:ext cx="3879401" cy="413383"/>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None/>
            </a:pPr>
            <a:r>
              <a:rPr lang="en-US" sz="2300">
                <a:solidFill>
                  <a:schemeClr val="accent3"/>
                </a:solidFill>
                <a:latin typeface="Cormorant"/>
                <a:ea typeface="Cormorant"/>
                <a:cs typeface="Cormorant"/>
                <a:sym typeface="Cormorant"/>
              </a:rPr>
              <a:t>Minimal.  Create.  Inspire.</a:t>
            </a:r>
            <a:endParaRPr sz="2300">
              <a:solidFill>
                <a:schemeClr val="accent3"/>
              </a:solidFill>
              <a:latin typeface="Cormorant"/>
              <a:ea typeface="Cormorant"/>
              <a:cs typeface="Cormorant"/>
              <a:sym typeface="Cormorant"/>
            </a:endParaRPr>
          </a:p>
        </p:txBody>
      </p:sp>
      <p:sp>
        <p:nvSpPr>
          <p:cNvPr id="114" name="Google Shape;114;p41"/>
          <p:cNvSpPr txBox="1"/>
          <p:nvPr/>
        </p:nvSpPr>
        <p:spPr>
          <a:xfrm>
            <a:off x="6171888" y="378075"/>
            <a:ext cx="425762" cy="69249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1300">
                <a:solidFill>
                  <a:schemeClr val="lt1"/>
                </a:solidFill>
                <a:latin typeface="Source Sans Pro"/>
                <a:ea typeface="Source Sans Pro"/>
                <a:cs typeface="Source Sans Pro"/>
                <a:sym typeface="Source Sans Pro"/>
              </a:rPr>
              <a:t>20</a:t>
            </a:r>
            <a:endParaRPr/>
          </a:p>
          <a:p>
            <a:pPr indent="0" lvl="0" marL="0" marR="0" rtl="0" algn="ctr">
              <a:lnSpc>
                <a:spcPct val="150000"/>
              </a:lnSpc>
              <a:spcBef>
                <a:spcPts val="0"/>
              </a:spcBef>
              <a:spcAft>
                <a:spcPts val="0"/>
              </a:spcAft>
              <a:buNone/>
            </a:pPr>
            <a:r>
              <a:rPr lang="en-US" sz="1300">
                <a:solidFill>
                  <a:schemeClr val="lt1"/>
                </a:solidFill>
                <a:latin typeface="Source Sans Pro"/>
                <a:ea typeface="Source Sans Pro"/>
                <a:cs typeface="Source Sans Pro"/>
                <a:sym typeface="Source Sans Pro"/>
              </a:rPr>
              <a:t>20</a:t>
            </a:r>
            <a:endParaRPr sz="1300">
              <a:solidFill>
                <a:schemeClr val="lt1"/>
              </a:solidFill>
              <a:latin typeface="Source Sans Pro"/>
              <a:ea typeface="Source Sans Pro"/>
              <a:cs typeface="Source Sans Pro"/>
              <a:sym typeface="Source Sans Pro"/>
            </a:endParaRPr>
          </a:p>
        </p:txBody>
      </p:sp>
      <p:cxnSp>
        <p:nvCxnSpPr>
          <p:cNvPr id="115" name="Google Shape;115;p41"/>
          <p:cNvCxnSpPr/>
          <p:nvPr/>
        </p:nvCxnSpPr>
        <p:spPr>
          <a:xfrm>
            <a:off x="6305550" y="741462"/>
            <a:ext cx="158750" cy="0"/>
          </a:xfrm>
          <a:prstGeom prst="straightConnector1">
            <a:avLst/>
          </a:prstGeom>
          <a:noFill/>
          <a:ln cap="flat" cmpd="sng" w="12700">
            <a:solidFill>
              <a:schemeClr val="lt1"/>
            </a:solidFill>
            <a:prstDash val="solid"/>
            <a:miter lim="800000"/>
            <a:headEnd len="sm" w="sm" type="none"/>
            <a:tailEnd len="sm" w="sm" type="none"/>
          </a:ln>
        </p:spPr>
      </p:cxn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2" name="Shape 302"/>
        <p:cNvGrpSpPr/>
        <p:nvPr/>
      </p:nvGrpSpPr>
      <p:grpSpPr>
        <a:xfrm>
          <a:off x="0" y="0"/>
          <a:ext cx="0" cy="0"/>
          <a:chOff x="0" y="0"/>
          <a:chExt cx="0" cy="0"/>
        </a:xfrm>
      </p:grpSpPr>
      <p:pic>
        <p:nvPicPr>
          <p:cNvPr id="303" name="Google Shape;303;p50"/>
          <p:cNvPicPr preferRelativeResize="0"/>
          <p:nvPr/>
        </p:nvPicPr>
        <p:blipFill rotWithShape="1">
          <a:blip r:embed="rId3">
            <a:alphaModFix/>
          </a:blip>
          <a:srcRect b="1634" l="23031" r="23031" t="1625"/>
          <a:stretch/>
        </p:blipFill>
        <p:spPr>
          <a:xfrm>
            <a:off x="6456051" y="-1"/>
            <a:ext cx="5735949" cy="6858000"/>
          </a:xfrm>
          <a:prstGeom prst="rect">
            <a:avLst/>
          </a:prstGeom>
          <a:noFill/>
          <a:ln>
            <a:noFill/>
          </a:ln>
        </p:spPr>
      </p:pic>
      <p:sp>
        <p:nvSpPr>
          <p:cNvPr id="304" name="Google Shape;304;p50"/>
          <p:cNvSpPr/>
          <p:nvPr/>
        </p:nvSpPr>
        <p:spPr>
          <a:xfrm>
            <a:off x="8036614" y="2204864"/>
            <a:ext cx="3387977" cy="4113136"/>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05" name="Google Shape;305;p50"/>
          <p:cNvSpPr txBox="1"/>
          <p:nvPr/>
        </p:nvSpPr>
        <p:spPr>
          <a:xfrm>
            <a:off x="483650" y="2320458"/>
            <a:ext cx="4176464"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Vision</a:t>
            </a:r>
            <a:endParaRPr sz="5500">
              <a:solidFill>
                <a:schemeClr val="dk2"/>
              </a:solidFill>
              <a:latin typeface="Cormorant"/>
              <a:ea typeface="Cormorant"/>
              <a:cs typeface="Cormorant"/>
              <a:sym typeface="Cormorant"/>
            </a:endParaRPr>
          </a:p>
        </p:txBody>
      </p:sp>
      <p:sp>
        <p:nvSpPr>
          <p:cNvPr id="306" name="Google Shape;306;p50"/>
          <p:cNvSpPr txBox="1"/>
          <p:nvPr/>
        </p:nvSpPr>
        <p:spPr>
          <a:xfrm>
            <a:off x="1559496" y="4446373"/>
            <a:ext cx="3816424" cy="7155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 standard dummy text ever printer took a galley.</a:t>
            </a:r>
            <a:endParaRPr/>
          </a:p>
        </p:txBody>
      </p:sp>
      <p:sp>
        <p:nvSpPr>
          <p:cNvPr id="307" name="Google Shape;307;p50"/>
          <p:cNvSpPr txBox="1"/>
          <p:nvPr/>
        </p:nvSpPr>
        <p:spPr>
          <a:xfrm>
            <a:off x="1559496" y="4149080"/>
            <a:ext cx="2016224"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7F7F7F"/>
                </a:solidFill>
                <a:latin typeface="Source Sans Pro"/>
                <a:ea typeface="Source Sans Pro"/>
                <a:cs typeface="Source Sans Pro"/>
                <a:sym typeface="Source Sans Pro"/>
              </a:rPr>
              <a:t>Valuable Message</a:t>
            </a:r>
            <a:endParaRPr sz="1300">
              <a:solidFill>
                <a:srgbClr val="7F7F7F"/>
              </a:solidFill>
              <a:latin typeface="Source Sans Pro"/>
              <a:ea typeface="Source Sans Pro"/>
              <a:cs typeface="Source Sans Pro"/>
              <a:sym typeface="Source Sans Pro"/>
            </a:endParaRPr>
          </a:p>
        </p:txBody>
      </p:sp>
      <p:sp>
        <p:nvSpPr>
          <p:cNvPr id="308" name="Google Shape;308;p50"/>
          <p:cNvSpPr txBox="1"/>
          <p:nvPr/>
        </p:nvSpPr>
        <p:spPr>
          <a:xfrm>
            <a:off x="1559496" y="5810169"/>
            <a:ext cx="3816424" cy="50783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standard dummy text ever printer took a galley.</a:t>
            </a:r>
            <a:endParaRPr/>
          </a:p>
        </p:txBody>
      </p:sp>
      <p:sp>
        <p:nvSpPr>
          <p:cNvPr id="309" name="Google Shape;309;p50"/>
          <p:cNvSpPr txBox="1"/>
          <p:nvPr/>
        </p:nvSpPr>
        <p:spPr>
          <a:xfrm>
            <a:off x="1559496" y="5512876"/>
            <a:ext cx="2016224"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7F7F7F"/>
                </a:solidFill>
                <a:latin typeface="Source Sans Pro"/>
                <a:ea typeface="Source Sans Pro"/>
                <a:cs typeface="Source Sans Pro"/>
                <a:sym typeface="Source Sans Pro"/>
              </a:rPr>
              <a:t>Practical Goal</a:t>
            </a:r>
            <a:endParaRPr/>
          </a:p>
        </p:txBody>
      </p:sp>
      <p:sp>
        <p:nvSpPr>
          <p:cNvPr id="310" name="Google Shape;310;p50"/>
          <p:cNvSpPr txBox="1"/>
          <p:nvPr/>
        </p:nvSpPr>
        <p:spPr>
          <a:xfrm>
            <a:off x="8281423" y="2397403"/>
            <a:ext cx="1656184" cy="86177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2500">
                <a:solidFill>
                  <a:schemeClr val="dk2"/>
                </a:solidFill>
                <a:latin typeface="Cormorant"/>
                <a:ea typeface="Cormorant"/>
                <a:cs typeface="Cormorant"/>
                <a:sym typeface="Cormorant"/>
              </a:rPr>
              <a:t>Simple &amp; Valuable</a:t>
            </a:r>
            <a:endParaRPr sz="2500">
              <a:solidFill>
                <a:schemeClr val="dk2"/>
              </a:solidFill>
              <a:latin typeface="Cormorant"/>
              <a:ea typeface="Cormorant"/>
              <a:cs typeface="Cormorant"/>
              <a:sym typeface="Cormorant"/>
            </a:endParaRPr>
          </a:p>
        </p:txBody>
      </p:sp>
      <p:sp>
        <p:nvSpPr>
          <p:cNvPr id="311" name="Google Shape;311;p50"/>
          <p:cNvSpPr txBox="1"/>
          <p:nvPr/>
        </p:nvSpPr>
        <p:spPr>
          <a:xfrm>
            <a:off x="8281423" y="3548129"/>
            <a:ext cx="2419917"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and typesetting industry. Lorem Ipsum has created industry's standard dummy text ever since the</a:t>
            </a:r>
            <a:endParaRPr/>
          </a:p>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 when unknown printer took a galley. </a:t>
            </a:r>
            <a:endParaRPr/>
          </a:p>
        </p:txBody>
      </p:sp>
      <p:sp>
        <p:nvSpPr>
          <p:cNvPr id="312" name="Google Shape;312;p50"/>
          <p:cNvSpPr txBox="1"/>
          <p:nvPr/>
        </p:nvSpPr>
        <p:spPr>
          <a:xfrm>
            <a:off x="10138237" y="5877272"/>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313" name="Google Shape;313;p50"/>
          <p:cNvCxnSpPr/>
          <p:nvPr/>
        </p:nvCxnSpPr>
        <p:spPr>
          <a:xfrm>
            <a:off x="9083517" y="6065160"/>
            <a:ext cx="936104" cy="0"/>
          </a:xfrm>
          <a:prstGeom prst="straightConnector1">
            <a:avLst/>
          </a:prstGeom>
          <a:noFill/>
          <a:ln cap="flat" cmpd="sng" w="9525">
            <a:solidFill>
              <a:srgbClr val="BFBFBF"/>
            </a:solidFill>
            <a:prstDash val="solid"/>
            <a:miter lim="800000"/>
            <a:headEnd len="sm" w="sm" type="none"/>
            <a:tailEnd len="sm" w="sm" type="none"/>
          </a:ln>
        </p:spPr>
      </p:cxn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7" name="Shape 317"/>
        <p:cNvGrpSpPr/>
        <p:nvPr/>
      </p:nvGrpSpPr>
      <p:grpSpPr>
        <a:xfrm>
          <a:off x="0" y="0"/>
          <a:ext cx="0" cy="0"/>
          <a:chOff x="0" y="0"/>
          <a:chExt cx="0" cy="0"/>
        </a:xfrm>
      </p:grpSpPr>
      <p:pic>
        <p:nvPicPr>
          <p:cNvPr id="318" name="Google Shape;318;p51"/>
          <p:cNvPicPr preferRelativeResize="0"/>
          <p:nvPr/>
        </p:nvPicPr>
        <p:blipFill rotWithShape="1">
          <a:blip r:embed="rId3">
            <a:alphaModFix/>
          </a:blip>
          <a:srcRect b="1756" l="37896" r="37898" t="1746"/>
          <a:stretch/>
        </p:blipFill>
        <p:spPr>
          <a:xfrm>
            <a:off x="0" y="-1"/>
            <a:ext cx="2580600" cy="6858000"/>
          </a:xfrm>
          <a:prstGeom prst="rect">
            <a:avLst/>
          </a:prstGeom>
          <a:noFill/>
          <a:ln>
            <a:noFill/>
          </a:ln>
        </p:spPr>
      </p:pic>
      <p:sp>
        <p:nvSpPr>
          <p:cNvPr id="319" name="Google Shape;319;p51"/>
          <p:cNvSpPr txBox="1"/>
          <p:nvPr/>
        </p:nvSpPr>
        <p:spPr>
          <a:xfrm>
            <a:off x="3300147" y="372621"/>
            <a:ext cx="4176464"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Services</a:t>
            </a:r>
            <a:endParaRPr sz="5500">
              <a:solidFill>
                <a:schemeClr val="dk2"/>
              </a:solidFill>
              <a:latin typeface="Cormorant"/>
              <a:ea typeface="Cormorant"/>
              <a:cs typeface="Cormorant"/>
              <a:sym typeface="Cormorant"/>
            </a:endParaRPr>
          </a:p>
        </p:txBody>
      </p:sp>
      <p:sp>
        <p:nvSpPr>
          <p:cNvPr id="320" name="Google Shape;320;p51"/>
          <p:cNvSpPr txBox="1"/>
          <p:nvPr/>
        </p:nvSpPr>
        <p:spPr>
          <a:xfrm>
            <a:off x="10488488" y="680398"/>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321" name="Google Shape;321;p51"/>
          <p:cNvCxnSpPr/>
          <p:nvPr/>
        </p:nvCxnSpPr>
        <p:spPr>
          <a:xfrm>
            <a:off x="9433768" y="868286"/>
            <a:ext cx="936104" cy="0"/>
          </a:xfrm>
          <a:prstGeom prst="straightConnector1">
            <a:avLst/>
          </a:prstGeom>
          <a:noFill/>
          <a:ln cap="flat" cmpd="sng" w="9525">
            <a:solidFill>
              <a:srgbClr val="BFBFBF"/>
            </a:solidFill>
            <a:prstDash val="solid"/>
            <a:miter lim="800000"/>
            <a:headEnd len="sm" w="sm" type="none"/>
            <a:tailEnd len="sm" w="sm" type="none"/>
          </a:ln>
        </p:spPr>
      </p:cxnSp>
      <p:sp>
        <p:nvSpPr>
          <p:cNvPr id="322" name="Google Shape;322;p51"/>
          <p:cNvSpPr txBox="1"/>
          <p:nvPr/>
        </p:nvSpPr>
        <p:spPr>
          <a:xfrm>
            <a:off x="3300147" y="4540590"/>
            <a:ext cx="2304256" cy="1777410"/>
          </a:xfrm>
          <a:prstGeom prst="rect">
            <a:avLst/>
          </a:prstGeom>
          <a:noFill/>
          <a:ln>
            <a:noFill/>
          </a:ln>
        </p:spPr>
        <p:txBody>
          <a:bodyPr anchorCtr="0" anchor="t" bIns="45700" lIns="91425" spcFirstLastPara="1" rIns="91425" wrap="square" tIns="45700">
            <a:noAutofit/>
          </a:bodyPr>
          <a:lstStyle/>
          <a:p>
            <a:pPr indent="-171450" lvl="0" marL="171450" marR="0" rtl="0" algn="l">
              <a:lnSpc>
                <a:spcPct val="150000"/>
              </a:lnSpc>
              <a:spcBef>
                <a:spcPts val="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Example minimal is simply dummy text of the printing and typesetting.</a:t>
            </a:r>
            <a:endParaRPr/>
          </a:p>
          <a:p>
            <a:pPr indent="-171450" lvl="0" marL="171450" marR="0" rtl="0" algn="l">
              <a:lnSpc>
                <a:spcPct val="150000"/>
              </a:lnSpc>
              <a:spcBef>
                <a:spcPts val="60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Lorem Ipsum has been industry's my text ever since the 1500s.</a:t>
            </a:r>
            <a:endParaRPr/>
          </a:p>
          <a:p>
            <a:pPr indent="-171450" lvl="0" marL="171450" marR="0" rtl="0" algn="l">
              <a:lnSpc>
                <a:spcPct val="150000"/>
              </a:lnSpc>
              <a:spcBef>
                <a:spcPts val="60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When an unknown printer took a galley.</a:t>
            </a:r>
            <a:endParaRPr/>
          </a:p>
          <a:p>
            <a:pPr indent="-171450" lvl="0" marL="171450" marR="0" rtl="0" algn="l">
              <a:lnSpc>
                <a:spcPct val="150000"/>
              </a:lnSpc>
              <a:spcBef>
                <a:spcPts val="60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 Lorem Ipsum is simply dummy text of the printing and minimalism.</a:t>
            </a:r>
            <a:endParaRPr sz="900">
              <a:solidFill>
                <a:srgbClr val="7F7F7F"/>
              </a:solidFill>
              <a:latin typeface="Source Sans Pro"/>
              <a:ea typeface="Source Sans Pro"/>
              <a:cs typeface="Source Sans Pro"/>
              <a:sym typeface="Source Sans Pro"/>
            </a:endParaRPr>
          </a:p>
        </p:txBody>
      </p:sp>
      <p:sp>
        <p:nvSpPr>
          <p:cNvPr id="323" name="Google Shape;323;p51"/>
          <p:cNvSpPr txBox="1"/>
          <p:nvPr/>
        </p:nvSpPr>
        <p:spPr>
          <a:xfrm>
            <a:off x="6323945" y="4540590"/>
            <a:ext cx="2304256" cy="1777410"/>
          </a:xfrm>
          <a:prstGeom prst="rect">
            <a:avLst/>
          </a:prstGeom>
          <a:noFill/>
          <a:ln>
            <a:noFill/>
          </a:ln>
        </p:spPr>
        <p:txBody>
          <a:bodyPr anchorCtr="0" anchor="t" bIns="45700" lIns="91425" spcFirstLastPara="1" rIns="91425" wrap="square" tIns="45700">
            <a:noAutofit/>
          </a:bodyPr>
          <a:lstStyle/>
          <a:p>
            <a:pPr indent="-171450" lvl="0" marL="171450" marR="0" rtl="0" algn="l">
              <a:lnSpc>
                <a:spcPct val="150000"/>
              </a:lnSpc>
              <a:spcBef>
                <a:spcPts val="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Example minimal is simply dummy text of the printing and typesetting.</a:t>
            </a:r>
            <a:endParaRPr/>
          </a:p>
          <a:p>
            <a:pPr indent="-171450" lvl="0" marL="171450" marR="0" rtl="0" algn="l">
              <a:lnSpc>
                <a:spcPct val="150000"/>
              </a:lnSpc>
              <a:spcBef>
                <a:spcPts val="60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Lorem Ipsum has been industry's my text ever since the 1500s.</a:t>
            </a:r>
            <a:endParaRPr/>
          </a:p>
          <a:p>
            <a:pPr indent="-171450" lvl="0" marL="171450" marR="0" rtl="0" algn="l">
              <a:lnSpc>
                <a:spcPct val="150000"/>
              </a:lnSpc>
              <a:spcBef>
                <a:spcPts val="60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When an unknown printer took a galley.</a:t>
            </a:r>
            <a:endParaRPr/>
          </a:p>
          <a:p>
            <a:pPr indent="-171450" lvl="0" marL="171450" marR="0" rtl="0" algn="l">
              <a:lnSpc>
                <a:spcPct val="150000"/>
              </a:lnSpc>
              <a:spcBef>
                <a:spcPts val="60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 Lorem Ipsum is simply dummy text of the printing and minimalism.</a:t>
            </a:r>
            <a:endParaRPr sz="900">
              <a:solidFill>
                <a:srgbClr val="7F7F7F"/>
              </a:solidFill>
              <a:latin typeface="Source Sans Pro"/>
              <a:ea typeface="Source Sans Pro"/>
              <a:cs typeface="Source Sans Pro"/>
              <a:sym typeface="Source Sans Pro"/>
            </a:endParaRPr>
          </a:p>
        </p:txBody>
      </p:sp>
      <p:sp>
        <p:nvSpPr>
          <p:cNvPr id="324" name="Google Shape;324;p51"/>
          <p:cNvSpPr txBox="1"/>
          <p:nvPr/>
        </p:nvSpPr>
        <p:spPr>
          <a:xfrm>
            <a:off x="9347743" y="4540590"/>
            <a:ext cx="2304256" cy="1777410"/>
          </a:xfrm>
          <a:prstGeom prst="rect">
            <a:avLst/>
          </a:prstGeom>
          <a:noFill/>
          <a:ln>
            <a:noFill/>
          </a:ln>
        </p:spPr>
        <p:txBody>
          <a:bodyPr anchorCtr="0" anchor="t" bIns="45700" lIns="91425" spcFirstLastPara="1" rIns="91425" wrap="square" tIns="45700">
            <a:noAutofit/>
          </a:bodyPr>
          <a:lstStyle/>
          <a:p>
            <a:pPr indent="-171450" lvl="0" marL="171450" marR="0" rtl="0" algn="l">
              <a:lnSpc>
                <a:spcPct val="150000"/>
              </a:lnSpc>
              <a:spcBef>
                <a:spcPts val="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Example minimal is simply dummy text of the printing and typesetting.</a:t>
            </a:r>
            <a:endParaRPr/>
          </a:p>
          <a:p>
            <a:pPr indent="-171450" lvl="0" marL="171450" marR="0" rtl="0" algn="l">
              <a:lnSpc>
                <a:spcPct val="150000"/>
              </a:lnSpc>
              <a:spcBef>
                <a:spcPts val="60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Lorem Ipsum has been industry's my text ever since the 1500s.</a:t>
            </a:r>
            <a:endParaRPr/>
          </a:p>
          <a:p>
            <a:pPr indent="-171450" lvl="0" marL="171450" marR="0" rtl="0" algn="l">
              <a:lnSpc>
                <a:spcPct val="150000"/>
              </a:lnSpc>
              <a:spcBef>
                <a:spcPts val="60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When an unknown printer took a galley.</a:t>
            </a:r>
            <a:endParaRPr/>
          </a:p>
          <a:p>
            <a:pPr indent="-171450" lvl="0" marL="171450" marR="0" rtl="0" algn="l">
              <a:lnSpc>
                <a:spcPct val="150000"/>
              </a:lnSpc>
              <a:spcBef>
                <a:spcPts val="60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 Lorem Ipsum is simply dummy text of the printing and minimalism.</a:t>
            </a:r>
            <a:endParaRPr sz="900">
              <a:solidFill>
                <a:srgbClr val="7F7F7F"/>
              </a:solidFill>
              <a:latin typeface="Source Sans Pro"/>
              <a:ea typeface="Source Sans Pro"/>
              <a:cs typeface="Source Sans Pro"/>
              <a:sym typeface="Source Sans Pro"/>
            </a:endParaRPr>
          </a:p>
        </p:txBody>
      </p:sp>
      <p:cxnSp>
        <p:nvCxnSpPr>
          <p:cNvPr id="325" name="Google Shape;325;p51"/>
          <p:cNvCxnSpPr/>
          <p:nvPr/>
        </p:nvCxnSpPr>
        <p:spPr>
          <a:xfrm>
            <a:off x="3322749" y="4221088"/>
            <a:ext cx="2240924" cy="0"/>
          </a:xfrm>
          <a:prstGeom prst="straightConnector1">
            <a:avLst/>
          </a:prstGeom>
          <a:noFill/>
          <a:ln cap="flat" cmpd="sng" w="9525">
            <a:solidFill>
              <a:schemeClr val="accent4"/>
            </a:solidFill>
            <a:prstDash val="solid"/>
            <a:miter lim="800000"/>
            <a:headEnd len="sm" w="sm" type="none"/>
            <a:tailEnd len="sm" w="sm" type="none"/>
          </a:ln>
        </p:spPr>
      </p:cxnSp>
      <p:cxnSp>
        <p:nvCxnSpPr>
          <p:cNvPr id="326" name="Google Shape;326;p51"/>
          <p:cNvCxnSpPr/>
          <p:nvPr/>
        </p:nvCxnSpPr>
        <p:spPr>
          <a:xfrm>
            <a:off x="6366912" y="4221088"/>
            <a:ext cx="2240924" cy="0"/>
          </a:xfrm>
          <a:prstGeom prst="straightConnector1">
            <a:avLst/>
          </a:prstGeom>
          <a:noFill/>
          <a:ln cap="flat" cmpd="sng" w="9525">
            <a:solidFill>
              <a:schemeClr val="accent4"/>
            </a:solidFill>
            <a:prstDash val="solid"/>
            <a:miter lim="800000"/>
            <a:headEnd len="sm" w="sm" type="none"/>
            <a:tailEnd len="sm" w="sm" type="none"/>
          </a:ln>
        </p:spPr>
      </p:cxnSp>
      <p:cxnSp>
        <p:nvCxnSpPr>
          <p:cNvPr id="327" name="Google Shape;327;p51"/>
          <p:cNvCxnSpPr/>
          <p:nvPr/>
        </p:nvCxnSpPr>
        <p:spPr>
          <a:xfrm>
            <a:off x="9411075" y="4221088"/>
            <a:ext cx="2240924" cy="0"/>
          </a:xfrm>
          <a:prstGeom prst="straightConnector1">
            <a:avLst/>
          </a:prstGeom>
          <a:noFill/>
          <a:ln cap="flat" cmpd="sng" w="9525">
            <a:solidFill>
              <a:schemeClr val="accent4"/>
            </a:solidFill>
            <a:prstDash val="solid"/>
            <a:miter lim="800000"/>
            <a:headEnd len="sm" w="sm" type="none"/>
            <a:tailEnd len="sm" w="sm" type="none"/>
          </a:ln>
        </p:spPr>
      </p:cxnSp>
      <p:sp>
        <p:nvSpPr>
          <p:cNvPr id="328" name="Google Shape;328;p51"/>
          <p:cNvSpPr txBox="1"/>
          <p:nvPr/>
        </p:nvSpPr>
        <p:spPr>
          <a:xfrm>
            <a:off x="3300147" y="3849078"/>
            <a:ext cx="1399510"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Strategy</a:t>
            </a:r>
            <a:endParaRPr sz="1300">
              <a:solidFill>
                <a:schemeClr val="dk2"/>
              </a:solidFill>
              <a:latin typeface="Source Sans Pro"/>
              <a:ea typeface="Source Sans Pro"/>
              <a:cs typeface="Source Sans Pro"/>
              <a:sym typeface="Source Sans Pro"/>
            </a:endParaRPr>
          </a:p>
        </p:txBody>
      </p:sp>
      <p:sp>
        <p:nvSpPr>
          <p:cNvPr id="329" name="Google Shape;329;p51"/>
          <p:cNvSpPr txBox="1"/>
          <p:nvPr/>
        </p:nvSpPr>
        <p:spPr>
          <a:xfrm>
            <a:off x="6366912" y="3849078"/>
            <a:ext cx="1399510"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Analysis</a:t>
            </a:r>
            <a:endParaRPr sz="1300">
              <a:solidFill>
                <a:schemeClr val="dk2"/>
              </a:solidFill>
              <a:latin typeface="Source Sans Pro"/>
              <a:ea typeface="Source Sans Pro"/>
              <a:cs typeface="Source Sans Pro"/>
              <a:sym typeface="Source Sans Pro"/>
            </a:endParaRPr>
          </a:p>
        </p:txBody>
      </p:sp>
      <p:sp>
        <p:nvSpPr>
          <p:cNvPr id="330" name="Google Shape;330;p51"/>
          <p:cNvSpPr txBox="1"/>
          <p:nvPr/>
        </p:nvSpPr>
        <p:spPr>
          <a:xfrm>
            <a:off x="9395389" y="3849078"/>
            <a:ext cx="1399510"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Management</a:t>
            </a:r>
            <a:endParaRPr sz="1300">
              <a:solidFill>
                <a:schemeClr val="dk2"/>
              </a:solidFill>
              <a:latin typeface="Source Sans Pro"/>
              <a:ea typeface="Source Sans Pro"/>
              <a:cs typeface="Source Sans Pro"/>
              <a:sym typeface="Source Sans Pro"/>
            </a:endParaRPr>
          </a:p>
        </p:txBody>
      </p:sp>
      <p:sp>
        <p:nvSpPr>
          <p:cNvPr id="331" name="Google Shape;331;p51"/>
          <p:cNvSpPr txBox="1"/>
          <p:nvPr/>
        </p:nvSpPr>
        <p:spPr>
          <a:xfrm>
            <a:off x="3300147" y="3501008"/>
            <a:ext cx="427154"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BFBFBF"/>
                </a:solidFill>
                <a:latin typeface="Source Sans Pro SemiBold"/>
                <a:ea typeface="Source Sans Pro SemiBold"/>
                <a:cs typeface="Source Sans Pro SemiBold"/>
                <a:sym typeface="Source Sans Pro SemiBold"/>
              </a:rPr>
              <a:t>01</a:t>
            </a:r>
            <a:endParaRPr sz="1300">
              <a:solidFill>
                <a:srgbClr val="BFBFBF"/>
              </a:solidFill>
              <a:latin typeface="Source Sans Pro SemiBold"/>
              <a:ea typeface="Source Sans Pro SemiBold"/>
              <a:cs typeface="Source Sans Pro SemiBold"/>
              <a:sym typeface="Source Sans Pro SemiBold"/>
            </a:endParaRPr>
          </a:p>
        </p:txBody>
      </p:sp>
      <p:sp>
        <p:nvSpPr>
          <p:cNvPr id="332" name="Google Shape;332;p51"/>
          <p:cNvSpPr txBox="1"/>
          <p:nvPr/>
        </p:nvSpPr>
        <p:spPr>
          <a:xfrm>
            <a:off x="6366912" y="3501008"/>
            <a:ext cx="427154"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BFBFBF"/>
                </a:solidFill>
                <a:latin typeface="Source Sans Pro SemiBold"/>
                <a:ea typeface="Source Sans Pro SemiBold"/>
                <a:cs typeface="Source Sans Pro SemiBold"/>
                <a:sym typeface="Source Sans Pro SemiBold"/>
              </a:rPr>
              <a:t>02</a:t>
            </a:r>
            <a:endParaRPr sz="1300">
              <a:solidFill>
                <a:srgbClr val="BFBFBF"/>
              </a:solidFill>
              <a:latin typeface="Source Sans Pro SemiBold"/>
              <a:ea typeface="Source Sans Pro SemiBold"/>
              <a:cs typeface="Source Sans Pro SemiBold"/>
              <a:sym typeface="Source Sans Pro SemiBold"/>
            </a:endParaRPr>
          </a:p>
        </p:txBody>
      </p:sp>
      <p:sp>
        <p:nvSpPr>
          <p:cNvPr id="333" name="Google Shape;333;p51"/>
          <p:cNvSpPr txBox="1"/>
          <p:nvPr/>
        </p:nvSpPr>
        <p:spPr>
          <a:xfrm>
            <a:off x="9395389" y="3501008"/>
            <a:ext cx="427154"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BFBFBF"/>
                </a:solidFill>
                <a:latin typeface="Source Sans Pro SemiBold"/>
                <a:ea typeface="Source Sans Pro SemiBold"/>
                <a:cs typeface="Source Sans Pro SemiBold"/>
                <a:sym typeface="Source Sans Pro SemiBold"/>
              </a:rPr>
              <a:t>03</a:t>
            </a:r>
            <a:endParaRPr sz="1300">
              <a:solidFill>
                <a:srgbClr val="BFBFBF"/>
              </a:solidFill>
              <a:latin typeface="Source Sans Pro SemiBold"/>
              <a:ea typeface="Source Sans Pro SemiBold"/>
              <a:cs typeface="Source Sans Pro SemiBold"/>
              <a:sym typeface="Source Sans Pro SemiBo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37" name="Shape 337"/>
        <p:cNvGrpSpPr/>
        <p:nvPr/>
      </p:nvGrpSpPr>
      <p:grpSpPr>
        <a:xfrm>
          <a:off x="0" y="0"/>
          <a:ext cx="0" cy="0"/>
          <a:chOff x="0" y="0"/>
          <a:chExt cx="0" cy="0"/>
        </a:xfrm>
      </p:grpSpPr>
      <p:sp>
        <p:nvSpPr>
          <p:cNvPr id="338" name="Google Shape;338;p52"/>
          <p:cNvSpPr/>
          <p:nvPr/>
        </p:nvSpPr>
        <p:spPr>
          <a:xfrm>
            <a:off x="6240016" y="0"/>
            <a:ext cx="5951984" cy="685800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39" name="Google Shape;339;p52"/>
          <p:cNvSpPr txBox="1"/>
          <p:nvPr/>
        </p:nvSpPr>
        <p:spPr>
          <a:xfrm>
            <a:off x="8409856" y="5445490"/>
            <a:ext cx="3014736" cy="7155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creative typesetting industry Ipsum has been industry's standard dummy text ever when an unknown printer.</a:t>
            </a:r>
            <a:endParaRPr/>
          </a:p>
        </p:txBody>
      </p:sp>
      <p:sp>
        <p:nvSpPr>
          <p:cNvPr id="340" name="Google Shape;340;p52"/>
          <p:cNvSpPr txBox="1"/>
          <p:nvPr/>
        </p:nvSpPr>
        <p:spPr>
          <a:xfrm>
            <a:off x="8409856" y="3925641"/>
            <a:ext cx="3014736" cy="7155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creative typesetting industry Ipsum has been industry's standard dummy text ever when an unknown printer.</a:t>
            </a:r>
            <a:endParaRPr/>
          </a:p>
        </p:txBody>
      </p:sp>
      <p:sp>
        <p:nvSpPr>
          <p:cNvPr id="341" name="Google Shape;341;p52"/>
          <p:cNvSpPr txBox="1"/>
          <p:nvPr/>
        </p:nvSpPr>
        <p:spPr>
          <a:xfrm>
            <a:off x="8409856" y="2405792"/>
            <a:ext cx="3014736" cy="7155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creative typesetting industry Ipsum has been industry's standard dummy text ever when an unknown printer.</a:t>
            </a:r>
            <a:endParaRPr sz="900">
              <a:solidFill>
                <a:srgbClr val="7F7F7F"/>
              </a:solidFill>
              <a:latin typeface="Source Sans Pro"/>
              <a:ea typeface="Source Sans Pro"/>
              <a:cs typeface="Source Sans Pro"/>
              <a:sym typeface="Source Sans Pro"/>
            </a:endParaRPr>
          </a:p>
        </p:txBody>
      </p:sp>
      <p:sp>
        <p:nvSpPr>
          <p:cNvPr id="342" name="Google Shape;342;p52"/>
          <p:cNvSpPr/>
          <p:nvPr/>
        </p:nvSpPr>
        <p:spPr>
          <a:xfrm>
            <a:off x="7176120" y="2197869"/>
            <a:ext cx="763318" cy="761870"/>
          </a:xfrm>
          <a:prstGeom prst="rect">
            <a:avLst/>
          </a:prstGeom>
          <a:noFill/>
          <a:ln cap="flat" cmpd="sng" w="9525">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3" name="Google Shape;343;p52"/>
          <p:cNvSpPr/>
          <p:nvPr/>
        </p:nvSpPr>
        <p:spPr>
          <a:xfrm>
            <a:off x="7375170" y="2389238"/>
            <a:ext cx="365218" cy="379131"/>
          </a:xfrm>
          <a:custGeom>
            <a:rect b="b" l="l" r="r" t="t"/>
            <a:pathLst>
              <a:path extrusionOk="0" h="128" w="123">
                <a:moveTo>
                  <a:pt x="61" y="25"/>
                </a:moveTo>
                <a:cubicBezTo>
                  <a:pt x="41" y="25"/>
                  <a:pt x="25" y="41"/>
                  <a:pt x="25" y="61"/>
                </a:cubicBezTo>
                <a:cubicBezTo>
                  <a:pt x="25" y="68"/>
                  <a:pt x="27" y="75"/>
                  <a:pt x="31" y="81"/>
                </a:cubicBezTo>
                <a:cubicBezTo>
                  <a:pt x="33" y="85"/>
                  <a:pt x="37" y="89"/>
                  <a:pt x="41" y="92"/>
                </a:cubicBezTo>
                <a:cubicBezTo>
                  <a:pt x="40" y="93"/>
                  <a:pt x="39" y="95"/>
                  <a:pt x="39" y="98"/>
                </a:cubicBezTo>
                <a:cubicBezTo>
                  <a:pt x="39" y="100"/>
                  <a:pt x="40" y="102"/>
                  <a:pt x="41" y="103"/>
                </a:cubicBezTo>
                <a:cubicBezTo>
                  <a:pt x="40" y="105"/>
                  <a:pt x="39" y="107"/>
                  <a:pt x="39" y="109"/>
                </a:cubicBezTo>
                <a:cubicBezTo>
                  <a:pt x="39" y="114"/>
                  <a:pt x="43" y="118"/>
                  <a:pt x="47" y="118"/>
                </a:cubicBezTo>
                <a:cubicBezTo>
                  <a:pt x="48" y="118"/>
                  <a:pt x="48" y="118"/>
                  <a:pt x="48" y="118"/>
                </a:cubicBezTo>
                <a:cubicBezTo>
                  <a:pt x="48" y="119"/>
                  <a:pt x="48" y="119"/>
                  <a:pt x="48" y="119"/>
                </a:cubicBezTo>
                <a:cubicBezTo>
                  <a:pt x="48" y="124"/>
                  <a:pt x="54" y="128"/>
                  <a:pt x="61" y="128"/>
                </a:cubicBezTo>
                <a:cubicBezTo>
                  <a:pt x="62" y="128"/>
                  <a:pt x="62" y="128"/>
                  <a:pt x="62" y="128"/>
                </a:cubicBezTo>
                <a:cubicBezTo>
                  <a:pt x="69" y="128"/>
                  <a:pt x="74" y="124"/>
                  <a:pt x="74" y="119"/>
                </a:cubicBezTo>
                <a:cubicBezTo>
                  <a:pt x="74" y="118"/>
                  <a:pt x="74" y="118"/>
                  <a:pt x="74" y="118"/>
                </a:cubicBezTo>
                <a:cubicBezTo>
                  <a:pt x="75" y="118"/>
                  <a:pt x="75" y="118"/>
                  <a:pt x="75" y="118"/>
                </a:cubicBezTo>
                <a:cubicBezTo>
                  <a:pt x="80" y="118"/>
                  <a:pt x="84" y="114"/>
                  <a:pt x="84" y="109"/>
                </a:cubicBezTo>
                <a:cubicBezTo>
                  <a:pt x="84" y="107"/>
                  <a:pt x="83" y="105"/>
                  <a:pt x="82" y="103"/>
                </a:cubicBezTo>
                <a:cubicBezTo>
                  <a:pt x="83" y="102"/>
                  <a:pt x="84" y="100"/>
                  <a:pt x="84" y="98"/>
                </a:cubicBezTo>
                <a:cubicBezTo>
                  <a:pt x="84" y="95"/>
                  <a:pt x="83" y="93"/>
                  <a:pt x="81" y="92"/>
                </a:cubicBezTo>
                <a:cubicBezTo>
                  <a:pt x="86" y="89"/>
                  <a:pt x="89" y="85"/>
                  <a:pt x="92" y="81"/>
                </a:cubicBezTo>
                <a:cubicBezTo>
                  <a:pt x="96" y="75"/>
                  <a:pt x="98" y="68"/>
                  <a:pt x="98" y="61"/>
                </a:cubicBezTo>
                <a:cubicBezTo>
                  <a:pt x="98" y="41"/>
                  <a:pt x="81" y="25"/>
                  <a:pt x="61" y="25"/>
                </a:cubicBezTo>
                <a:close/>
                <a:moveTo>
                  <a:pt x="69" y="119"/>
                </a:moveTo>
                <a:cubicBezTo>
                  <a:pt x="69" y="121"/>
                  <a:pt x="66" y="123"/>
                  <a:pt x="62" y="123"/>
                </a:cubicBezTo>
                <a:cubicBezTo>
                  <a:pt x="61" y="123"/>
                  <a:pt x="61" y="123"/>
                  <a:pt x="61" y="123"/>
                </a:cubicBezTo>
                <a:cubicBezTo>
                  <a:pt x="57" y="123"/>
                  <a:pt x="54" y="121"/>
                  <a:pt x="54" y="119"/>
                </a:cubicBezTo>
                <a:cubicBezTo>
                  <a:pt x="54" y="118"/>
                  <a:pt x="54" y="118"/>
                  <a:pt x="54" y="118"/>
                </a:cubicBezTo>
                <a:cubicBezTo>
                  <a:pt x="69" y="118"/>
                  <a:pt x="69" y="118"/>
                  <a:pt x="69" y="118"/>
                </a:cubicBezTo>
                <a:lnTo>
                  <a:pt x="69" y="119"/>
                </a:lnTo>
                <a:close/>
                <a:moveTo>
                  <a:pt x="75" y="113"/>
                </a:moveTo>
                <a:cubicBezTo>
                  <a:pt x="47" y="113"/>
                  <a:pt x="47" y="113"/>
                  <a:pt x="47" y="113"/>
                </a:cubicBezTo>
                <a:cubicBezTo>
                  <a:pt x="46" y="113"/>
                  <a:pt x="44" y="111"/>
                  <a:pt x="44" y="109"/>
                </a:cubicBezTo>
                <a:cubicBezTo>
                  <a:pt x="44" y="108"/>
                  <a:pt x="46" y="106"/>
                  <a:pt x="47" y="106"/>
                </a:cubicBezTo>
                <a:cubicBezTo>
                  <a:pt x="75" y="106"/>
                  <a:pt x="75" y="106"/>
                  <a:pt x="75" y="106"/>
                </a:cubicBezTo>
                <a:cubicBezTo>
                  <a:pt x="77" y="106"/>
                  <a:pt x="79" y="108"/>
                  <a:pt x="79" y="109"/>
                </a:cubicBezTo>
                <a:cubicBezTo>
                  <a:pt x="79" y="111"/>
                  <a:pt x="77" y="113"/>
                  <a:pt x="75" y="113"/>
                </a:cubicBezTo>
                <a:close/>
                <a:moveTo>
                  <a:pt x="75" y="101"/>
                </a:moveTo>
                <a:cubicBezTo>
                  <a:pt x="47" y="101"/>
                  <a:pt x="47" y="101"/>
                  <a:pt x="47" y="101"/>
                </a:cubicBezTo>
                <a:cubicBezTo>
                  <a:pt x="46" y="101"/>
                  <a:pt x="44" y="99"/>
                  <a:pt x="44" y="98"/>
                </a:cubicBezTo>
                <a:cubicBezTo>
                  <a:pt x="44" y="96"/>
                  <a:pt x="46" y="94"/>
                  <a:pt x="47" y="94"/>
                </a:cubicBezTo>
                <a:cubicBezTo>
                  <a:pt x="75" y="94"/>
                  <a:pt x="75" y="94"/>
                  <a:pt x="75" y="94"/>
                </a:cubicBezTo>
                <a:cubicBezTo>
                  <a:pt x="77" y="94"/>
                  <a:pt x="79" y="96"/>
                  <a:pt x="79" y="98"/>
                </a:cubicBezTo>
                <a:cubicBezTo>
                  <a:pt x="79" y="99"/>
                  <a:pt x="77" y="101"/>
                  <a:pt x="75" y="101"/>
                </a:cubicBezTo>
                <a:close/>
                <a:moveTo>
                  <a:pt x="55" y="70"/>
                </a:moveTo>
                <a:cubicBezTo>
                  <a:pt x="67" y="70"/>
                  <a:pt x="67" y="70"/>
                  <a:pt x="67" y="70"/>
                </a:cubicBezTo>
                <a:cubicBezTo>
                  <a:pt x="65" y="77"/>
                  <a:pt x="63" y="85"/>
                  <a:pt x="63" y="89"/>
                </a:cubicBezTo>
                <a:cubicBezTo>
                  <a:pt x="60" y="89"/>
                  <a:pt x="60" y="89"/>
                  <a:pt x="60" y="89"/>
                </a:cubicBezTo>
                <a:cubicBezTo>
                  <a:pt x="60" y="85"/>
                  <a:pt x="58" y="77"/>
                  <a:pt x="55" y="70"/>
                </a:cubicBezTo>
                <a:close/>
                <a:moveTo>
                  <a:pt x="75" y="89"/>
                </a:moveTo>
                <a:cubicBezTo>
                  <a:pt x="68" y="89"/>
                  <a:pt x="68" y="89"/>
                  <a:pt x="68" y="89"/>
                </a:cubicBezTo>
                <a:cubicBezTo>
                  <a:pt x="69" y="84"/>
                  <a:pt x="71" y="75"/>
                  <a:pt x="74" y="69"/>
                </a:cubicBezTo>
                <a:cubicBezTo>
                  <a:pt x="75" y="68"/>
                  <a:pt x="75" y="67"/>
                  <a:pt x="74" y="66"/>
                </a:cubicBezTo>
                <a:cubicBezTo>
                  <a:pt x="74" y="65"/>
                  <a:pt x="73" y="65"/>
                  <a:pt x="72" y="65"/>
                </a:cubicBezTo>
                <a:cubicBezTo>
                  <a:pt x="51" y="65"/>
                  <a:pt x="51" y="65"/>
                  <a:pt x="51" y="65"/>
                </a:cubicBezTo>
                <a:cubicBezTo>
                  <a:pt x="50" y="65"/>
                  <a:pt x="49" y="65"/>
                  <a:pt x="49" y="66"/>
                </a:cubicBezTo>
                <a:cubicBezTo>
                  <a:pt x="48" y="67"/>
                  <a:pt x="48" y="68"/>
                  <a:pt x="49" y="69"/>
                </a:cubicBezTo>
                <a:cubicBezTo>
                  <a:pt x="52" y="75"/>
                  <a:pt x="54" y="84"/>
                  <a:pt x="55" y="89"/>
                </a:cubicBezTo>
                <a:cubicBezTo>
                  <a:pt x="47" y="89"/>
                  <a:pt x="47" y="89"/>
                  <a:pt x="47" y="89"/>
                </a:cubicBezTo>
                <a:cubicBezTo>
                  <a:pt x="37" y="84"/>
                  <a:pt x="30" y="73"/>
                  <a:pt x="30" y="61"/>
                </a:cubicBezTo>
                <a:cubicBezTo>
                  <a:pt x="30" y="44"/>
                  <a:pt x="44" y="30"/>
                  <a:pt x="61" y="30"/>
                </a:cubicBezTo>
                <a:cubicBezTo>
                  <a:pt x="79" y="30"/>
                  <a:pt x="93" y="44"/>
                  <a:pt x="93" y="61"/>
                </a:cubicBezTo>
                <a:cubicBezTo>
                  <a:pt x="93" y="73"/>
                  <a:pt x="86" y="84"/>
                  <a:pt x="75" y="89"/>
                </a:cubicBezTo>
                <a:close/>
                <a:moveTo>
                  <a:pt x="61" y="17"/>
                </a:moveTo>
                <a:cubicBezTo>
                  <a:pt x="63" y="17"/>
                  <a:pt x="64" y="16"/>
                  <a:pt x="64" y="14"/>
                </a:cubicBezTo>
                <a:cubicBezTo>
                  <a:pt x="64" y="3"/>
                  <a:pt x="64" y="3"/>
                  <a:pt x="64" y="3"/>
                </a:cubicBezTo>
                <a:cubicBezTo>
                  <a:pt x="64" y="2"/>
                  <a:pt x="63" y="0"/>
                  <a:pt x="61" y="0"/>
                </a:cubicBezTo>
                <a:cubicBezTo>
                  <a:pt x="60" y="0"/>
                  <a:pt x="59" y="2"/>
                  <a:pt x="59" y="3"/>
                </a:cubicBezTo>
                <a:cubicBezTo>
                  <a:pt x="59" y="14"/>
                  <a:pt x="59" y="14"/>
                  <a:pt x="59" y="14"/>
                </a:cubicBezTo>
                <a:cubicBezTo>
                  <a:pt x="59" y="16"/>
                  <a:pt x="60" y="17"/>
                  <a:pt x="61" y="17"/>
                </a:cubicBezTo>
                <a:close/>
                <a:moveTo>
                  <a:pt x="28" y="31"/>
                </a:moveTo>
                <a:cubicBezTo>
                  <a:pt x="28" y="31"/>
                  <a:pt x="29" y="31"/>
                  <a:pt x="29" y="30"/>
                </a:cubicBezTo>
                <a:cubicBezTo>
                  <a:pt x="30" y="29"/>
                  <a:pt x="30" y="28"/>
                  <a:pt x="29" y="27"/>
                </a:cubicBezTo>
                <a:cubicBezTo>
                  <a:pt x="21" y="19"/>
                  <a:pt x="21" y="19"/>
                  <a:pt x="21" y="19"/>
                </a:cubicBezTo>
                <a:cubicBezTo>
                  <a:pt x="20" y="17"/>
                  <a:pt x="19" y="17"/>
                  <a:pt x="18" y="19"/>
                </a:cubicBezTo>
                <a:cubicBezTo>
                  <a:pt x="17" y="20"/>
                  <a:pt x="17" y="21"/>
                  <a:pt x="18" y="22"/>
                </a:cubicBezTo>
                <a:cubicBezTo>
                  <a:pt x="26" y="30"/>
                  <a:pt x="26" y="30"/>
                  <a:pt x="26" y="30"/>
                </a:cubicBezTo>
                <a:cubicBezTo>
                  <a:pt x="26" y="31"/>
                  <a:pt x="27" y="31"/>
                  <a:pt x="28" y="31"/>
                </a:cubicBezTo>
                <a:close/>
                <a:moveTo>
                  <a:pt x="101" y="18"/>
                </a:moveTo>
                <a:cubicBezTo>
                  <a:pt x="93" y="27"/>
                  <a:pt x="93" y="27"/>
                  <a:pt x="93" y="27"/>
                </a:cubicBezTo>
                <a:cubicBezTo>
                  <a:pt x="92" y="28"/>
                  <a:pt x="92" y="29"/>
                  <a:pt x="93" y="30"/>
                </a:cubicBezTo>
                <a:cubicBezTo>
                  <a:pt x="94" y="31"/>
                  <a:pt x="95" y="31"/>
                  <a:pt x="95" y="31"/>
                </a:cubicBezTo>
                <a:cubicBezTo>
                  <a:pt x="96" y="31"/>
                  <a:pt x="97" y="31"/>
                  <a:pt x="97" y="30"/>
                </a:cubicBezTo>
                <a:cubicBezTo>
                  <a:pt x="105" y="22"/>
                  <a:pt x="105" y="22"/>
                  <a:pt x="105" y="22"/>
                </a:cubicBezTo>
                <a:cubicBezTo>
                  <a:pt x="106" y="21"/>
                  <a:pt x="106" y="20"/>
                  <a:pt x="105" y="18"/>
                </a:cubicBezTo>
                <a:cubicBezTo>
                  <a:pt x="104" y="17"/>
                  <a:pt x="102" y="17"/>
                  <a:pt x="101" y="18"/>
                </a:cubicBezTo>
                <a:close/>
                <a:moveTo>
                  <a:pt x="14" y="57"/>
                </a:moveTo>
                <a:cubicBezTo>
                  <a:pt x="2" y="57"/>
                  <a:pt x="2" y="57"/>
                  <a:pt x="2" y="57"/>
                </a:cubicBezTo>
                <a:cubicBezTo>
                  <a:pt x="1" y="57"/>
                  <a:pt x="0" y="58"/>
                  <a:pt x="0" y="60"/>
                </a:cubicBezTo>
                <a:cubicBezTo>
                  <a:pt x="0" y="61"/>
                  <a:pt x="1" y="62"/>
                  <a:pt x="2" y="62"/>
                </a:cubicBezTo>
                <a:cubicBezTo>
                  <a:pt x="14" y="62"/>
                  <a:pt x="14" y="62"/>
                  <a:pt x="14" y="62"/>
                </a:cubicBezTo>
                <a:cubicBezTo>
                  <a:pt x="15" y="62"/>
                  <a:pt x="16" y="61"/>
                  <a:pt x="16" y="60"/>
                </a:cubicBezTo>
                <a:cubicBezTo>
                  <a:pt x="16" y="58"/>
                  <a:pt x="15" y="57"/>
                  <a:pt x="14" y="57"/>
                </a:cubicBezTo>
                <a:close/>
                <a:moveTo>
                  <a:pt x="120" y="57"/>
                </a:moveTo>
                <a:cubicBezTo>
                  <a:pt x="109" y="57"/>
                  <a:pt x="109" y="57"/>
                  <a:pt x="109" y="57"/>
                </a:cubicBezTo>
                <a:cubicBezTo>
                  <a:pt x="107" y="57"/>
                  <a:pt x="106" y="58"/>
                  <a:pt x="106" y="60"/>
                </a:cubicBezTo>
                <a:cubicBezTo>
                  <a:pt x="106" y="61"/>
                  <a:pt x="107" y="62"/>
                  <a:pt x="109" y="62"/>
                </a:cubicBezTo>
                <a:cubicBezTo>
                  <a:pt x="120" y="62"/>
                  <a:pt x="120" y="62"/>
                  <a:pt x="120" y="62"/>
                </a:cubicBezTo>
                <a:cubicBezTo>
                  <a:pt x="122" y="62"/>
                  <a:pt x="123" y="61"/>
                  <a:pt x="123" y="60"/>
                </a:cubicBezTo>
                <a:cubicBezTo>
                  <a:pt x="123" y="58"/>
                  <a:pt x="122" y="57"/>
                  <a:pt x="120" y="57"/>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44" name="Google Shape;344;p52"/>
          <p:cNvSpPr/>
          <p:nvPr/>
        </p:nvSpPr>
        <p:spPr>
          <a:xfrm>
            <a:off x="7176120" y="5237565"/>
            <a:ext cx="763318" cy="761870"/>
          </a:xfrm>
          <a:prstGeom prst="rect">
            <a:avLst/>
          </a:prstGeom>
          <a:noFill/>
          <a:ln cap="flat" cmpd="sng" w="9525">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5" name="Google Shape;345;p52"/>
          <p:cNvSpPr/>
          <p:nvPr/>
        </p:nvSpPr>
        <p:spPr>
          <a:xfrm>
            <a:off x="7398544" y="5499074"/>
            <a:ext cx="318470" cy="238853"/>
          </a:xfrm>
          <a:custGeom>
            <a:rect b="b" l="l" r="r" t="t"/>
            <a:pathLst>
              <a:path extrusionOk="0" h="58" w="78">
                <a:moveTo>
                  <a:pt x="78" y="58"/>
                </a:moveTo>
                <a:cubicBezTo>
                  <a:pt x="0" y="58"/>
                  <a:pt x="0" y="58"/>
                  <a:pt x="0" y="58"/>
                </a:cubicBezTo>
                <a:cubicBezTo>
                  <a:pt x="0" y="0"/>
                  <a:pt x="0" y="0"/>
                  <a:pt x="0" y="0"/>
                </a:cubicBezTo>
                <a:cubicBezTo>
                  <a:pt x="5" y="0"/>
                  <a:pt x="5" y="0"/>
                  <a:pt x="5" y="0"/>
                </a:cubicBezTo>
                <a:cubicBezTo>
                  <a:pt x="5" y="53"/>
                  <a:pt x="5" y="53"/>
                  <a:pt x="5" y="53"/>
                </a:cubicBezTo>
                <a:cubicBezTo>
                  <a:pt x="78" y="53"/>
                  <a:pt x="78" y="53"/>
                  <a:pt x="78" y="53"/>
                </a:cubicBezTo>
                <a:lnTo>
                  <a:pt x="78" y="58"/>
                </a:lnTo>
                <a:close/>
                <a:moveTo>
                  <a:pt x="73" y="22"/>
                </a:moveTo>
                <a:cubicBezTo>
                  <a:pt x="73" y="23"/>
                  <a:pt x="71" y="24"/>
                  <a:pt x="71" y="23"/>
                </a:cubicBezTo>
                <a:cubicBezTo>
                  <a:pt x="66" y="18"/>
                  <a:pt x="66" y="18"/>
                  <a:pt x="66" y="18"/>
                </a:cubicBezTo>
                <a:cubicBezTo>
                  <a:pt x="42" y="42"/>
                  <a:pt x="42" y="42"/>
                  <a:pt x="42" y="42"/>
                </a:cubicBezTo>
                <a:cubicBezTo>
                  <a:pt x="41" y="43"/>
                  <a:pt x="41" y="43"/>
                  <a:pt x="40" y="42"/>
                </a:cubicBezTo>
                <a:cubicBezTo>
                  <a:pt x="31" y="34"/>
                  <a:pt x="31" y="34"/>
                  <a:pt x="31" y="34"/>
                </a:cubicBezTo>
                <a:cubicBezTo>
                  <a:pt x="16" y="49"/>
                  <a:pt x="16" y="49"/>
                  <a:pt x="16" y="49"/>
                </a:cubicBezTo>
                <a:cubicBezTo>
                  <a:pt x="8" y="42"/>
                  <a:pt x="8" y="42"/>
                  <a:pt x="8" y="42"/>
                </a:cubicBezTo>
                <a:cubicBezTo>
                  <a:pt x="30" y="20"/>
                  <a:pt x="30" y="20"/>
                  <a:pt x="30" y="20"/>
                </a:cubicBezTo>
                <a:cubicBezTo>
                  <a:pt x="31" y="19"/>
                  <a:pt x="32" y="19"/>
                  <a:pt x="32" y="20"/>
                </a:cubicBezTo>
                <a:cubicBezTo>
                  <a:pt x="41" y="29"/>
                  <a:pt x="41" y="29"/>
                  <a:pt x="41" y="29"/>
                </a:cubicBezTo>
                <a:cubicBezTo>
                  <a:pt x="59" y="11"/>
                  <a:pt x="59" y="11"/>
                  <a:pt x="59" y="11"/>
                </a:cubicBezTo>
                <a:cubicBezTo>
                  <a:pt x="54" y="6"/>
                  <a:pt x="54" y="6"/>
                  <a:pt x="54" y="6"/>
                </a:cubicBezTo>
                <a:cubicBezTo>
                  <a:pt x="53" y="6"/>
                  <a:pt x="54" y="4"/>
                  <a:pt x="55" y="4"/>
                </a:cubicBezTo>
                <a:cubicBezTo>
                  <a:pt x="71" y="4"/>
                  <a:pt x="71" y="4"/>
                  <a:pt x="71" y="4"/>
                </a:cubicBezTo>
                <a:cubicBezTo>
                  <a:pt x="72" y="4"/>
                  <a:pt x="73" y="5"/>
                  <a:pt x="73" y="6"/>
                </a:cubicBezTo>
                <a:lnTo>
                  <a:pt x="73" y="22"/>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46" name="Google Shape;346;p52"/>
          <p:cNvSpPr/>
          <p:nvPr/>
        </p:nvSpPr>
        <p:spPr>
          <a:xfrm>
            <a:off x="7176120" y="3717717"/>
            <a:ext cx="763318" cy="761870"/>
          </a:xfrm>
          <a:prstGeom prst="rect">
            <a:avLst/>
          </a:prstGeom>
          <a:noFill/>
          <a:ln cap="flat" cmpd="sng" w="9525">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47" name="Google Shape;347;p52"/>
          <p:cNvSpPr/>
          <p:nvPr/>
        </p:nvSpPr>
        <p:spPr>
          <a:xfrm>
            <a:off x="7398389" y="3944472"/>
            <a:ext cx="318781" cy="308360"/>
          </a:xfrm>
          <a:custGeom>
            <a:rect b="b" l="l" r="r" t="t"/>
            <a:pathLst>
              <a:path extrusionOk="0" h="119" w="129">
                <a:moveTo>
                  <a:pt x="87" y="103"/>
                </a:moveTo>
                <a:cubicBezTo>
                  <a:pt x="86" y="103"/>
                  <a:pt x="85" y="102"/>
                  <a:pt x="85" y="101"/>
                </a:cubicBezTo>
                <a:cubicBezTo>
                  <a:pt x="85" y="101"/>
                  <a:pt x="85" y="101"/>
                  <a:pt x="84" y="100"/>
                </a:cubicBezTo>
                <a:cubicBezTo>
                  <a:pt x="9" y="100"/>
                  <a:pt x="9" y="100"/>
                  <a:pt x="9" y="100"/>
                </a:cubicBezTo>
                <a:cubicBezTo>
                  <a:pt x="9" y="26"/>
                  <a:pt x="9" y="26"/>
                  <a:pt x="9" y="26"/>
                </a:cubicBezTo>
                <a:cubicBezTo>
                  <a:pt x="111" y="26"/>
                  <a:pt x="111" y="26"/>
                  <a:pt x="111" y="26"/>
                </a:cubicBezTo>
                <a:cubicBezTo>
                  <a:pt x="111" y="75"/>
                  <a:pt x="111" y="75"/>
                  <a:pt x="111" y="75"/>
                </a:cubicBezTo>
                <a:cubicBezTo>
                  <a:pt x="114" y="75"/>
                  <a:pt x="115" y="76"/>
                  <a:pt x="116" y="78"/>
                </a:cubicBezTo>
                <a:cubicBezTo>
                  <a:pt x="117" y="78"/>
                  <a:pt x="118" y="78"/>
                  <a:pt x="118" y="77"/>
                </a:cubicBezTo>
                <a:cubicBezTo>
                  <a:pt x="119" y="77"/>
                  <a:pt x="119" y="77"/>
                  <a:pt x="120" y="78"/>
                </a:cubicBezTo>
                <a:cubicBezTo>
                  <a:pt x="120" y="7"/>
                  <a:pt x="120" y="7"/>
                  <a:pt x="120" y="7"/>
                </a:cubicBezTo>
                <a:cubicBezTo>
                  <a:pt x="120" y="3"/>
                  <a:pt x="117" y="0"/>
                  <a:pt x="113" y="0"/>
                </a:cubicBezTo>
                <a:cubicBezTo>
                  <a:pt x="7" y="0"/>
                  <a:pt x="7" y="0"/>
                  <a:pt x="7" y="0"/>
                </a:cubicBezTo>
                <a:cubicBezTo>
                  <a:pt x="3" y="0"/>
                  <a:pt x="0" y="3"/>
                  <a:pt x="0" y="7"/>
                </a:cubicBezTo>
                <a:cubicBezTo>
                  <a:pt x="0" y="102"/>
                  <a:pt x="0" y="102"/>
                  <a:pt x="0" y="102"/>
                </a:cubicBezTo>
                <a:cubicBezTo>
                  <a:pt x="0" y="106"/>
                  <a:pt x="3" y="109"/>
                  <a:pt x="7" y="109"/>
                </a:cubicBezTo>
                <a:cubicBezTo>
                  <a:pt x="86" y="109"/>
                  <a:pt x="86" y="109"/>
                  <a:pt x="86" y="109"/>
                </a:cubicBezTo>
                <a:cubicBezTo>
                  <a:pt x="85" y="108"/>
                  <a:pt x="85" y="106"/>
                  <a:pt x="86" y="105"/>
                </a:cubicBezTo>
                <a:cubicBezTo>
                  <a:pt x="86" y="104"/>
                  <a:pt x="86" y="104"/>
                  <a:pt x="87" y="103"/>
                </a:cubicBezTo>
                <a:close/>
                <a:moveTo>
                  <a:pt x="103" y="12"/>
                </a:moveTo>
                <a:cubicBezTo>
                  <a:pt x="103" y="11"/>
                  <a:pt x="105" y="10"/>
                  <a:pt x="106" y="10"/>
                </a:cubicBezTo>
                <a:cubicBezTo>
                  <a:pt x="109" y="10"/>
                  <a:pt x="109" y="10"/>
                  <a:pt x="109" y="10"/>
                </a:cubicBezTo>
                <a:cubicBezTo>
                  <a:pt x="110" y="10"/>
                  <a:pt x="111" y="11"/>
                  <a:pt x="111" y="12"/>
                </a:cubicBezTo>
                <a:cubicBezTo>
                  <a:pt x="111" y="15"/>
                  <a:pt x="111" y="15"/>
                  <a:pt x="111" y="15"/>
                </a:cubicBezTo>
                <a:cubicBezTo>
                  <a:pt x="111" y="17"/>
                  <a:pt x="110" y="18"/>
                  <a:pt x="109" y="18"/>
                </a:cubicBezTo>
                <a:cubicBezTo>
                  <a:pt x="106" y="18"/>
                  <a:pt x="106" y="18"/>
                  <a:pt x="106" y="18"/>
                </a:cubicBezTo>
                <a:cubicBezTo>
                  <a:pt x="105" y="18"/>
                  <a:pt x="103" y="17"/>
                  <a:pt x="103" y="15"/>
                </a:cubicBezTo>
                <a:lnTo>
                  <a:pt x="103" y="12"/>
                </a:lnTo>
                <a:close/>
                <a:moveTo>
                  <a:pt x="91" y="12"/>
                </a:moveTo>
                <a:cubicBezTo>
                  <a:pt x="91" y="11"/>
                  <a:pt x="92" y="10"/>
                  <a:pt x="94" y="10"/>
                </a:cubicBezTo>
                <a:cubicBezTo>
                  <a:pt x="96" y="10"/>
                  <a:pt x="96" y="10"/>
                  <a:pt x="96" y="10"/>
                </a:cubicBezTo>
                <a:cubicBezTo>
                  <a:pt x="98" y="10"/>
                  <a:pt x="99" y="11"/>
                  <a:pt x="99" y="12"/>
                </a:cubicBezTo>
                <a:cubicBezTo>
                  <a:pt x="99" y="15"/>
                  <a:pt x="99" y="15"/>
                  <a:pt x="99" y="15"/>
                </a:cubicBezTo>
                <a:cubicBezTo>
                  <a:pt x="99" y="17"/>
                  <a:pt x="98" y="18"/>
                  <a:pt x="96" y="18"/>
                </a:cubicBezTo>
                <a:cubicBezTo>
                  <a:pt x="94" y="18"/>
                  <a:pt x="94" y="18"/>
                  <a:pt x="94" y="18"/>
                </a:cubicBezTo>
                <a:cubicBezTo>
                  <a:pt x="92" y="18"/>
                  <a:pt x="91" y="17"/>
                  <a:pt x="91" y="15"/>
                </a:cubicBezTo>
                <a:lnTo>
                  <a:pt x="91" y="12"/>
                </a:lnTo>
                <a:close/>
                <a:moveTo>
                  <a:pt x="79" y="12"/>
                </a:moveTo>
                <a:cubicBezTo>
                  <a:pt x="79" y="11"/>
                  <a:pt x="80" y="10"/>
                  <a:pt x="81" y="10"/>
                </a:cubicBezTo>
                <a:cubicBezTo>
                  <a:pt x="84" y="10"/>
                  <a:pt x="84" y="10"/>
                  <a:pt x="84" y="10"/>
                </a:cubicBezTo>
                <a:cubicBezTo>
                  <a:pt x="86" y="10"/>
                  <a:pt x="87" y="11"/>
                  <a:pt x="87" y="12"/>
                </a:cubicBezTo>
                <a:cubicBezTo>
                  <a:pt x="87" y="15"/>
                  <a:pt x="87" y="15"/>
                  <a:pt x="87" y="15"/>
                </a:cubicBezTo>
                <a:cubicBezTo>
                  <a:pt x="87" y="17"/>
                  <a:pt x="86" y="18"/>
                  <a:pt x="84" y="18"/>
                </a:cubicBezTo>
                <a:cubicBezTo>
                  <a:pt x="81" y="18"/>
                  <a:pt x="81" y="18"/>
                  <a:pt x="81" y="18"/>
                </a:cubicBezTo>
                <a:cubicBezTo>
                  <a:pt x="80" y="18"/>
                  <a:pt x="79" y="17"/>
                  <a:pt x="79" y="15"/>
                </a:cubicBezTo>
                <a:lnTo>
                  <a:pt x="79" y="12"/>
                </a:lnTo>
                <a:close/>
                <a:moveTo>
                  <a:pt x="128" y="98"/>
                </a:moveTo>
                <a:cubicBezTo>
                  <a:pt x="128" y="93"/>
                  <a:pt x="128" y="93"/>
                  <a:pt x="128" y="93"/>
                </a:cubicBezTo>
                <a:cubicBezTo>
                  <a:pt x="128" y="93"/>
                  <a:pt x="127" y="92"/>
                  <a:pt x="126" y="92"/>
                </a:cubicBezTo>
                <a:cubicBezTo>
                  <a:pt x="122" y="93"/>
                  <a:pt x="122" y="93"/>
                  <a:pt x="122" y="93"/>
                </a:cubicBezTo>
                <a:cubicBezTo>
                  <a:pt x="122" y="92"/>
                  <a:pt x="121" y="91"/>
                  <a:pt x="121" y="90"/>
                </a:cubicBezTo>
                <a:cubicBezTo>
                  <a:pt x="123" y="87"/>
                  <a:pt x="123" y="87"/>
                  <a:pt x="123" y="87"/>
                </a:cubicBezTo>
                <a:cubicBezTo>
                  <a:pt x="123" y="87"/>
                  <a:pt x="123" y="86"/>
                  <a:pt x="123" y="86"/>
                </a:cubicBezTo>
                <a:cubicBezTo>
                  <a:pt x="123" y="86"/>
                  <a:pt x="123" y="85"/>
                  <a:pt x="123" y="85"/>
                </a:cubicBezTo>
                <a:cubicBezTo>
                  <a:pt x="119" y="82"/>
                  <a:pt x="119" y="82"/>
                  <a:pt x="119" y="82"/>
                </a:cubicBezTo>
                <a:cubicBezTo>
                  <a:pt x="119" y="82"/>
                  <a:pt x="119" y="82"/>
                  <a:pt x="119" y="82"/>
                </a:cubicBezTo>
                <a:cubicBezTo>
                  <a:pt x="118" y="82"/>
                  <a:pt x="118" y="82"/>
                  <a:pt x="118" y="82"/>
                </a:cubicBezTo>
                <a:cubicBezTo>
                  <a:pt x="115" y="86"/>
                  <a:pt x="115" y="86"/>
                  <a:pt x="115" y="86"/>
                </a:cubicBezTo>
                <a:cubicBezTo>
                  <a:pt x="114" y="85"/>
                  <a:pt x="113" y="85"/>
                  <a:pt x="112" y="84"/>
                </a:cubicBezTo>
                <a:cubicBezTo>
                  <a:pt x="112" y="80"/>
                  <a:pt x="112" y="80"/>
                  <a:pt x="112" y="80"/>
                </a:cubicBezTo>
                <a:cubicBezTo>
                  <a:pt x="112" y="80"/>
                  <a:pt x="111" y="79"/>
                  <a:pt x="111" y="79"/>
                </a:cubicBezTo>
                <a:cubicBezTo>
                  <a:pt x="106" y="79"/>
                  <a:pt x="106" y="79"/>
                  <a:pt x="106" y="79"/>
                </a:cubicBezTo>
                <a:cubicBezTo>
                  <a:pt x="105" y="79"/>
                  <a:pt x="105" y="80"/>
                  <a:pt x="105" y="80"/>
                </a:cubicBezTo>
                <a:cubicBezTo>
                  <a:pt x="105" y="84"/>
                  <a:pt x="105" y="84"/>
                  <a:pt x="105" y="84"/>
                </a:cubicBezTo>
                <a:cubicBezTo>
                  <a:pt x="104" y="85"/>
                  <a:pt x="103" y="85"/>
                  <a:pt x="102" y="86"/>
                </a:cubicBezTo>
                <a:cubicBezTo>
                  <a:pt x="99" y="82"/>
                  <a:pt x="99" y="82"/>
                  <a:pt x="99" y="82"/>
                </a:cubicBezTo>
                <a:cubicBezTo>
                  <a:pt x="98" y="82"/>
                  <a:pt x="98" y="82"/>
                  <a:pt x="97" y="82"/>
                </a:cubicBezTo>
                <a:cubicBezTo>
                  <a:pt x="94" y="85"/>
                  <a:pt x="94" y="85"/>
                  <a:pt x="94" y="85"/>
                </a:cubicBezTo>
                <a:cubicBezTo>
                  <a:pt x="94" y="85"/>
                  <a:pt x="93" y="86"/>
                  <a:pt x="93" y="86"/>
                </a:cubicBezTo>
                <a:cubicBezTo>
                  <a:pt x="93" y="86"/>
                  <a:pt x="93" y="87"/>
                  <a:pt x="94" y="87"/>
                </a:cubicBezTo>
                <a:cubicBezTo>
                  <a:pt x="96" y="90"/>
                  <a:pt x="96" y="90"/>
                  <a:pt x="96" y="90"/>
                </a:cubicBezTo>
                <a:cubicBezTo>
                  <a:pt x="96" y="91"/>
                  <a:pt x="95" y="92"/>
                  <a:pt x="94" y="93"/>
                </a:cubicBezTo>
                <a:cubicBezTo>
                  <a:pt x="90" y="92"/>
                  <a:pt x="90" y="92"/>
                  <a:pt x="90" y="92"/>
                </a:cubicBezTo>
                <a:cubicBezTo>
                  <a:pt x="90" y="92"/>
                  <a:pt x="89" y="93"/>
                  <a:pt x="89" y="93"/>
                </a:cubicBezTo>
                <a:cubicBezTo>
                  <a:pt x="88" y="98"/>
                  <a:pt x="88" y="98"/>
                  <a:pt x="88" y="98"/>
                </a:cubicBezTo>
                <a:cubicBezTo>
                  <a:pt x="88" y="98"/>
                  <a:pt x="88" y="98"/>
                  <a:pt x="88" y="99"/>
                </a:cubicBezTo>
                <a:cubicBezTo>
                  <a:pt x="89" y="99"/>
                  <a:pt x="89" y="99"/>
                  <a:pt x="89" y="99"/>
                </a:cubicBezTo>
                <a:cubicBezTo>
                  <a:pt x="93" y="100"/>
                  <a:pt x="93" y="100"/>
                  <a:pt x="93" y="100"/>
                </a:cubicBezTo>
                <a:cubicBezTo>
                  <a:pt x="93" y="101"/>
                  <a:pt x="94" y="102"/>
                  <a:pt x="94" y="103"/>
                </a:cubicBezTo>
                <a:cubicBezTo>
                  <a:pt x="90" y="106"/>
                  <a:pt x="90" y="106"/>
                  <a:pt x="90" y="106"/>
                </a:cubicBezTo>
                <a:cubicBezTo>
                  <a:pt x="90" y="106"/>
                  <a:pt x="90" y="106"/>
                  <a:pt x="90" y="106"/>
                </a:cubicBezTo>
                <a:cubicBezTo>
                  <a:pt x="90" y="106"/>
                  <a:pt x="90" y="107"/>
                  <a:pt x="90" y="107"/>
                </a:cubicBezTo>
                <a:cubicBezTo>
                  <a:pt x="92" y="111"/>
                  <a:pt x="92" y="111"/>
                  <a:pt x="92" y="111"/>
                </a:cubicBezTo>
                <a:cubicBezTo>
                  <a:pt x="92" y="111"/>
                  <a:pt x="93" y="111"/>
                  <a:pt x="93" y="112"/>
                </a:cubicBezTo>
                <a:cubicBezTo>
                  <a:pt x="93" y="112"/>
                  <a:pt x="93" y="112"/>
                  <a:pt x="93" y="112"/>
                </a:cubicBezTo>
                <a:cubicBezTo>
                  <a:pt x="93" y="112"/>
                  <a:pt x="94" y="112"/>
                  <a:pt x="94" y="111"/>
                </a:cubicBezTo>
                <a:cubicBezTo>
                  <a:pt x="97" y="109"/>
                  <a:pt x="97" y="109"/>
                  <a:pt x="97" y="109"/>
                </a:cubicBezTo>
                <a:cubicBezTo>
                  <a:pt x="98" y="110"/>
                  <a:pt x="99" y="111"/>
                  <a:pt x="100" y="112"/>
                </a:cubicBezTo>
                <a:cubicBezTo>
                  <a:pt x="99" y="116"/>
                  <a:pt x="99" y="116"/>
                  <a:pt x="99" y="116"/>
                </a:cubicBezTo>
                <a:cubicBezTo>
                  <a:pt x="99" y="116"/>
                  <a:pt x="99" y="116"/>
                  <a:pt x="99" y="116"/>
                </a:cubicBezTo>
                <a:cubicBezTo>
                  <a:pt x="99" y="117"/>
                  <a:pt x="99" y="117"/>
                  <a:pt x="99" y="117"/>
                </a:cubicBezTo>
                <a:cubicBezTo>
                  <a:pt x="104" y="119"/>
                  <a:pt x="104" y="119"/>
                  <a:pt x="104" y="119"/>
                </a:cubicBezTo>
                <a:cubicBezTo>
                  <a:pt x="104" y="119"/>
                  <a:pt x="104" y="119"/>
                  <a:pt x="104" y="119"/>
                </a:cubicBezTo>
                <a:cubicBezTo>
                  <a:pt x="104" y="119"/>
                  <a:pt x="104" y="119"/>
                  <a:pt x="105" y="119"/>
                </a:cubicBezTo>
                <a:cubicBezTo>
                  <a:pt x="105" y="118"/>
                  <a:pt x="105" y="118"/>
                  <a:pt x="105" y="118"/>
                </a:cubicBezTo>
                <a:cubicBezTo>
                  <a:pt x="107" y="114"/>
                  <a:pt x="107" y="114"/>
                  <a:pt x="107" y="114"/>
                </a:cubicBezTo>
                <a:cubicBezTo>
                  <a:pt x="107" y="114"/>
                  <a:pt x="108" y="114"/>
                  <a:pt x="108" y="114"/>
                </a:cubicBezTo>
                <a:cubicBezTo>
                  <a:pt x="109" y="114"/>
                  <a:pt x="110" y="114"/>
                  <a:pt x="110" y="114"/>
                </a:cubicBezTo>
                <a:cubicBezTo>
                  <a:pt x="112" y="118"/>
                  <a:pt x="112" y="118"/>
                  <a:pt x="112" y="118"/>
                </a:cubicBezTo>
                <a:cubicBezTo>
                  <a:pt x="112" y="118"/>
                  <a:pt x="112" y="118"/>
                  <a:pt x="112" y="119"/>
                </a:cubicBezTo>
                <a:cubicBezTo>
                  <a:pt x="112" y="119"/>
                  <a:pt x="113" y="119"/>
                  <a:pt x="113" y="119"/>
                </a:cubicBezTo>
                <a:cubicBezTo>
                  <a:pt x="113" y="119"/>
                  <a:pt x="113" y="119"/>
                  <a:pt x="113" y="119"/>
                </a:cubicBezTo>
                <a:cubicBezTo>
                  <a:pt x="117" y="117"/>
                  <a:pt x="117" y="117"/>
                  <a:pt x="117" y="117"/>
                </a:cubicBezTo>
                <a:cubicBezTo>
                  <a:pt x="118" y="117"/>
                  <a:pt x="118" y="117"/>
                  <a:pt x="118" y="116"/>
                </a:cubicBezTo>
                <a:cubicBezTo>
                  <a:pt x="118" y="116"/>
                  <a:pt x="118" y="116"/>
                  <a:pt x="118" y="116"/>
                </a:cubicBezTo>
                <a:cubicBezTo>
                  <a:pt x="117" y="112"/>
                  <a:pt x="117" y="112"/>
                  <a:pt x="117" y="112"/>
                </a:cubicBezTo>
                <a:cubicBezTo>
                  <a:pt x="118" y="111"/>
                  <a:pt x="119" y="110"/>
                  <a:pt x="119" y="109"/>
                </a:cubicBezTo>
                <a:cubicBezTo>
                  <a:pt x="123" y="111"/>
                  <a:pt x="123" y="111"/>
                  <a:pt x="123" y="111"/>
                </a:cubicBezTo>
                <a:cubicBezTo>
                  <a:pt x="123" y="112"/>
                  <a:pt x="123" y="112"/>
                  <a:pt x="124" y="112"/>
                </a:cubicBezTo>
                <a:cubicBezTo>
                  <a:pt x="124" y="112"/>
                  <a:pt x="124" y="112"/>
                  <a:pt x="124" y="112"/>
                </a:cubicBezTo>
                <a:cubicBezTo>
                  <a:pt x="124" y="111"/>
                  <a:pt x="124" y="111"/>
                  <a:pt x="125" y="111"/>
                </a:cubicBezTo>
                <a:cubicBezTo>
                  <a:pt x="127" y="107"/>
                  <a:pt x="127" y="107"/>
                  <a:pt x="127" y="107"/>
                </a:cubicBezTo>
                <a:cubicBezTo>
                  <a:pt x="127" y="107"/>
                  <a:pt x="127" y="106"/>
                  <a:pt x="127" y="106"/>
                </a:cubicBezTo>
                <a:cubicBezTo>
                  <a:pt x="127" y="106"/>
                  <a:pt x="127" y="106"/>
                  <a:pt x="126" y="106"/>
                </a:cubicBezTo>
                <a:cubicBezTo>
                  <a:pt x="123" y="103"/>
                  <a:pt x="123" y="103"/>
                  <a:pt x="123" y="103"/>
                </a:cubicBezTo>
                <a:cubicBezTo>
                  <a:pt x="123" y="102"/>
                  <a:pt x="123" y="101"/>
                  <a:pt x="124" y="100"/>
                </a:cubicBezTo>
                <a:cubicBezTo>
                  <a:pt x="128" y="99"/>
                  <a:pt x="128" y="99"/>
                  <a:pt x="128" y="99"/>
                </a:cubicBezTo>
                <a:cubicBezTo>
                  <a:pt x="128" y="99"/>
                  <a:pt x="128" y="99"/>
                  <a:pt x="128" y="99"/>
                </a:cubicBezTo>
                <a:cubicBezTo>
                  <a:pt x="128" y="98"/>
                  <a:pt x="129" y="98"/>
                  <a:pt x="128" y="98"/>
                </a:cubicBezTo>
                <a:close/>
                <a:moveTo>
                  <a:pt x="108" y="105"/>
                </a:moveTo>
                <a:cubicBezTo>
                  <a:pt x="105" y="105"/>
                  <a:pt x="102" y="102"/>
                  <a:pt x="102" y="99"/>
                </a:cubicBezTo>
                <a:cubicBezTo>
                  <a:pt x="102" y="95"/>
                  <a:pt x="105" y="93"/>
                  <a:pt x="108" y="93"/>
                </a:cubicBezTo>
                <a:cubicBezTo>
                  <a:pt x="112" y="93"/>
                  <a:pt x="115" y="95"/>
                  <a:pt x="115" y="99"/>
                </a:cubicBezTo>
                <a:cubicBezTo>
                  <a:pt x="115" y="102"/>
                  <a:pt x="112" y="105"/>
                  <a:pt x="108" y="105"/>
                </a:cubicBezTo>
                <a:close/>
                <a:moveTo>
                  <a:pt x="50" y="49"/>
                </a:moveTo>
                <a:cubicBezTo>
                  <a:pt x="50" y="49"/>
                  <a:pt x="50" y="49"/>
                  <a:pt x="50" y="49"/>
                </a:cubicBezTo>
                <a:cubicBezTo>
                  <a:pt x="50" y="48"/>
                  <a:pt x="50" y="47"/>
                  <a:pt x="49" y="46"/>
                </a:cubicBezTo>
                <a:cubicBezTo>
                  <a:pt x="48" y="46"/>
                  <a:pt x="47" y="45"/>
                  <a:pt x="47" y="45"/>
                </a:cubicBezTo>
                <a:cubicBezTo>
                  <a:pt x="46" y="45"/>
                  <a:pt x="46" y="45"/>
                  <a:pt x="45" y="46"/>
                </a:cubicBezTo>
                <a:cubicBezTo>
                  <a:pt x="26" y="55"/>
                  <a:pt x="26" y="55"/>
                  <a:pt x="26" y="55"/>
                </a:cubicBezTo>
                <a:cubicBezTo>
                  <a:pt x="25" y="55"/>
                  <a:pt x="24" y="57"/>
                  <a:pt x="24" y="58"/>
                </a:cubicBezTo>
                <a:cubicBezTo>
                  <a:pt x="24" y="58"/>
                  <a:pt x="24" y="58"/>
                  <a:pt x="24" y="58"/>
                </a:cubicBezTo>
                <a:cubicBezTo>
                  <a:pt x="24" y="60"/>
                  <a:pt x="25" y="61"/>
                  <a:pt x="26" y="62"/>
                </a:cubicBezTo>
                <a:cubicBezTo>
                  <a:pt x="45" y="71"/>
                  <a:pt x="45" y="71"/>
                  <a:pt x="45" y="71"/>
                </a:cubicBezTo>
                <a:cubicBezTo>
                  <a:pt x="46" y="71"/>
                  <a:pt x="46" y="71"/>
                  <a:pt x="47" y="71"/>
                </a:cubicBezTo>
                <a:cubicBezTo>
                  <a:pt x="47" y="71"/>
                  <a:pt x="48" y="71"/>
                  <a:pt x="49" y="70"/>
                </a:cubicBezTo>
                <a:cubicBezTo>
                  <a:pt x="50" y="70"/>
                  <a:pt x="50" y="69"/>
                  <a:pt x="50" y="67"/>
                </a:cubicBezTo>
                <a:cubicBezTo>
                  <a:pt x="50" y="67"/>
                  <a:pt x="50" y="67"/>
                  <a:pt x="50" y="67"/>
                </a:cubicBezTo>
                <a:cubicBezTo>
                  <a:pt x="50" y="66"/>
                  <a:pt x="50" y="64"/>
                  <a:pt x="48" y="64"/>
                </a:cubicBezTo>
                <a:cubicBezTo>
                  <a:pt x="36" y="58"/>
                  <a:pt x="36" y="58"/>
                  <a:pt x="36" y="58"/>
                </a:cubicBezTo>
                <a:cubicBezTo>
                  <a:pt x="48" y="53"/>
                  <a:pt x="48" y="53"/>
                  <a:pt x="48" y="53"/>
                </a:cubicBezTo>
                <a:cubicBezTo>
                  <a:pt x="50" y="52"/>
                  <a:pt x="50" y="51"/>
                  <a:pt x="50" y="49"/>
                </a:cubicBezTo>
                <a:close/>
                <a:moveTo>
                  <a:pt x="54" y="81"/>
                </a:moveTo>
                <a:cubicBezTo>
                  <a:pt x="54" y="81"/>
                  <a:pt x="54" y="81"/>
                  <a:pt x="54" y="81"/>
                </a:cubicBezTo>
                <a:cubicBezTo>
                  <a:pt x="55" y="81"/>
                  <a:pt x="57" y="80"/>
                  <a:pt x="57" y="79"/>
                </a:cubicBezTo>
                <a:cubicBezTo>
                  <a:pt x="70" y="40"/>
                  <a:pt x="70" y="40"/>
                  <a:pt x="70" y="40"/>
                </a:cubicBezTo>
                <a:cubicBezTo>
                  <a:pt x="70" y="38"/>
                  <a:pt x="70" y="37"/>
                  <a:pt x="69" y="36"/>
                </a:cubicBezTo>
                <a:cubicBezTo>
                  <a:pt x="69" y="35"/>
                  <a:pt x="68" y="35"/>
                  <a:pt x="66" y="35"/>
                </a:cubicBezTo>
                <a:cubicBezTo>
                  <a:pt x="66" y="35"/>
                  <a:pt x="66" y="35"/>
                  <a:pt x="66" y="35"/>
                </a:cubicBezTo>
                <a:cubicBezTo>
                  <a:pt x="65" y="35"/>
                  <a:pt x="63" y="36"/>
                  <a:pt x="63" y="37"/>
                </a:cubicBezTo>
                <a:cubicBezTo>
                  <a:pt x="50" y="77"/>
                  <a:pt x="50" y="77"/>
                  <a:pt x="50" y="77"/>
                </a:cubicBezTo>
                <a:cubicBezTo>
                  <a:pt x="50" y="78"/>
                  <a:pt x="50" y="79"/>
                  <a:pt x="51" y="80"/>
                </a:cubicBezTo>
                <a:cubicBezTo>
                  <a:pt x="51" y="81"/>
                  <a:pt x="52" y="81"/>
                  <a:pt x="54" y="81"/>
                </a:cubicBezTo>
                <a:close/>
                <a:moveTo>
                  <a:pt x="71" y="70"/>
                </a:moveTo>
                <a:cubicBezTo>
                  <a:pt x="72" y="71"/>
                  <a:pt x="73" y="71"/>
                  <a:pt x="73" y="71"/>
                </a:cubicBezTo>
                <a:cubicBezTo>
                  <a:pt x="74" y="71"/>
                  <a:pt x="74" y="71"/>
                  <a:pt x="75" y="71"/>
                </a:cubicBezTo>
                <a:cubicBezTo>
                  <a:pt x="94" y="62"/>
                  <a:pt x="94" y="62"/>
                  <a:pt x="94" y="62"/>
                </a:cubicBezTo>
                <a:cubicBezTo>
                  <a:pt x="96" y="61"/>
                  <a:pt x="96" y="60"/>
                  <a:pt x="96" y="58"/>
                </a:cubicBezTo>
                <a:cubicBezTo>
                  <a:pt x="96" y="58"/>
                  <a:pt x="96" y="58"/>
                  <a:pt x="96" y="58"/>
                </a:cubicBezTo>
                <a:cubicBezTo>
                  <a:pt x="96" y="57"/>
                  <a:pt x="96" y="55"/>
                  <a:pt x="94" y="55"/>
                </a:cubicBezTo>
                <a:cubicBezTo>
                  <a:pt x="75" y="46"/>
                  <a:pt x="75" y="46"/>
                  <a:pt x="75" y="46"/>
                </a:cubicBezTo>
                <a:cubicBezTo>
                  <a:pt x="75" y="45"/>
                  <a:pt x="74" y="45"/>
                  <a:pt x="73" y="45"/>
                </a:cubicBezTo>
                <a:cubicBezTo>
                  <a:pt x="73" y="45"/>
                  <a:pt x="72" y="46"/>
                  <a:pt x="71" y="46"/>
                </a:cubicBezTo>
                <a:cubicBezTo>
                  <a:pt x="70" y="47"/>
                  <a:pt x="70" y="48"/>
                  <a:pt x="70" y="49"/>
                </a:cubicBezTo>
                <a:cubicBezTo>
                  <a:pt x="70" y="49"/>
                  <a:pt x="70" y="49"/>
                  <a:pt x="70" y="49"/>
                </a:cubicBezTo>
                <a:cubicBezTo>
                  <a:pt x="70" y="51"/>
                  <a:pt x="71" y="52"/>
                  <a:pt x="72" y="53"/>
                </a:cubicBezTo>
                <a:cubicBezTo>
                  <a:pt x="84" y="58"/>
                  <a:pt x="84" y="58"/>
                  <a:pt x="84" y="58"/>
                </a:cubicBezTo>
                <a:cubicBezTo>
                  <a:pt x="72" y="64"/>
                  <a:pt x="72" y="64"/>
                  <a:pt x="72" y="64"/>
                </a:cubicBezTo>
                <a:cubicBezTo>
                  <a:pt x="71" y="64"/>
                  <a:pt x="70" y="66"/>
                  <a:pt x="70" y="67"/>
                </a:cubicBezTo>
                <a:cubicBezTo>
                  <a:pt x="70" y="67"/>
                  <a:pt x="70" y="67"/>
                  <a:pt x="70" y="67"/>
                </a:cubicBezTo>
                <a:cubicBezTo>
                  <a:pt x="70" y="69"/>
                  <a:pt x="70" y="70"/>
                  <a:pt x="71" y="70"/>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348" name="Google Shape;348;p52"/>
          <p:cNvSpPr txBox="1"/>
          <p:nvPr/>
        </p:nvSpPr>
        <p:spPr>
          <a:xfrm>
            <a:off x="8409856" y="2030078"/>
            <a:ext cx="1399510"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Planning</a:t>
            </a:r>
            <a:endParaRPr sz="1300">
              <a:solidFill>
                <a:schemeClr val="dk2"/>
              </a:solidFill>
              <a:latin typeface="Source Sans Pro"/>
              <a:ea typeface="Source Sans Pro"/>
              <a:cs typeface="Source Sans Pro"/>
              <a:sym typeface="Source Sans Pro"/>
            </a:endParaRPr>
          </a:p>
        </p:txBody>
      </p:sp>
      <p:sp>
        <p:nvSpPr>
          <p:cNvPr id="349" name="Google Shape;349;p52"/>
          <p:cNvSpPr txBox="1"/>
          <p:nvPr/>
        </p:nvSpPr>
        <p:spPr>
          <a:xfrm>
            <a:off x="8409856" y="3549927"/>
            <a:ext cx="1399510"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Development</a:t>
            </a:r>
            <a:endParaRPr sz="1300">
              <a:solidFill>
                <a:schemeClr val="dk2"/>
              </a:solidFill>
              <a:latin typeface="Source Sans Pro"/>
              <a:ea typeface="Source Sans Pro"/>
              <a:cs typeface="Source Sans Pro"/>
              <a:sym typeface="Source Sans Pro"/>
            </a:endParaRPr>
          </a:p>
        </p:txBody>
      </p:sp>
      <p:sp>
        <p:nvSpPr>
          <p:cNvPr id="350" name="Google Shape;350;p52"/>
          <p:cNvSpPr txBox="1"/>
          <p:nvPr/>
        </p:nvSpPr>
        <p:spPr>
          <a:xfrm>
            <a:off x="8409856" y="5069776"/>
            <a:ext cx="1399510"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SEO</a:t>
            </a:r>
            <a:endParaRPr sz="1300">
              <a:solidFill>
                <a:schemeClr val="dk2"/>
              </a:solidFill>
              <a:latin typeface="Source Sans Pro"/>
              <a:ea typeface="Source Sans Pro"/>
              <a:cs typeface="Source Sans Pro"/>
              <a:sym typeface="Source Sans Pro"/>
            </a:endParaRPr>
          </a:p>
        </p:txBody>
      </p:sp>
      <p:sp>
        <p:nvSpPr>
          <p:cNvPr id="351" name="Google Shape;351;p52"/>
          <p:cNvSpPr txBox="1"/>
          <p:nvPr/>
        </p:nvSpPr>
        <p:spPr>
          <a:xfrm>
            <a:off x="483650" y="2030078"/>
            <a:ext cx="4176464"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Services</a:t>
            </a:r>
            <a:endParaRPr/>
          </a:p>
        </p:txBody>
      </p:sp>
      <p:sp>
        <p:nvSpPr>
          <p:cNvPr id="352" name="Google Shape;352;p52"/>
          <p:cNvSpPr txBox="1"/>
          <p:nvPr/>
        </p:nvSpPr>
        <p:spPr>
          <a:xfrm>
            <a:off x="1702929" y="5215876"/>
            <a:ext cx="3853562"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 when an unknown printer took a galley. Lorem Ipsum is simply dummy text standard dummy text ever printer took a galley.</a:t>
            </a:r>
            <a:endParaRPr/>
          </a:p>
        </p:txBody>
      </p:sp>
      <p:sp>
        <p:nvSpPr>
          <p:cNvPr id="353" name="Google Shape;353;p52"/>
          <p:cNvSpPr txBox="1"/>
          <p:nvPr/>
        </p:nvSpPr>
        <p:spPr>
          <a:xfrm>
            <a:off x="1702929" y="4431580"/>
            <a:ext cx="2286868" cy="612475"/>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1300">
                <a:solidFill>
                  <a:srgbClr val="7F7F7F"/>
                </a:solidFill>
                <a:latin typeface="Source Sans Pro"/>
                <a:ea typeface="Source Sans Pro"/>
                <a:cs typeface="Source Sans Pro"/>
                <a:sym typeface="Source Sans Pro"/>
              </a:rPr>
              <a:t>If Opportunity Doesn't Knock, Build a Door.</a:t>
            </a:r>
            <a:endParaRPr/>
          </a:p>
        </p:txBody>
      </p:sp>
      <p:sp>
        <p:nvSpPr>
          <p:cNvPr id="354" name="Google Shape;354;p52"/>
          <p:cNvSpPr txBox="1"/>
          <p:nvPr/>
        </p:nvSpPr>
        <p:spPr>
          <a:xfrm>
            <a:off x="10488488" y="680398"/>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355" name="Google Shape;355;p52"/>
          <p:cNvCxnSpPr/>
          <p:nvPr/>
        </p:nvCxnSpPr>
        <p:spPr>
          <a:xfrm>
            <a:off x="9433768" y="868286"/>
            <a:ext cx="936104" cy="0"/>
          </a:xfrm>
          <a:prstGeom prst="straightConnector1">
            <a:avLst/>
          </a:prstGeom>
          <a:noFill/>
          <a:ln cap="flat" cmpd="sng" w="9525">
            <a:solidFill>
              <a:srgbClr val="BFBFBF"/>
            </a:solidFill>
            <a:prstDash val="solid"/>
            <a:miter lim="800000"/>
            <a:headEnd len="sm" w="sm" type="none"/>
            <a:tailEnd len="sm" w="sm" type="none"/>
          </a:ln>
        </p:spPr>
      </p:cxn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9" name="Shape 359"/>
        <p:cNvGrpSpPr/>
        <p:nvPr/>
      </p:nvGrpSpPr>
      <p:grpSpPr>
        <a:xfrm>
          <a:off x="0" y="0"/>
          <a:ext cx="0" cy="0"/>
          <a:chOff x="0" y="0"/>
          <a:chExt cx="0" cy="0"/>
        </a:xfrm>
      </p:grpSpPr>
      <p:sp>
        <p:nvSpPr>
          <p:cNvPr id="360" name="Google Shape;360;p53"/>
          <p:cNvSpPr/>
          <p:nvPr/>
        </p:nvSpPr>
        <p:spPr>
          <a:xfrm flipH="1">
            <a:off x="5132441" y="2132856"/>
            <a:ext cx="3174431" cy="4725144"/>
          </a:xfrm>
          <a:prstGeom prst="snip1Rect">
            <a:avLst>
              <a:gd fmla="val 16667" name="adj"/>
            </a:avLst>
          </a:prstGeom>
          <a:solidFill>
            <a:schemeClr val="accent2">
              <a:alpha val="49803"/>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1" name="Google Shape;361;p53"/>
          <p:cNvSpPr/>
          <p:nvPr/>
        </p:nvSpPr>
        <p:spPr>
          <a:xfrm>
            <a:off x="8306873" y="0"/>
            <a:ext cx="3885128" cy="6858000"/>
          </a:xfrm>
          <a:prstGeom prst="rect">
            <a:avLst/>
          </a:prstGeom>
          <a:solidFill>
            <a:schemeClr val="accent5">
              <a:alpha val="6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2" name="Google Shape;362;p53"/>
          <p:cNvSpPr txBox="1"/>
          <p:nvPr/>
        </p:nvSpPr>
        <p:spPr>
          <a:xfrm>
            <a:off x="483650" y="372621"/>
            <a:ext cx="4176464"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Results</a:t>
            </a:r>
            <a:endParaRPr sz="5500">
              <a:solidFill>
                <a:schemeClr val="dk2"/>
              </a:solidFill>
              <a:latin typeface="Cormorant"/>
              <a:ea typeface="Cormorant"/>
              <a:cs typeface="Cormorant"/>
              <a:sym typeface="Cormorant"/>
            </a:endParaRPr>
          </a:p>
        </p:txBody>
      </p:sp>
      <p:sp>
        <p:nvSpPr>
          <p:cNvPr id="363" name="Google Shape;363;p53"/>
          <p:cNvSpPr txBox="1"/>
          <p:nvPr/>
        </p:nvSpPr>
        <p:spPr>
          <a:xfrm>
            <a:off x="1559496" y="2181063"/>
            <a:ext cx="792088"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1</a:t>
            </a:r>
            <a:endParaRPr sz="5500">
              <a:solidFill>
                <a:schemeClr val="dk2"/>
              </a:solidFill>
              <a:latin typeface="Cormorant"/>
              <a:ea typeface="Cormorant"/>
              <a:cs typeface="Cormorant"/>
              <a:sym typeface="Cormorant"/>
            </a:endParaRPr>
          </a:p>
        </p:txBody>
      </p:sp>
      <p:sp>
        <p:nvSpPr>
          <p:cNvPr id="364" name="Google Shape;364;p53"/>
          <p:cNvSpPr txBox="1"/>
          <p:nvPr/>
        </p:nvSpPr>
        <p:spPr>
          <a:xfrm>
            <a:off x="1995900" y="3591105"/>
            <a:ext cx="2419917" cy="485967"/>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then when unknown printer took a galley. </a:t>
            </a:r>
            <a:endParaRPr/>
          </a:p>
        </p:txBody>
      </p:sp>
      <p:sp>
        <p:nvSpPr>
          <p:cNvPr id="365" name="Google Shape;365;p53"/>
          <p:cNvSpPr txBox="1"/>
          <p:nvPr/>
        </p:nvSpPr>
        <p:spPr>
          <a:xfrm>
            <a:off x="1559496" y="3119782"/>
            <a:ext cx="1399510"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Focusing</a:t>
            </a:r>
            <a:endParaRPr sz="1300">
              <a:solidFill>
                <a:schemeClr val="dk2"/>
              </a:solidFill>
              <a:latin typeface="Source Sans Pro"/>
              <a:ea typeface="Source Sans Pro"/>
              <a:cs typeface="Source Sans Pro"/>
              <a:sym typeface="Source Sans Pro"/>
            </a:endParaRPr>
          </a:p>
        </p:txBody>
      </p:sp>
      <p:cxnSp>
        <p:nvCxnSpPr>
          <p:cNvPr id="366" name="Google Shape;366;p53"/>
          <p:cNvCxnSpPr/>
          <p:nvPr/>
        </p:nvCxnSpPr>
        <p:spPr>
          <a:xfrm>
            <a:off x="2626763" y="3288537"/>
            <a:ext cx="1659629" cy="0"/>
          </a:xfrm>
          <a:prstGeom prst="straightConnector1">
            <a:avLst/>
          </a:prstGeom>
          <a:noFill/>
          <a:ln cap="flat" cmpd="sng" w="9525">
            <a:solidFill>
              <a:srgbClr val="BFBFBF"/>
            </a:solidFill>
            <a:prstDash val="solid"/>
            <a:miter lim="800000"/>
            <a:headEnd len="sm" w="sm" type="none"/>
            <a:tailEnd len="sm" w="sm" type="none"/>
          </a:ln>
        </p:spPr>
      </p:cxnSp>
      <p:pic>
        <p:nvPicPr>
          <p:cNvPr id="367" name="Google Shape;367;p53"/>
          <p:cNvPicPr preferRelativeResize="0"/>
          <p:nvPr/>
        </p:nvPicPr>
        <p:blipFill rotWithShape="1">
          <a:blip r:embed="rId3">
            <a:alphaModFix/>
          </a:blip>
          <a:srcRect b="0" l="0" r="0" t="0"/>
          <a:stretch/>
        </p:blipFill>
        <p:spPr>
          <a:xfrm>
            <a:off x="8688288" y="5390149"/>
            <a:ext cx="2980846" cy="1207203"/>
          </a:xfrm>
          <a:prstGeom prst="rect">
            <a:avLst/>
          </a:prstGeom>
          <a:noFill/>
          <a:ln>
            <a:noFill/>
          </a:ln>
        </p:spPr>
      </p:pic>
      <p:sp>
        <p:nvSpPr>
          <p:cNvPr id="368" name="Google Shape;368;p53"/>
          <p:cNvSpPr/>
          <p:nvPr/>
        </p:nvSpPr>
        <p:spPr>
          <a:xfrm>
            <a:off x="9664734" y="5052978"/>
            <a:ext cx="94924" cy="10113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69" name="Google Shape;369;p53"/>
          <p:cNvSpPr txBox="1"/>
          <p:nvPr/>
        </p:nvSpPr>
        <p:spPr>
          <a:xfrm>
            <a:off x="9788228" y="5013176"/>
            <a:ext cx="610601" cy="216982"/>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None/>
            </a:pPr>
            <a:r>
              <a:rPr lang="en-US" sz="900">
                <a:solidFill>
                  <a:srgbClr val="7F7F7F"/>
                </a:solidFill>
                <a:latin typeface="Source Sans Pro"/>
                <a:ea typeface="Source Sans Pro"/>
                <a:cs typeface="Source Sans Pro"/>
                <a:sym typeface="Source Sans Pro"/>
              </a:rPr>
              <a:t>1</a:t>
            </a:r>
            <a:r>
              <a:rPr baseline="30000" lang="en-US" sz="900">
                <a:solidFill>
                  <a:srgbClr val="7F7F7F"/>
                </a:solidFill>
                <a:latin typeface="Source Sans Pro"/>
                <a:ea typeface="Source Sans Pro"/>
                <a:cs typeface="Source Sans Pro"/>
                <a:sym typeface="Source Sans Pro"/>
              </a:rPr>
              <a:t>st</a:t>
            </a:r>
            <a:r>
              <a:rPr lang="en-US" sz="900">
                <a:solidFill>
                  <a:srgbClr val="7F7F7F"/>
                </a:solidFill>
                <a:latin typeface="Source Sans Pro"/>
                <a:ea typeface="Source Sans Pro"/>
                <a:cs typeface="Source Sans Pro"/>
                <a:sym typeface="Source Sans Pro"/>
              </a:rPr>
              <a:t> Qtr</a:t>
            </a:r>
            <a:endParaRPr sz="900">
              <a:solidFill>
                <a:srgbClr val="7F7F7F"/>
              </a:solidFill>
              <a:latin typeface="Source Sans Pro"/>
              <a:ea typeface="Source Sans Pro"/>
              <a:cs typeface="Source Sans Pro"/>
              <a:sym typeface="Source Sans Pro"/>
            </a:endParaRPr>
          </a:p>
        </p:txBody>
      </p:sp>
      <p:sp>
        <p:nvSpPr>
          <p:cNvPr id="370" name="Google Shape;370;p53"/>
          <p:cNvSpPr/>
          <p:nvPr/>
        </p:nvSpPr>
        <p:spPr>
          <a:xfrm>
            <a:off x="10373948" y="5052978"/>
            <a:ext cx="94924" cy="10113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1" name="Google Shape;371;p53"/>
          <p:cNvSpPr txBox="1"/>
          <p:nvPr/>
        </p:nvSpPr>
        <p:spPr>
          <a:xfrm>
            <a:off x="10497441" y="5013176"/>
            <a:ext cx="610601" cy="216982"/>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None/>
            </a:pPr>
            <a:r>
              <a:rPr lang="en-US" sz="900">
                <a:solidFill>
                  <a:srgbClr val="7F7F7F"/>
                </a:solidFill>
                <a:latin typeface="Source Sans Pro"/>
                <a:ea typeface="Source Sans Pro"/>
                <a:cs typeface="Source Sans Pro"/>
                <a:sym typeface="Source Sans Pro"/>
              </a:rPr>
              <a:t>2</a:t>
            </a:r>
            <a:r>
              <a:rPr baseline="30000" lang="en-US" sz="900">
                <a:solidFill>
                  <a:srgbClr val="7F7F7F"/>
                </a:solidFill>
                <a:latin typeface="Source Sans Pro"/>
                <a:ea typeface="Source Sans Pro"/>
                <a:cs typeface="Source Sans Pro"/>
                <a:sym typeface="Source Sans Pro"/>
              </a:rPr>
              <a:t>nd</a:t>
            </a:r>
            <a:r>
              <a:rPr lang="en-US" sz="900">
                <a:solidFill>
                  <a:srgbClr val="7F7F7F"/>
                </a:solidFill>
                <a:latin typeface="Source Sans Pro"/>
                <a:ea typeface="Source Sans Pro"/>
                <a:cs typeface="Source Sans Pro"/>
                <a:sym typeface="Source Sans Pro"/>
              </a:rPr>
              <a:t> Qtr</a:t>
            </a:r>
            <a:endParaRPr sz="900">
              <a:solidFill>
                <a:srgbClr val="7F7F7F"/>
              </a:solidFill>
              <a:latin typeface="Source Sans Pro"/>
              <a:ea typeface="Source Sans Pro"/>
              <a:cs typeface="Source Sans Pro"/>
              <a:sym typeface="Source Sans Pro"/>
            </a:endParaRPr>
          </a:p>
        </p:txBody>
      </p:sp>
      <p:sp>
        <p:nvSpPr>
          <p:cNvPr id="372" name="Google Shape;372;p53"/>
          <p:cNvSpPr/>
          <p:nvPr/>
        </p:nvSpPr>
        <p:spPr>
          <a:xfrm>
            <a:off x="11050537" y="5052978"/>
            <a:ext cx="94924" cy="10113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3" name="Google Shape;373;p53"/>
          <p:cNvSpPr txBox="1"/>
          <p:nvPr/>
        </p:nvSpPr>
        <p:spPr>
          <a:xfrm>
            <a:off x="11174031" y="5013176"/>
            <a:ext cx="610601" cy="216982"/>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None/>
            </a:pPr>
            <a:r>
              <a:rPr lang="en-US" sz="900">
                <a:solidFill>
                  <a:srgbClr val="7F7F7F"/>
                </a:solidFill>
                <a:latin typeface="Source Sans Pro"/>
                <a:ea typeface="Source Sans Pro"/>
                <a:cs typeface="Source Sans Pro"/>
                <a:sym typeface="Source Sans Pro"/>
              </a:rPr>
              <a:t>3</a:t>
            </a:r>
            <a:r>
              <a:rPr baseline="30000" lang="en-US" sz="900">
                <a:solidFill>
                  <a:srgbClr val="7F7F7F"/>
                </a:solidFill>
                <a:latin typeface="Source Sans Pro"/>
                <a:ea typeface="Source Sans Pro"/>
                <a:cs typeface="Source Sans Pro"/>
                <a:sym typeface="Source Sans Pro"/>
              </a:rPr>
              <a:t>rd</a:t>
            </a:r>
            <a:r>
              <a:rPr lang="en-US" sz="900">
                <a:solidFill>
                  <a:srgbClr val="7F7F7F"/>
                </a:solidFill>
                <a:latin typeface="Source Sans Pro"/>
                <a:ea typeface="Source Sans Pro"/>
                <a:cs typeface="Source Sans Pro"/>
                <a:sym typeface="Source Sans Pro"/>
              </a:rPr>
              <a:t> Qtr</a:t>
            </a:r>
            <a:endParaRPr sz="900">
              <a:solidFill>
                <a:srgbClr val="7F7F7F"/>
              </a:solidFill>
              <a:latin typeface="Source Sans Pro"/>
              <a:ea typeface="Source Sans Pro"/>
              <a:cs typeface="Source Sans Pro"/>
              <a:sym typeface="Source Sans Pro"/>
            </a:endParaRPr>
          </a:p>
        </p:txBody>
      </p:sp>
      <p:sp>
        <p:nvSpPr>
          <p:cNvPr id="374" name="Google Shape;374;p53"/>
          <p:cNvSpPr txBox="1"/>
          <p:nvPr/>
        </p:nvSpPr>
        <p:spPr>
          <a:xfrm>
            <a:off x="8779201" y="4161657"/>
            <a:ext cx="1399510"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7F7F7F"/>
                </a:solidFill>
                <a:latin typeface="Source Sans Pro"/>
                <a:ea typeface="Source Sans Pro"/>
                <a:cs typeface="Source Sans Pro"/>
                <a:sym typeface="Source Sans Pro"/>
              </a:rPr>
              <a:t>Market Share</a:t>
            </a:r>
            <a:endParaRPr sz="1300">
              <a:solidFill>
                <a:srgbClr val="7F7F7F"/>
              </a:solidFill>
              <a:latin typeface="Source Sans Pro"/>
              <a:ea typeface="Source Sans Pro"/>
              <a:cs typeface="Source Sans Pro"/>
              <a:sym typeface="Source Sans Pro"/>
            </a:endParaRPr>
          </a:p>
        </p:txBody>
      </p:sp>
      <p:pic>
        <p:nvPicPr>
          <p:cNvPr id="375" name="Google Shape;375;p53"/>
          <p:cNvPicPr preferRelativeResize="0"/>
          <p:nvPr/>
        </p:nvPicPr>
        <p:blipFill rotWithShape="1">
          <a:blip r:embed="rId4">
            <a:alphaModFix/>
          </a:blip>
          <a:srcRect b="0" l="0" r="0" t="0"/>
          <a:stretch/>
        </p:blipFill>
        <p:spPr>
          <a:xfrm>
            <a:off x="5342153" y="4237063"/>
            <a:ext cx="2770071" cy="2033296"/>
          </a:xfrm>
          <a:prstGeom prst="rect">
            <a:avLst/>
          </a:prstGeom>
          <a:noFill/>
          <a:ln>
            <a:noFill/>
          </a:ln>
        </p:spPr>
      </p:pic>
      <p:sp>
        <p:nvSpPr>
          <p:cNvPr id="376" name="Google Shape;376;p53"/>
          <p:cNvSpPr/>
          <p:nvPr/>
        </p:nvSpPr>
        <p:spPr>
          <a:xfrm>
            <a:off x="6668916" y="4276865"/>
            <a:ext cx="94924" cy="10113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7" name="Google Shape;377;p53"/>
          <p:cNvSpPr txBox="1"/>
          <p:nvPr/>
        </p:nvSpPr>
        <p:spPr>
          <a:xfrm>
            <a:off x="6792410" y="4237063"/>
            <a:ext cx="610601" cy="216982"/>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None/>
            </a:pPr>
            <a:r>
              <a:rPr lang="en-US" sz="900">
                <a:solidFill>
                  <a:srgbClr val="7F7F7F"/>
                </a:solidFill>
                <a:latin typeface="Source Sans Pro"/>
                <a:ea typeface="Source Sans Pro"/>
                <a:cs typeface="Source Sans Pro"/>
                <a:sym typeface="Source Sans Pro"/>
              </a:rPr>
              <a:t>1</a:t>
            </a:r>
            <a:r>
              <a:rPr baseline="30000" lang="en-US" sz="900">
                <a:solidFill>
                  <a:srgbClr val="7F7F7F"/>
                </a:solidFill>
                <a:latin typeface="Source Sans Pro"/>
                <a:ea typeface="Source Sans Pro"/>
                <a:cs typeface="Source Sans Pro"/>
                <a:sym typeface="Source Sans Pro"/>
              </a:rPr>
              <a:t>st</a:t>
            </a:r>
            <a:r>
              <a:rPr lang="en-US" sz="900">
                <a:solidFill>
                  <a:srgbClr val="7F7F7F"/>
                </a:solidFill>
                <a:latin typeface="Source Sans Pro"/>
                <a:ea typeface="Source Sans Pro"/>
                <a:cs typeface="Source Sans Pro"/>
                <a:sym typeface="Source Sans Pro"/>
              </a:rPr>
              <a:t> Qtr</a:t>
            </a:r>
            <a:endParaRPr sz="900">
              <a:solidFill>
                <a:srgbClr val="7F7F7F"/>
              </a:solidFill>
              <a:latin typeface="Source Sans Pro"/>
              <a:ea typeface="Source Sans Pro"/>
              <a:cs typeface="Source Sans Pro"/>
              <a:sym typeface="Source Sans Pro"/>
            </a:endParaRPr>
          </a:p>
        </p:txBody>
      </p:sp>
      <p:sp>
        <p:nvSpPr>
          <p:cNvPr id="378" name="Google Shape;378;p53"/>
          <p:cNvSpPr/>
          <p:nvPr/>
        </p:nvSpPr>
        <p:spPr>
          <a:xfrm>
            <a:off x="7378130" y="4276865"/>
            <a:ext cx="94924" cy="10113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379" name="Google Shape;379;p53"/>
          <p:cNvSpPr txBox="1"/>
          <p:nvPr/>
        </p:nvSpPr>
        <p:spPr>
          <a:xfrm>
            <a:off x="7501623" y="4237063"/>
            <a:ext cx="610601" cy="216982"/>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None/>
            </a:pPr>
            <a:r>
              <a:rPr lang="en-US" sz="900">
                <a:solidFill>
                  <a:srgbClr val="7F7F7F"/>
                </a:solidFill>
                <a:latin typeface="Source Sans Pro"/>
                <a:ea typeface="Source Sans Pro"/>
                <a:cs typeface="Source Sans Pro"/>
                <a:sym typeface="Source Sans Pro"/>
              </a:rPr>
              <a:t>2</a:t>
            </a:r>
            <a:r>
              <a:rPr baseline="30000" lang="en-US" sz="900">
                <a:solidFill>
                  <a:srgbClr val="7F7F7F"/>
                </a:solidFill>
                <a:latin typeface="Source Sans Pro"/>
                <a:ea typeface="Source Sans Pro"/>
                <a:cs typeface="Source Sans Pro"/>
                <a:sym typeface="Source Sans Pro"/>
              </a:rPr>
              <a:t>nd</a:t>
            </a:r>
            <a:r>
              <a:rPr lang="en-US" sz="900">
                <a:solidFill>
                  <a:srgbClr val="7F7F7F"/>
                </a:solidFill>
                <a:latin typeface="Source Sans Pro"/>
                <a:ea typeface="Source Sans Pro"/>
                <a:cs typeface="Source Sans Pro"/>
                <a:sym typeface="Source Sans Pro"/>
              </a:rPr>
              <a:t> Qtr</a:t>
            </a:r>
            <a:endParaRPr sz="900">
              <a:solidFill>
                <a:srgbClr val="7F7F7F"/>
              </a:solidFill>
              <a:latin typeface="Source Sans Pro"/>
              <a:ea typeface="Source Sans Pro"/>
              <a:cs typeface="Source Sans Pro"/>
              <a:sym typeface="Source Sans Pro"/>
            </a:endParaRPr>
          </a:p>
        </p:txBody>
      </p:sp>
      <p:sp>
        <p:nvSpPr>
          <p:cNvPr id="380" name="Google Shape;380;p53"/>
          <p:cNvSpPr txBox="1"/>
          <p:nvPr/>
        </p:nvSpPr>
        <p:spPr>
          <a:xfrm>
            <a:off x="6630279" y="3288537"/>
            <a:ext cx="1399510" cy="292388"/>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300">
                <a:solidFill>
                  <a:srgbClr val="7F7F7F"/>
                </a:solidFill>
                <a:latin typeface="Source Sans Pro"/>
                <a:ea typeface="Source Sans Pro"/>
                <a:cs typeface="Source Sans Pro"/>
                <a:sym typeface="Source Sans Pro"/>
              </a:rPr>
              <a:t>Our Profit</a:t>
            </a:r>
            <a:endParaRPr sz="1300">
              <a:solidFill>
                <a:srgbClr val="7F7F7F"/>
              </a:solidFill>
              <a:latin typeface="Source Sans Pro"/>
              <a:ea typeface="Source Sans Pro"/>
              <a:cs typeface="Source Sans Pro"/>
              <a:sym typeface="Source Sans Pro"/>
            </a:endParaRPr>
          </a:p>
        </p:txBody>
      </p:sp>
      <p:sp>
        <p:nvSpPr>
          <p:cNvPr id="381" name="Google Shape;381;p53"/>
          <p:cNvSpPr txBox="1"/>
          <p:nvPr/>
        </p:nvSpPr>
        <p:spPr>
          <a:xfrm>
            <a:off x="1559496" y="4374350"/>
            <a:ext cx="792088"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2</a:t>
            </a:r>
            <a:endParaRPr sz="5500">
              <a:solidFill>
                <a:schemeClr val="dk2"/>
              </a:solidFill>
              <a:latin typeface="Cormorant"/>
              <a:ea typeface="Cormorant"/>
              <a:cs typeface="Cormorant"/>
              <a:sym typeface="Cormorant"/>
            </a:endParaRPr>
          </a:p>
        </p:txBody>
      </p:sp>
      <p:sp>
        <p:nvSpPr>
          <p:cNvPr id="382" name="Google Shape;382;p53"/>
          <p:cNvSpPr txBox="1"/>
          <p:nvPr/>
        </p:nvSpPr>
        <p:spPr>
          <a:xfrm>
            <a:off x="1995900" y="5784392"/>
            <a:ext cx="2419917" cy="485967"/>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then when unknown printer took a galley. </a:t>
            </a:r>
            <a:endParaRPr/>
          </a:p>
        </p:txBody>
      </p:sp>
      <p:sp>
        <p:nvSpPr>
          <p:cNvPr id="383" name="Google Shape;383;p53"/>
          <p:cNvSpPr txBox="1"/>
          <p:nvPr/>
        </p:nvSpPr>
        <p:spPr>
          <a:xfrm>
            <a:off x="1559496" y="5313069"/>
            <a:ext cx="1399510"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Sustainable</a:t>
            </a:r>
            <a:endParaRPr/>
          </a:p>
        </p:txBody>
      </p:sp>
      <p:cxnSp>
        <p:nvCxnSpPr>
          <p:cNvPr id="384" name="Google Shape;384;p53"/>
          <p:cNvCxnSpPr/>
          <p:nvPr/>
        </p:nvCxnSpPr>
        <p:spPr>
          <a:xfrm>
            <a:off x="2626763" y="5481824"/>
            <a:ext cx="1659629" cy="0"/>
          </a:xfrm>
          <a:prstGeom prst="straightConnector1">
            <a:avLst/>
          </a:prstGeom>
          <a:noFill/>
          <a:ln cap="flat" cmpd="sng" w="9525">
            <a:solidFill>
              <a:srgbClr val="BFBFBF"/>
            </a:solidFill>
            <a:prstDash val="solid"/>
            <a:miter lim="800000"/>
            <a:headEnd len="sm" w="sm" type="none"/>
            <a:tailEnd len="sm" w="sm" type="none"/>
          </a:ln>
        </p:spPr>
      </p:cxnSp>
      <p:sp>
        <p:nvSpPr>
          <p:cNvPr id="385" name="Google Shape;385;p53"/>
          <p:cNvSpPr txBox="1"/>
          <p:nvPr/>
        </p:nvSpPr>
        <p:spPr>
          <a:xfrm>
            <a:off x="10488488" y="680398"/>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386" name="Google Shape;386;p53"/>
          <p:cNvCxnSpPr/>
          <p:nvPr/>
        </p:nvCxnSpPr>
        <p:spPr>
          <a:xfrm>
            <a:off x="9433768" y="868286"/>
            <a:ext cx="936104" cy="0"/>
          </a:xfrm>
          <a:prstGeom prst="straightConnector1">
            <a:avLst/>
          </a:prstGeom>
          <a:noFill/>
          <a:ln cap="flat" cmpd="sng" w="9525">
            <a:solidFill>
              <a:srgbClr val="BFBFBF"/>
            </a:solidFill>
            <a:prstDash val="solid"/>
            <a:miter lim="800000"/>
            <a:headEnd len="sm" w="sm" type="none"/>
            <a:tailEnd len="sm" w="sm" type="none"/>
          </a:ln>
        </p:spPr>
      </p:cxn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0" name="Shape 390"/>
        <p:cNvGrpSpPr/>
        <p:nvPr/>
      </p:nvGrpSpPr>
      <p:grpSpPr>
        <a:xfrm>
          <a:off x="0" y="0"/>
          <a:ext cx="0" cy="0"/>
          <a:chOff x="0" y="0"/>
          <a:chExt cx="0" cy="0"/>
        </a:xfrm>
      </p:grpSpPr>
      <p:pic>
        <p:nvPicPr>
          <p:cNvPr id="391" name="Google Shape;391;p54"/>
          <p:cNvPicPr preferRelativeResize="0"/>
          <p:nvPr/>
        </p:nvPicPr>
        <p:blipFill rotWithShape="1">
          <a:blip r:embed="rId3">
            <a:alphaModFix/>
          </a:blip>
          <a:srcRect b="19491" l="2799" r="990" t="19484"/>
          <a:stretch/>
        </p:blipFill>
        <p:spPr>
          <a:xfrm>
            <a:off x="4253225" y="3501000"/>
            <a:ext cx="7938774" cy="3357000"/>
          </a:xfrm>
          <a:prstGeom prst="rect">
            <a:avLst/>
          </a:prstGeom>
          <a:noFill/>
          <a:ln>
            <a:noFill/>
          </a:ln>
        </p:spPr>
      </p:pic>
      <p:sp>
        <p:nvSpPr>
          <p:cNvPr id="392" name="Google Shape;392;p54"/>
          <p:cNvSpPr txBox="1"/>
          <p:nvPr/>
        </p:nvSpPr>
        <p:spPr>
          <a:xfrm>
            <a:off x="483650" y="5150410"/>
            <a:ext cx="3250586"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Features</a:t>
            </a:r>
            <a:endParaRPr sz="5500">
              <a:solidFill>
                <a:schemeClr val="dk2"/>
              </a:solidFill>
              <a:latin typeface="Cormorant"/>
              <a:ea typeface="Cormorant"/>
              <a:cs typeface="Cormorant"/>
              <a:sym typeface="Cormorant"/>
            </a:endParaRPr>
          </a:p>
        </p:txBody>
      </p:sp>
      <p:sp>
        <p:nvSpPr>
          <p:cNvPr id="393" name="Google Shape;393;p54"/>
          <p:cNvSpPr txBox="1"/>
          <p:nvPr/>
        </p:nvSpPr>
        <p:spPr>
          <a:xfrm>
            <a:off x="3106581" y="1883413"/>
            <a:ext cx="2419917"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and typesetting industry. Lorem Ipsum has created industry's standard dummy text ever since the</a:t>
            </a:r>
            <a:endParaRPr/>
          </a:p>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 when unknown printer took a galley. </a:t>
            </a:r>
            <a:endParaRPr/>
          </a:p>
        </p:txBody>
      </p:sp>
      <p:sp>
        <p:nvSpPr>
          <p:cNvPr id="394" name="Google Shape;394;p54"/>
          <p:cNvSpPr txBox="1"/>
          <p:nvPr/>
        </p:nvSpPr>
        <p:spPr>
          <a:xfrm>
            <a:off x="2666969" y="1235341"/>
            <a:ext cx="1399510"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Focusing</a:t>
            </a:r>
            <a:endParaRPr sz="1300">
              <a:solidFill>
                <a:schemeClr val="dk2"/>
              </a:solidFill>
              <a:latin typeface="Source Sans Pro"/>
              <a:ea typeface="Source Sans Pro"/>
              <a:cs typeface="Source Sans Pro"/>
              <a:sym typeface="Source Sans Pro"/>
            </a:endParaRPr>
          </a:p>
        </p:txBody>
      </p:sp>
      <p:cxnSp>
        <p:nvCxnSpPr>
          <p:cNvPr id="395" name="Google Shape;395;p54"/>
          <p:cNvCxnSpPr/>
          <p:nvPr/>
        </p:nvCxnSpPr>
        <p:spPr>
          <a:xfrm>
            <a:off x="3734236" y="1404096"/>
            <a:ext cx="1659629" cy="0"/>
          </a:xfrm>
          <a:prstGeom prst="straightConnector1">
            <a:avLst/>
          </a:prstGeom>
          <a:noFill/>
          <a:ln cap="flat" cmpd="sng" w="9525">
            <a:solidFill>
              <a:srgbClr val="BFBFBF"/>
            </a:solidFill>
            <a:prstDash val="solid"/>
            <a:miter lim="800000"/>
            <a:headEnd len="sm" w="sm" type="none"/>
            <a:tailEnd len="sm" w="sm" type="none"/>
          </a:ln>
        </p:spPr>
      </p:cxnSp>
      <p:sp>
        <p:nvSpPr>
          <p:cNvPr id="396" name="Google Shape;396;p54"/>
          <p:cNvSpPr txBox="1"/>
          <p:nvPr/>
        </p:nvSpPr>
        <p:spPr>
          <a:xfrm>
            <a:off x="6235648" y="1883413"/>
            <a:ext cx="2419917"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and typesetting industry. Lorem Ipsum has created industry's standard dummy text ever since the when unknown printer took a galley. </a:t>
            </a:r>
            <a:endParaRPr/>
          </a:p>
        </p:txBody>
      </p:sp>
      <p:sp>
        <p:nvSpPr>
          <p:cNvPr id="397" name="Google Shape;397;p54"/>
          <p:cNvSpPr txBox="1"/>
          <p:nvPr/>
        </p:nvSpPr>
        <p:spPr>
          <a:xfrm>
            <a:off x="5796036" y="1235341"/>
            <a:ext cx="1151206"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Optimize</a:t>
            </a:r>
            <a:endParaRPr sz="1300">
              <a:solidFill>
                <a:schemeClr val="dk2"/>
              </a:solidFill>
              <a:latin typeface="Source Sans Pro"/>
              <a:ea typeface="Source Sans Pro"/>
              <a:cs typeface="Source Sans Pro"/>
              <a:sym typeface="Source Sans Pro"/>
            </a:endParaRPr>
          </a:p>
        </p:txBody>
      </p:sp>
      <p:cxnSp>
        <p:nvCxnSpPr>
          <p:cNvPr id="398" name="Google Shape;398;p54"/>
          <p:cNvCxnSpPr/>
          <p:nvPr/>
        </p:nvCxnSpPr>
        <p:spPr>
          <a:xfrm>
            <a:off x="6789166" y="1404096"/>
            <a:ext cx="1733766" cy="0"/>
          </a:xfrm>
          <a:prstGeom prst="straightConnector1">
            <a:avLst/>
          </a:prstGeom>
          <a:noFill/>
          <a:ln cap="flat" cmpd="sng" w="9525">
            <a:solidFill>
              <a:srgbClr val="BFBFBF"/>
            </a:solidFill>
            <a:prstDash val="solid"/>
            <a:miter lim="800000"/>
            <a:headEnd len="sm" w="sm" type="none"/>
            <a:tailEnd len="sm" w="sm" type="none"/>
          </a:ln>
        </p:spPr>
      </p:cxnSp>
      <p:sp>
        <p:nvSpPr>
          <p:cNvPr id="399" name="Google Shape;399;p54"/>
          <p:cNvSpPr txBox="1"/>
          <p:nvPr/>
        </p:nvSpPr>
        <p:spPr>
          <a:xfrm>
            <a:off x="9364715" y="1883413"/>
            <a:ext cx="2419917"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and typesetting industry. Lorem Ipsum has created industry's standard dummy text ever since the when unknown printer took a galley. </a:t>
            </a:r>
            <a:endParaRPr/>
          </a:p>
        </p:txBody>
      </p:sp>
      <p:sp>
        <p:nvSpPr>
          <p:cNvPr id="400" name="Google Shape;400;p54"/>
          <p:cNvSpPr txBox="1"/>
          <p:nvPr/>
        </p:nvSpPr>
        <p:spPr>
          <a:xfrm>
            <a:off x="8925103" y="1235341"/>
            <a:ext cx="1563385"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Sustainability</a:t>
            </a:r>
            <a:endParaRPr sz="1300">
              <a:solidFill>
                <a:schemeClr val="dk2"/>
              </a:solidFill>
              <a:latin typeface="Source Sans Pro"/>
              <a:ea typeface="Source Sans Pro"/>
              <a:cs typeface="Source Sans Pro"/>
              <a:sym typeface="Source Sans Pro"/>
            </a:endParaRPr>
          </a:p>
        </p:txBody>
      </p:sp>
      <p:cxnSp>
        <p:nvCxnSpPr>
          <p:cNvPr id="401" name="Google Shape;401;p54"/>
          <p:cNvCxnSpPr/>
          <p:nvPr/>
        </p:nvCxnSpPr>
        <p:spPr>
          <a:xfrm>
            <a:off x="10331199" y="1404096"/>
            <a:ext cx="1320800" cy="0"/>
          </a:xfrm>
          <a:prstGeom prst="straightConnector1">
            <a:avLst/>
          </a:prstGeom>
          <a:noFill/>
          <a:ln cap="flat" cmpd="sng" w="9525">
            <a:solidFill>
              <a:srgbClr val="BFBFBF"/>
            </a:solidFill>
            <a:prstDash val="solid"/>
            <a:miter lim="800000"/>
            <a:headEnd len="sm" w="sm" type="none"/>
            <a:tailEnd len="sm" w="sm" type="none"/>
          </a:ln>
        </p:spPr>
      </p:cxnSp>
      <p:sp>
        <p:nvSpPr>
          <p:cNvPr id="402" name="Google Shape;402;p54"/>
          <p:cNvSpPr/>
          <p:nvPr/>
        </p:nvSpPr>
        <p:spPr>
          <a:xfrm>
            <a:off x="7530189" y="724953"/>
            <a:ext cx="251720" cy="251720"/>
          </a:xfrm>
          <a:custGeom>
            <a:rect b="b" l="l" r="r" t="t"/>
            <a:pathLst>
              <a:path extrusionOk="0" h="124" w="124">
                <a:moveTo>
                  <a:pt x="103" y="42"/>
                </a:moveTo>
                <a:cubicBezTo>
                  <a:pt x="103" y="42"/>
                  <a:pt x="103" y="42"/>
                  <a:pt x="102" y="42"/>
                </a:cubicBezTo>
                <a:cubicBezTo>
                  <a:pt x="95" y="42"/>
                  <a:pt x="95" y="42"/>
                  <a:pt x="95" y="42"/>
                </a:cubicBezTo>
                <a:cubicBezTo>
                  <a:pt x="90" y="47"/>
                  <a:pt x="90" y="47"/>
                  <a:pt x="90" y="47"/>
                </a:cubicBezTo>
                <a:cubicBezTo>
                  <a:pt x="94" y="53"/>
                  <a:pt x="96" y="60"/>
                  <a:pt x="96" y="68"/>
                </a:cubicBezTo>
                <a:cubicBezTo>
                  <a:pt x="96" y="91"/>
                  <a:pt x="78" y="109"/>
                  <a:pt x="55" y="109"/>
                </a:cubicBezTo>
                <a:cubicBezTo>
                  <a:pt x="33" y="109"/>
                  <a:pt x="14" y="91"/>
                  <a:pt x="14" y="68"/>
                </a:cubicBezTo>
                <a:cubicBezTo>
                  <a:pt x="14" y="46"/>
                  <a:pt x="33" y="27"/>
                  <a:pt x="55" y="27"/>
                </a:cubicBezTo>
                <a:cubicBezTo>
                  <a:pt x="63" y="27"/>
                  <a:pt x="71" y="30"/>
                  <a:pt x="77" y="33"/>
                </a:cubicBezTo>
                <a:cubicBezTo>
                  <a:pt x="82" y="29"/>
                  <a:pt x="82" y="29"/>
                  <a:pt x="82" y="29"/>
                </a:cubicBezTo>
                <a:cubicBezTo>
                  <a:pt x="81" y="21"/>
                  <a:pt x="81" y="21"/>
                  <a:pt x="81" y="21"/>
                </a:cubicBezTo>
                <a:cubicBezTo>
                  <a:pt x="81" y="20"/>
                  <a:pt x="81" y="19"/>
                  <a:pt x="81" y="19"/>
                </a:cubicBezTo>
                <a:cubicBezTo>
                  <a:pt x="73" y="15"/>
                  <a:pt x="65" y="13"/>
                  <a:pt x="55" y="13"/>
                </a:cubicBezTo>
                <a:cubicBezTo>
                  <a:pt x="25" y="13"/>
                  <a:pt x="0" y="38"/>
                  <a:pt x="0" y="68"/>
                </a:cubicBezTo>
                <a:cubicBezTo>
                  <a:pt x="0" y="99"/>
                  <a:pt x="25" y="124"/>
                  <a:pt x="55" y="124"/>
                </a:cubicBezTo>
                <a:cubicBezTo>
                  <a:pt x="86" y="124"/>
                  <a:pt x="111" y="99"/>
                  <a:pt x="111" y="68"/>
                </a:cubicBezTo>
                <a:cubicBezTo>
                  <a:pt x="111" y="59"/>
                  <a:pt x="109" y="50"/>
                  <a:pt x="105" y="42"/>
                </a:cubicBezTo>
                <a:cubicBezTo>
                  <a:pt x="104" y="42"/>
                  <a:pt x="104" y="42"/>
                  <a:pt x="103" y="42"/>
                </a:cubicBezTo>
                <a:close/>
                <a:moveTo>
                  <a:pt x="55" y="54"/>
                </a:moveTo>
                <a:cubicBezTo>
                  <a:pt x="56" y="54"/>
                  <a:pt x="56" y="54"/>
                  <a:pt x="56" y="54"/>
                </a:cubicBezTo>
                <a:cubicBezTo>
                  <a:pt x="67" y="43"/>
                  <a:pt x="67" y="43"/>
                  <a:pt x="67" y="43"/>
                </a:cubicBezTo>
                <a:cubicBezTo>
                  <a:pt x="63" y="42"/>
                  <a:pt x="60" y="41"/>
                  <a:pt x="55" y="41"/>
                </a:cubicBezTo>
                <a:cubicBezTo>
                  <a:pt x="40" y="41"/>
                  <a:pt x="28" y="53"/>
                  <a:pt x="28" y="68"/>
                </a:cubicBezTo>
                <a:cubicBezTo>
                  <a:pt x="28" y="84"/>
                  <a:pt x="40" y="96"/>
                  <a:pt x="55" y="96"/>
                </a:cubicBezTo>
                <a:cubicBezTo>
                  <a:pt x="71" y="96"/>
                  <a:pt x="83" y="84"/>
                  <a:pt x="83" y="68"/>
                </a:cubicBezTo>
                <a:cubicBezTo>
                  <a:pt x="83" y="64"/>
                  <a:pt x="82" y="60"/>
                  <a:pt x="80" y="57"/>
                </a:cubicBezTo>
                <a:cubicBezTo>
                  <a:pt x="70" y="67"/>
                  <a:pt x="70" y="67"/>
                  <a:pt x="70" y="67"/>
                </a:cubicBezTo>
                <a:cubicBezTo>
                  <a:pt x="70" y="68"/>
                  <a:pt x="70" y="68"/>
                  <a:pt x="70" y="68"/>
                </a:cubicBezTo>
                <a:cubicBezTo>
                  <a:pt x="70" y="76"/>
                  <a:pt x="63" y="83"/>
                  <a:pt x="55" y="83"/>
                </a:cubicBezTo>
                <a:cubicBezTo>
                  <a:pt x="47" y="83"/>
                  <a:pt x="41" y="76"/>
                  <a:pt x="41" y="68"/>
                </a:cubicBezTo>
                <a:cubicBezTo>
                  <a:pt x="41" y="60"/>
                  <a:pt x="47" y="54"/>
                  <a:pt x="55" y="54"/>
                </a:cubicBezTo>
                <a:close/>
                <a:moveTo>
                  <a:pt x="122" y="19"/>
                </a:moveTo>
                <a:cubicBezTo>
                  <a:pt x="113" y="19"/>
                  <a:pt x="113" y="19"/>
                  <a:pt x="113" y="19"/>
                </a:cubicBezTo>
                <a:cubicBezTo>
                  <a:pt x="116" y="15"/>
                  <a:pt x="116" y="15"/>
                  <a:pt x="116" y="15"/>
                </a:cubicBezTo>
                <a:cubicBezTo>
                  <a:pt x="118" y="14"/>
                  <a:pt x="118" y="11"/>
                  <a:pt x="116" y="10"/>
                </a:cubicBezTo>
                <a:cubicBezTo>
                  <a:pt x="114" y="8"/>
                  <a:pt x="114" y="8"/>
                  <a:pt x="114" y="8"/>
                </a:cubicBezTo>
                <a:cubicBezTo>
                  <a:pt x="113" y="7"/>
                  <a:pt x="112" y="6"/>
                  <a:pt x="111" y="6"/>
                </a:cubicBezTo>
                <a:cubicBezTo>
                  <a:pt x="110" y="6"/>
                  <a:pt x="109" y="7"/>
                  <a:pt x="108" y="8"/>
                </a:cubicBezTo>
                <a:cubicBezTo>
                  <a:pt x="105" y="11"/>
                  <a:pt x="105" y="11"/>
                  <a:pt x="105" y="11"/>
                </a:cubicBezTo>
                <a:cubicBezTo>
                  <a:pt x="104" y="1"/>
                  <a:pt x="104" y="1"/>
                  <a:pt x="104" y="1"/>
                </a:cubicBezTo>
                <a:cubicBezTo>
                  <a:pt x="104" y="0"/>
                  <a:pt x="103" y="0"/>
                  <a:pt x="103" y="0"/>
                </a:cubicBezTo>
                <a:cubicBezTo>
                  <a:pt x="102" y="0"/>
                  <a:pt x="102" y="0"/>
                  <a:pt x="102" y="0"/>
                </a:cubicBezTo>
                <a:cubicBezTo>
                  <a:pt x="87" y="15"/>
                  <a:pt x="87" y="15"/>
                  <a:pt x="87" y="15"/>
                </a:cubicBezTo>
                <a:cubicBezTo>
                  <a:pt x="85" y="17"/>
                  <a:pt x="85" y="18"/>
                  <a:pt x="85" y="20"/>
                </a:cubicBezTo>
                <a:cubicBezTo>
                  <a:pt x="85" y="21"/>
                  <a:pt x="85" y="21"/>
                  <a:pt x="85" y="21"/>
                </a:cubicBezTo>
                <a:cubicBezTo>
                  <a:pt x="86" y="30"/>
                  <a:pt x="86" y="30"/>
                  <a:pt x="86" y="30"/>
                </a:cubicBezTo>
                <a:cubicBezTo>
                  <a:pt x="80" y="36"/>
                  <a:pt x="80" y="36"/>
                  <a:pt x="80" y="36"/>
                </a:cubicBezTo>
                <a:cubicBezTo>
                  <a:pt x="71" y="45"/>
                  <a:pt x="71" y="45"/>
                  <a:pt x="71" y="45"/>
                </a:cubicBezTo>
                <a:cubicBezTo>
                  <a:pt x="70" y="46"/>
                  <a:pt x="70" y="46"/>
                  <a:pt x="70" y="46"/>
                </a:cubicBezTo>
                <a:cubicBezTo>
                  <a:pt x="61" y="55"/>
                  <a:pt x="61" y="55"/>
                  <a:pt x="61" y="55"/>
                </a:cubicBezTo>
                <a:cubicBezTo>
                  <a:pt x="57" y="59"/>
                  <a:pt x="57" y="59"/>
                  <a:pt x="57" y="59"/>
                </a:cubicBezTo>
                <a:cubicBezTo>
                  <a:pt x="56" y="60"/>
                  <a:pt x="56" y="60"/>
                  <a:pt x="56" y="61"/>
                </a:cubicBezTo>
                <a:cubicBezTo>
                  <a:pt x="56" y="65"/>
                  <a:pt x="56" y="65"/>
                  <a:pt x="56" y="65"/>
                </a:cubicBezTo>
                <a:cubicBezTo>
                  <a:pt x="55" y="66"/>
                  <a:pt x="57" y="68"/>
                  <a:pt x="59" y="68"/>
                </a:cubicBezTo>
                <a:cubicBezTo>
                  <a:pt x="59" y="68"/>
                  <a:pt x="59" y="68"/>
                  <a:pt x="59" y="68"/>
                </a:cubicBezTo>
                <a:cubicBezTo>
                  <a:pt x="62" y="68"/>
                  <a:pt x="62" y="68"/>
                  <a:pt x="62" y="68"/>
                </a:cubicBezTo>
                <a:cubicBezTo>
                  <a:pt x="63" y="68"/>
                  <a:pt x="64" y="67"/>
                  <a:pt x="65" y="67"/>
                </a:cubicBezTo>
                <a:cubicBezTo>
                  <a:pt x="94" y="38"/>
                  <a:pt x="94" y="38"/>
                  <a:pt x="94" y="38"/>
                </a:cubicBezTo>
                <a:cubicBezTo>
                  <a:pt x="102" y="38"/>
                  <a:pt x="102" y="38"/>
                  <a:pt x="102" y="38"/>
                </a:cubicBezTo>
                <a:cubicBezTo>
                  <a:pt x="103" y="38"/>
                  <a:pt x="103" y="38"/>
                  <a:pt x="103" y="38"/>
                </a:cubicBezTo>
                <a:cubicBezTo>
                  <a:pt x="103" y="38"/>
                  <a:pt x="103" y="38"/>
                  <a:pt x="103" y="38"/>
                </a:cubicBezTo>
                <a:cubicBezTo>
                  <a:pt x="105" y="38"/>
                  <a:pt x="107" y="38"/>
                  <a:pt x="108" y="36"/>
                </a:cubicBezTo>
                <a:cubicBezTo>
                  <a:pt x="123" y="21"/>
                  <a:pt x="123" y="21"/>
                  <a:pt x="123" y="21"/>
                </a:cubicBezTo>
                <a:cubicBezTo>
                  <a:pt x="124" y="21"/>
                  <a:pt x="123" y="19"/>
                  <a:pt x="122" y="19"/>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03" name="Google Shape;403;p54"/>
          <p:cNvSpPr/>
          <p:nvPr/>
        </p:nvSpPr>
        <p:spPr>
          <a:xfrm>
            <a:off x="7345236" y="540000"/>
            <a:ext cx="621626" cy="621626"/>
          </a:xfrm>
          <a:prstGeom prst="ellipse">
            <a:avLst/>
          </a:prstGeom>
          <a:noFill/>
          <a:ln cap="flat" cmpd="sng" w="9525">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4" name="Google Shape;404;p54"/>
          <p:cNvSpPr/>
          <p:nvPr/>
        </p:nvSpPr>
        <p:spPr>
          <a:xfrm>
            <a:off x="10877033" y="764889"/>
            <a:ext cx="229131" cy="171849"/>
          </a:xfrm>
          <a:custGeom>
            <a:rect b="b" l="l" r="r" t="t"/>
            <a:pathLst>
              <a:path extrusionOk="0" h="58" w="78">
                <a:moveTo>
                  <a:pt x="78" y="58"/>
                </a:moveTo>
                <a:cubicBezTo>
                  <a:pt x="0" y="58"/>
                  <a:pt x="0" y="58"/>
                  <a:pt x="0" y="58"/>
                </a:cubicBezTo>
                <a:cubicBezTo>
                  <a:pt x="0" y="0"/>
                  <a:pt x="0" y="0"/>
                  <a:pt x="0" y="0"/>
                </a:cubicBezTo>
                <a:cubicBezTo>
                  <a:pt x="5" y="0"/>
                  <a:pt x="5" y="0"/>
                  <a:pt x="5" y="0"/>
                </a:cubicBezTo>
                <a:cubicBezTo>
                  <a:pt x="5" y="53"/>
                  <a:pt x="5" y="53"/>
                  <a:pt x="5" y="53"/>
                </a:cubicBezTo>
                <a:cubicBezTo>
                  <a:pt x="78" y="53"/>
                  <a:pt x="78" y="53"/>
                  <a:pt x="78" y="53"/>
                </a:cubicBezTo>
                <a:lnTo>
                  <a:pt x="78" y="58"/>
                </a:lnTo>
                <a:close/>
                <a:moveTo>
                  <a:pt x="73" y="22"/>
                </a:moveTo>
                <a:cubicBezTo>
                  <a:pt x="73" y="23"/>
                  <a:pt x="71" y="24"/>
                  <a:pt x="71" y="23"/>
                </a:cubicBezTo>
                <a:cubicBezTo>
                  <a:pt x="66" y="18"/>
                  <a:pt x="66" y="18"/>
                  <a:pt x="66" y="18"/>
                </a:cubicBezTo>
                <a:cubicBezTo>
                  <a:pt x="42" y="42"/>
                  <a:pt x="42" y="42"/>
                  <a:pt x="42" y="42"/>
                </a:cubicBezTo>
                <a:cubicBezTo>
                  <a:pt x="41" y="43"/>
                  <a:pt x="41" y="43"/>
                  <a:pt x="40" y="42"/>
                </a:cubicBezTo>
                <a:cubicBezTo>
                  <a:pt x="31" y="34"/>
                  <a:pt x="31" y="34"/>
                  <a:pt x="31" y="34"/>
                </a:cubicBezTo>
                <a:cubicBezTo>
                  <a:pt x="16" y="49"/>
                  <a:pt x="16" y="49"/>
                  <a:pt x="16" y="49"/>
                </a:cubicBezTo>
                <a:cubicBezTo>
                  <a:pt x="8" y="42"/>
                  <a:pt x="8" y="42"/>
                  <a:pt x="8" y="42"/>
                </a:cubicBezTo>
                <a:cubicBezTo>
                  <a:pt x="30" y="20"/>
                  <a:pt x="30" y="20"/>
                  <a:pt x="30" y="20"/>
                </a:cubicBezTo>
                <a:cubicBezTo>
                  <a:pt x="31" y="19"/>
                  <a:pt x="32" y="19"/>
                  <a:pt x="32" y="20"/>
                </a:cubicBezTo>
                <a:cubicBezTo>
                  <a:pt x="41" y="29"/>
                  <a:pt x="41" y="29"/>
                  <a:pt x="41" y="29"/>
                </a:cubicBezTo>
                <a:cubicBezTo>
                  <a:pt x="59" y="11"/>
                  <a:pt x="59" y="11"/>
                  <a:pt x="59" y="11"/>
                </a:cubicBezTo>
                <a:cubicBezTo>
                  <a:pt x="54" y="6"/>
                  <a:pt x="54" y="6"/>
                  <a:pt x="54" y="6"/>
                </a:cubicBezTo>
                <a:cubicBezTo>
                  <a:pt x="53" y="6"/>
                  <a:pt x="54" y="4"/>
                  <a:pt x="55" y="4"/>
                </a:cubicBezTo>
                <a:cubicBezTo>
                  <a:pt x="71" y="4"/>
                  <a:pt x="71" y="4"/>
                  <a:pt x="71" y="4"/>
                </a:cubicBezTo>
                <a:cubicBezTo>
                  <a:pt x="72" y="4"/>
                  <a:pt x="73" y="5"/>
                  <a:pt x="73" y="6"/>
                </a:cubicBezTo>
                <a:lnTo>
                  <a:pt x="73" y="22"/>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05" name="Google Shape;405;p54"/>
          <p:cNvSpPr/>
          <p:nvPr/>
        </p:nvSpPr>
        <p:spPr>
          <a:xfrm>
            <a:off x="10680786" y="540000"/>
            <a:ext cx="621626" cy="621626"/>
          </a:xfrm>
          <a:prstGeom prst="ellipse">
            <a:avLst/>
          </a:prstGeom>
          <a:noFill/>
          <a:ln cap="flat" cmpd="sng" w="9525">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6" name="Google Shape;406;p54"/>
          <p:cNvSpPr/>
          <p:nvPr/>
        </p:nvSpPr>
        <p:spPr>
          <a:xfrm>
            <a:off x="4253237" y="540000"/>
            <a:ext cx="621626" cy="621626"/>
          </a:xfrm>
          <a:prstGeom prst="ellipse">
            <a:avLst/>
          </a:prstGeom>
          <a:noFill/>
          <a:ln cap="flat" cmpd="sng" w="9525">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07" name="Google Shape;407;p54"/>
          <p:cNvSpPr/>
          <p:nvPr/>
        </p:nvSpPr>
        <p:spPr>
          <a:xfrm>
            <a:off x="4436835" y="723598"/>
            <a:ext cx="254430" cy="254430"/>
          </a:xfrm>
          <a:custGeom>
            <a:rect b="b" l="l" r="r" t="t"/>
            <a:pathLst>
              <a:path extrusionOk="0" h="123" w="123">
                <a:moveTo>
                  <a:pt x="118" y="102"/>
                </a:moveTo>
                <a:cubicBezTo>
                  <a:pt x="90" y="74"/>
                  <a:pt x="90" y="74"/>
                  <a:pt x="90" y="74"/>
                </a:cubicBezTo>
                <a:cubicBezTo>
                  <a:pt x="86" y="81"/>
                  <a:pt x="80" y="86"/>
                  <a:pt x="74" y="90"/>
                </a:cubicBezTo>
                <a:cubicBezTo>
                  <a:pt x="102" y="118"/>
                  <a:pt x="102" y="118"/>
                  <a:pt x="102" y="118"/>
                </a:cubicBezTo>
                <a:cubicBezTo>
                  <a:pt x="106" y="123"/>
                  <a:pt x="114" y="123"/>
                  <a:pt x="118" y="118"/>
                </a:cubicBezTo>
                <a:cubicBezTo>
                  <a:pt x="123" y="114"/>
                  <a:pt x="123" y="107"/>
                  <a:pt x="118" y="102"/>
                </a:cubicBezTo>
                <a:close/>
                <a:moveTo>
                  <a:pt x="91" y="46"/>
                </a:moveTo>
                <a:cubicBezTo>
                  <a:pt x="91" y="20"/>
                  <a:pt x="71" y="0"/>
                  <a:pt x="45" y="0"/>
                </a:cubicBezTo>
                <a:cubicBezTo>
                  <a:pt x="20" y="0"/>
                  <a:pt x="0" y="20"/>
                  <a:pt x="0" y="46"/>
                </a:cubicBezTo>
                <a:cubicBezTo>
                  <a:pt x="0" y="71"/>
                  <a:pt x="20" y="91"/>
                  <a:pt x="45" y="91"/>
                </a:cubicBezTo>
                <a:cubicBezTo>
                  <a:pt x="71" y="91"/>
                  <a:pt x="91" y="71"/>
                  <a:pt x="91" y="46"/>
                </a:cubicBezTo>
                <a:close/>
                <a:moveTo>
                  <a:pt x="45" y="80"/>
                </a:moveTo>
                <a:cubicBezTo>
                  <a:pt x="26" y="80"/>
                  <a:pt x="11" y="64"/>
                  <a:pt x="11" y="46"/>
                </a:cubicBezTo>
                <a:cubicBezTo>
                  <a:pt x="11" y="27"/>
                  <a:pt x="26" y="11"/>
                  <a:pt x="45" y="11"/>
                </a:cubicBezTo>
                <a:cubicBezTo>
                  <a:pt x="64" y="11"/>
                  <a:pt x="80" y="27"/>
                  <a:pt x="80" y="46"/>
                </a:cubicBezTo>
                <a:cubicBezTo>
                  <a:pt x="80" y="64"/>
                  <a:pt x="64" y="80"/>
                  <a:pt x="45" y="80"/>
                </a:cubicBezTo>
                <a:close/>
                <a:moveTo>
                  <a:pt x="19" y="46"/>
                </a:moveTo>
                <a:cubicBezTo>
                  <a:pt x="26" y="46"/>
                  <a:pt x="26" y="46"/>
                  <a:pt x="26" y="46"/>
                </a:cubicBezTo>
                <a:cubicBezTo>
                  <a:pt x="26" y="35"/>
                  <a:pt x="35" y="27"/>
                  <a:pt x="45" y="27"/>
                </a:cubicBezTo>
                <a:cubicBezTo>
                  <a:pt x="45" y="19"/>
                  <a:pt x="45" y="19"/>
                  <a:pt x="45" y="19"/>
                </a:cubicBezTo>
                <a:cubicBezTo>
                  <a:pt x="31" y="19"/>
                  <a:pt x="19" y="31"/>
                  <a:pt x="19" y="46"/>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408" name="Google Shape;408;p54"/>
          <p:cNvSpPr txBox="1"/>
          <p:nvPr/>
        </p:nvSpPr>
        <p:spPr>
          <a:xfrm>
            <a:off x="4655840" y="5602419"/>
            <a:ext cx="3816424" cy="7155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 standard dummy text ever printer took a galley.</a:t>
            </a:r>
            <a:endParaRPr/>
          </a:p>
        </p:txBody>
      </p:sp>
      <p:sp>
        <p:nvSpPr>
          <p:cNvPr id="409" name="Google Shape;409;p54"/>
          <p:cNvSpPr txBox="1"/>
          <p:nvPr/>
        </p:nvSpPr>
        <p:spPr>
          <a:xfrm>
            <a:off x="4655840" y="4921539"/>
            <a:ext cx="2286868" cy="612475"/>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1300">
                <a:solidFill>
                  <a:srgbClr val="7F7F7F"/>
                </a:solidFill>
                <a:latin typeface="Source Sans Pro"/>
                <a:ea typeface="Source Sans Pro"/>
                <a:cs typeface="Source Sans Pro"/>
                <a:sym typeface="Source Sans Pro"/>
              </a:rPr>
              <a:t>If Opportunity Doesn't Knock, Build a Door.</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3" name="Shape 413"/>
        <p:cNvGrpSpPr/>
        <p:nvPr/>
      </p:nvGrpSpPr>
      <p:grpSpPr>
        <a:xfrm>
          <a:off x="0" y="0"/>
          <a:ext cx="0" cy="0"/>
          <a:chOff x="0" y="0"/>
          <a:chExt cx="0" cy="0"/>
        </a:xfrm>
      </p:grpSpPr>
      <p:pic>
        <p:nvPicPr>
          <p:cNvPr id="414" name="Google Shape;414;p55"/>
          <p:cNvPicPr preferRelativeResize="0"/>
          <p:nvPr/>
        </p:nvPicPr>
        <p:blipFill rotWithShape="1">
          <a:blip r:embed="rId3">
            <a:alphaModFix/>
          </a:blip>
          <a:srcRect b="5704" l="28165" r="28160" t="5713"/>
          <a:stretch/>
        </p:blipFill>
        <p:spPr>
          <a:xfrm>
            <a:off x="8112225" y="0"/>
            <a:ext cx="4079775" cy="5517226"/>
          </a:xfrm>
          <a:prstGeom prst="rect">
            <a:avLst/>
          </a:prstGeom>
          <a:noFill/>
          <a:ln>
            <a:noFill/>
          </a:ln>
        </p:spPr>
      </p:pic>
      <p:sp>
        <p:nvSpPr>
          <p:cNvPr id="415" name="Google Shape;415;p55"/>
          <p:cNvSpPr txBox="1"/>
          <p:nvPr/>
        </p:nvSpPr>
        <p:spPr>
          <a:xfrm>
            <a:off x="483650" y="372621"/>
            <a:ext cx="4176464"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Partners</a:t>
            </a:r>
            <a:endParaRPr sz="5500">
              <a:solidFill>
                <a:schemeClr val="dk2"/>
              </a:solidFill>
              <a:latin typeface="Cormorant"/>
              <a:ea typeface="Cormorant"/>
              <a:cs typeface="Cormorant"/>
              <a:sym typeface="Cormorant"/>
            </a:endParaRPr>
          </a:p>
        </p:txBody>
      </p:sp>
      <p:sp>
        <p:nvSpPr>
          <p:cNvPr id="416" name="Google Shape;416;p55"/>
          <p:cNvSpPr txBox="1"/>
          <p:nvPr/>
        </p:nvSpPr>
        <p:spPr>
          <a:xfrm>
            <a:off x="2063552" y="4178953"/>
            <a:ext cx="2304256" cy="2139047"/>
          </a:xfrm>
          <a:prstGeom prst="rect">
            <a:avLst/>
          </a:prstGeom>
          <a:noFill/>
          <a:ln>
            <a:noFill/>
          </a:ln>
        </p:spPr>
        <p:txBody>
          <a:bodyPr anchorCtr="0" anchor="t" bIns="45700" lIns="91425" spcFirstLastPara="1" rIns="91425" wrap="square" tIns="45700">
            <a:noAutofit/>
          </a:bodyPr>
          <a:lstStyle/>
          <a:p>
            <a:pPr indent="-171450" lvl="0" marL="171450" marR="0" rtl="0" algn="l">
              <a:lnSpc>
                <a:spcPct val="150000"/>
              </a:lnSpc>
              <a:spcBef>
                <a:spcPts val="0"/>
              </a:spcBef>
              <a:spcAft>
                <a:spcPts val="0"/>
              </a:spcAft>
              <a:buClr>
                <a:srgbClr val="7F7F7F"/>
              </a:buClr>
              <a:buSzPts val="1200"/>
              <a:buFont typeface="Arial"/>
              <a:buChar char="•"/>
            </a:pPr>
            <a:r>
              <a:rPr lang="en-US" sz="1200">
                <a:solidFill>
                  <a:srgbClr val="7F7F7F"/>
                </a:solidFill>
                <a:latin typeface="Source Sans Pro"/>
                <a:ea typeface="Source Sans Pro"/>
                <a:cs typeface="Source Sans Pro"/>
                <a:sym typeface="Source Sans Pro"/>
              </a:rPr>
              <a:t>Neo Studio</a:t>
            </a:r>
            <a:endParaRPr/>
          </a:p>
          <a:p>
            <a:pPr indent="-171450" lvl="0" marL="171450" marR="0" rtl="0" algn="l">
              <a:lnSpc>
                <a:spcPct val="150000"/>
              </a:lnSpc>
              <a:spcBef>
                <a:spcPts val="600"/>
              </a:spcBef>
              <a:spcAft>
                <a:spcPts val="0"/>
              </a:spcAft>
              <a:buClr>
                <a:srgbClr val="7F7F7F"/>
              </a:buClr>
              <a:buSzPts val="1200"/>
              <a:buFont typeface="Arial"/>
              <a:buChar char="•"/>
            </a:pPr>
            <a:r>
              <a:rPr lang="en-US" sz="1200">
                <a:solidFill>
                  <a:srgbClr val="7F7F7F"/>
                </a:solidFill>
                <a:latin typeface="Source Sans Pro"/>
                <a:ea typeface="Source Sans Pro"/>
                <a:cs typeface="Source Sans Pro"/>
                <a:sym typeface="Source Sans Pro"/>
              </a:rPr>
              <a:t>Simple Company</a:t>
            </a:r>
            <a:endParaRPr/>
          </a:p>
          <a:p>
            <a:pPr indent="-171450" lvl="0" marL="171450" marR="0" rtl="0" algn="l">
              <a:lnSpc>
                <a:spcPct val="150000"/>
              </a:lnSpc>
              <a:spcBef>
                <a:spcPts val="600"/>
              </a:spcBef>
              <a:spcAft>
                <a:spcPts val="0"/>
              </a:spcAft>
              <a:buClr>
                <a:srgbClr val="7F7F7F"/>
              </a:buClr>
              <a:buSzPts val="1200"/>
              <a:buFont typeface="Arial"/>
              <a:buChar char="•"/>
            </a:pPr>
            <a:r>
              <a:rPr lang="en-US" sz="1200">
                <a:solidFill>
                  <a:srgbClr val="7F7F7F"/>
                </a:solidFill>
                <a:latin typeface="Source Sans Pro"/>
                <a:ea typeface="Source Sans Pro"/>
                <a:cs typeface="Source Sans Pro"/>
                <a:sym typeface="Source Sans Pro"/>
              </a:rPr>
              <a:t>Power Brand</a:t>
            </a:r>
            <a:endParaRPr/>
          </a:p>
          <a:p>
            <a:pPr indent="-171450" lvl="0" marL="171450" marR="0" rtl="0" algn="l">
              <a:lnSpc>
                <a:spcPct val="150000"/>
              </a:lnSpc>
              <a:spcBef>
                <a:spcPts val="600"/>
              </a:spcBef>
              <a:spcAft>
                <a:spcPts val="0"/>
              </a:spcAft>
              <a:buClr>
                <a:srgbClr val="7F7F7F"/>
              </a:buClr>
              <a:buSzPts val="1200"/>
              <a:buFont typeface="Arial"/>
              <a:buChar char="•"/>
            </a:pPr>
            <a:r>
              <a:rPr lang="en-US" sz="1200">
                <a:solidFill>
                  <a:srgbClr val="7F7F7F"/>
                </a:solidFill>
                <a:latin typeface="Source Sans Pro"/>
                <a:ea typeface="Source Sans Pro"/>
                <a:cs typeface="Source Sans Pro"/>
                <a:sym typeface="Source Sans Pro"/>
              </a:rPr>
              <a:t>Creative Agency</a:t>
            </a:r>
            <a:endParaRPr/>
          </a:p>
          <a:p>
            <a:pPr indent="-171450" lvl="0" marL="171450" marR="0" rtl="0" algn="l">
              <a:lnSpc>
                <a:spcPct val="150000"/>
              </a:lnSpc>
              <a:spcBef>
                <a:spcPts val="600"/>
              </a:spcBef>
              <a:spcAft>
                <a:spcPts val="0"/>
              </a:spcAft>
              <a:buClr>
                <a:srgbClr val="7F7F7F"/>
              </a:buClr>
              <a:buSzPts val="1200"/>
              <a:buFont typeface="Arial"/>
              <a:buChar char="•"/>
            </a:pPr>
            <a:r>
              <a:rPr lang="en-US" sz="1200">
                <a:solidFill>
                  <a:srgbClr val="7F7F7F"/>
                </a:solidFill>
                <a:latin typeface="Source Sans Pro"/>
                <a:ea typeface="Source Sans Pro"/>
                <a:cs typeface="Source Sans Pro"/>
                <a:sym typeface="Source Sans Pro"/>
              </a:rPr>
              <a:t>Max Life Co.</a:t>
            </a:r>
            <a:endParaRPr/>
          </a:p>
          <a:p>
            <a:pPr indent="-171450" lvl="0" marL="171450" marR="0" rtl="0" algn="l">
              <a:lnSpc>
                <a:spcPct val="150000"/>
              </a:lnSpc>
              <a:spcBef>
                <a:spcPts val="600"/>
              </a:spcBef>
              <a:spcAft>
                <a:spcPts val="0"/>
              </a:spcAft>
              <a:buClr>
                <a:srgbClr val="7F7F7F"/>
              </a:buClr>
              <a:buSzPts val="1200"/>
              <a:buFont typeface="Arial"/>
              <a:buChar char="•"/>
            </a:pPr>
            <a:r>
              <a:rPr lang="en-US" sz="1200">
                <a:solidFill>
                  <a:srgbClr val="7F7F7F"/>
                </a:solidFill>
                <a:latin typeface="Source Sans Pro"/>
                <a:ea typeface="Source Sans Pro"/>
                <a:cs typeface="Source Sans Pro"/>
                <a:sym typeface="Source Sans Pro"/>
              </a:rPr>
              <a:t>Star Corporation</a:t>
            </a:r>
            <a:endParaRPr sz="1200">
              <a:solidFill>
                <a:srgbClr val="7F7F7F"/>
              </a:solidFill>
              <a:latin typeface="Source Sans Pro"/>
              <a:ea typeface="Source Sans Pro"/>
              <a:cs typeface="Source Sans Pro"/>
              <a:sym typeface="Source Sans Pro"/>
            </a:endParaRPr>
          </a:p>
        </p:txBody>
      </p:sp>
      <p:sp>
        <p:nvSpPr>
          <p:cNvPr id="417" name="Google Shape;417;p55"/>
          <p:cNvSpPr txBox="1"/>
          <p:nvPr/>
        </p:nvSpPr>
        <p:spPr>
          <a:xfrm>
            <a:off x="5035352" y="4178953"/>
            <a:ext cx="2304256" cy="2139047"/>
          </a:xfrm>
          <a:prstGeom prst="rect">
            <a:avLst/>
          </a:prstGeom>
          <a:noFill/>
          <a:ln>
            <a:noFill/>
          </a:ln>
        </p:spPr>
        <p:txBody>
          <a:bodyPr anchorCtr="0" anchor="t" bIns="45700" lIns="91425" spcFirstLastPara="1" rIns="91425" wrap="square" tIns="45700">
            <a:noAutofit/>
          </a:bodyPr>
          <a:lstStyle/>
          <a:p>
            <a:pPr indent="-171450" lvl="0" marL="171450" marR="0" rtl="0" algn="l">
              <a:lnSpc>
                <a:spcPct val="150000"/>
              </a:lnSpc>
              <a:spcBef>
                <a:spcPts val="0"/>
              </a:spcBef>
              <a:spcAft>
                <a:spcPts val="0"/>
              </a:spcAft>
              <a:buClr>
                <a:srgbClr val="7F7F7F"/>
              </a:buClr>
              <a:buSzPts val="1200"/>
              <a:buFont typeface="Arial"/>
              <a:buChar char="•"/>
            </a:pPr>
            <a:r>
              <a:rPr lang="en-US" sz="1200">
                <a:solidFill>
                  <a:srgbClr val="7F7F7F"/>
                </a:solidFill>
                <a:latin typeface="Source Sans Pro"/>
                <a:ea typeface="Source Sans Pro"/>
                <a:cs typeface="Source Sans Pro"/>
                <a:sym typeface="Source Sans Pro"/>
              </a:rPr>
              <a:t>Neo Studio</a:t>
            </a:r>
            <a:endParaRPr/>
          </a:p>
          <a:p>
            <a:pPr indent="-171450" lvl="0" marL="171450" marR="0" rtl="0" algn="l">
              <a:lnSpc>
                <a:spcPct val="150000"/>
              </a:lnSpc>
              <a:spcBef>
                <a:spcPts val="600"/>
              </a:spcBef>
              <a:spcAft>
                <a:spcPts val="0"/>
              </a:spcAft>
              <a:buClr>
                <a:srgbClr val="7F7F7F"/>
              </a:buClr>
              <a:buSzPts val="1200"/>
              <a:buFont typeface="Arial"/>
              <a:buChar char="•"/>
            </a:pPr>
            <a:r>
              <a:rPr lang="en-US" sz="1200">
                <a:solidFill>
                  <a:srgbClr val="7F7F7F"/>
                </a:solidFill>
                <a:latin typeface="Source Sans Pro"/>
                <a:ea typeface="Source Sans Pro"/>
                <a:cs typeface="Source Sans Pro"/>
                <a:sym typeface="Source Sans Pro"/>
              </a:rPr>
              <a:t>Simple Company</a:t>
            </a:r>
            <a:endParaRPr/>
          </a:p>
          <a:p>
            <a:pPr indent="-171450" lvl="0" marL="171450" marR="0" rtl="0" algn="l">
              <a:lnSpc>
                <a:spcPct val="150000"/>
              </a:lnSpc>
              <a:spcBef>
                <a:spcPts val="600"/>
              </a:spcBef>
              <a:spcAft>
                <a:spcPts val="0"/>
              </a:spcAft>
              <a:buClr>
                <a:srgbClr val="7F7F7F"/>
              </a:buClr>
              <a:buSzPts val="1200"/>
              <a:buFont typeface="Arial"/>
              <a:buChar char="•"/>
            </a:pPr>
            <a:r>
              <a:rPr lang="en-US" sz="1200">
                <a:solidFill>
                  <a:srgbClr val="7F7F7F"/>
                </a:solidFill>
                <a:latin typeface="Source Sans Pro"/>
                <a:ea typeface="Source Sans Pro"/>
                <a:cs typeface="Source Sans Pro"/>
                <a:sym typeface="Source Sans Pro"/>
              </a:rPr>
              <a:t>Power Brand</a:t>
            </a:r>
            <a:endParaRPr/>
          </a:p>
          <a:p>
            <a:pPr indent="-171450" lvl="0" marL="171450" marR="0" rtl="0" algn="l">
              <a:lnSpc>
                <a:spcPct val="150000"/>
              </a:lnSpc>
              <a:spcBef>
                <a:spcPts val="600"/>
              </a:spcBef>
              <a:spcAft>
                <a:spcPts val="0"/>
              </a:spcAft>
              <a:buClr>
                <a:srgbClr val="7F7F7F"/>
              </a:buClr>
              <a:buSzPts val="1200"/>
              <a:buFont typeface="Arial"/>
              <a:buChar char="•"/>
            </a:pPr>
            <a:r>
              <a:rPr lang="en-US" sz="1200">
                <a:solidFill>
                  <a:srgbClr val="7F7F7F"/>
                </a:solidFill>
                <a:latin typeface="Source Sans Pro"/>
                <a:ea typeface="Source Sans Pro"/>
                <a:cs typeface="Source Sans Pro"/>
                <a:sym typeface="Source Sans Pro"/>
              </a:rPr>
              <a:t>Creative Agency</a:t>
            </a:r>
            <a:endParaRPr/>
          </a:p>
          <a:p>
            <a:pPr indent="-171450" lvl="0" marL="171450" marR="0" rtl="0" algn="l">
              <a:lnSpc>
                <a:spcPct val="150000"/>
              </a:lnSpc>
              <a:spcBef>
                <a:spcPts val="600"/>
              </a:spcBef>
              <a:spcAft>
                <a:spcPts val="0"/>
              </a:spcAft>
              <a:buClr>
                <a:srgbClr val="7F7F7F"/>
              </a:buClr>
              <a:buSzPts val="1200"/>
              <a:buFont typeface="Arial"/>
              <a:buChar char="•"/>
            </a:pPr>
            <a:r>
              <a:rPr lang="en-US" sz="1200">
                <a:solidFill>
                  <a:srgbClr val="7F7F7F"/>
                </a:solidFill>
                <a:latin typeface="Source Sans Pro"/>
                <a:ea typeface="Source Sans Pro"/>
                <a:cs typeface="Source Sans Pro"/>
                <a:sym typeface="Source Sans Pro"/>
              </a:rPr>
              <a:t>Max Life Co.</a:t>
            </a:r>
            <a:endParaRPr/>
          </a:p>
          <a:p>
            <a:pPr indent="-171450" lvl="0" marL="171450" marR="0" rtl="0" algn="l">
              <a:lnSpc>
                <a:spcPct val="150000"/>
              </a:lnSpc>
              <a:spcBef>
                <a:spcPts val="600"/>
              </a:spcBef>
              <a:spcAft>
                <a:spcPts val="0"/>
              </a:spcAft>
              <a:buClr>
                <a:srgbClr val="7F7F7F"/>
              </a:buClr>
              <a:buSzPts val="1200"/>
              <a:buFont typeface="Arial"/>
              <a:buChar char="•"/>
            </a:pPr>
            <a:r>
              <a:rPr lang="en-US" sz="1200">
                <a:solidFill>
                  <a:srgbClr val="7F7F7F"/>
                </a:solidFill>
                <a:latin typeface="Source Sans Pro"/>
                <a:ea typeface="Source Sans Pro"/>
                <a:cs typeface="Source Sans Pro"/>
                <a:sym typeface="Source Sans Pro"/>
              </a:rPr>
              <a:t>Star Corporation</a:t>
            </a:r>
            <a:endParaRPr sz="1200">
              <a:solidFill>
                <a:srgbClr val="7F7F7F"/>
              </a:solidFill>
              <a:latin typeface="Source Sans Pro"/>
              <a:ea typeface="Source Sans Pro"/>
              <a:cs typeface="Source Sans Pro"/>
              <a:sym typeface="Source Sans Pro"/>
            </a:endParaRPr>
          </a:p>
        </p:txBody>
      </p:sp>
      <p:sp>
        <p:nvSpPr>
          <p:cNvPr id="418" name="Google Shape;418;p55"/>
          <p:cNvSpPr txBox="1"/>
          <p:nvPr/>
        </p:nvSpPr>
        <p:spPr>
          <a:xfrm>
            <a:off x="10488488" y="5994835"/>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419" name="Google Shape;419;p55"/>
          <p:cNvCxnSpPr/>
          <p:nvPr/>
        </p:nvCxnSpPr>
        <p:spPr>
          <a:xfrm>
            <a:off x="8112225" y="6182723"/>
            <a:ext cx="2257647" cy="0"/>
          </a:xfrm>
          <a:prstGeom prst="straightConnector1">
            <a:avLst/>
          </a:prstGeom>
          <a:noFill/>
          <a:ln cap="flat" cmpd="sng" w="9525">
            <a:solidFill>
              <a:srgbClr val="BFBFBF"/>
            </a:solidFill>
            <a:prstDash val="solid"/>
            <a:miter lim="800000"/>
            <a:headEnd len="sm" w="sm" type="none"/>
            <a:tailEnd len="sm" w="sm" type="none"/>
          </a:ln>
        </p:spPr>
      </p:cxnSp>
      <p:cxnSp>
        <p:nvCxnSpPr>
          <p:cNvPr id="420" name="Google Shape;420;p55"/>
          <p:cNvCxnSpPr/>
          <p:nvPr/>
        </p:nvCxnSpPr>
        <p:spPr>
          <a:xfrm>
            <a:off x="2086154" y="3859451"/>
            <a:ext cx="2240924" cy="0"/>
          </a:xfrm>
          <a:prstGeom prst="straightConnector1">
            <a:avLst/>
          </a:prstGeom>
          <a:noFill/>
          <a:ln cap="flat" cmpd="sng" w="9525">
            <a:solidFill>
              <a:schemeClr val="accent4"/>
            </a:solidFill>
            <a:prstDash val="solid"/>
            <a:miter lim="800000"/>
            <a:headEnd len="sm" w="sm" type="none"/>
            <a:tailEnd len="sm" w="sm" type="none"/>
          </a:ln>
        </p:spPr>
      </p:cxnSp>
      <p:cxnSp>
        <p:nvCxnSpPr>
          <p:cNvPr id="421" name="Google Shape;421;p55"/>
          <p:cNvCxnSpPr/>
          <p:nvPr/>
        </p:nvCxnSpPr>
        <p:spPr>
          <a:xfrm>
            <a:off x="5057954" y="3859451"/>
            <a:ext cx="2240924" cy="0"/>
          </a:xfrm>
          <a:prstGeom prst="straightConnector1">
            <a:avLst/>
          </a:prstGeom>
          <a:noFill/>
          <a:ln cap="flat" cmpd="sng" w="9525">
            <a:solidFill>
              <a:schemeClr val="accent4"/>
            </a:solidFill>
            <a:prstDash val="solid"/>
            <a:miter lim="800000"/>
            <a:headEnd len="sm" w="sm" type="none"/>
            <a:tailEnd len="sm" w="sm" type="none"/>
          </a:ln>
        </p:spPr>
      </p:cxnSp>
      <p:sp>
        <p:nvSpPr>
          <p:cNvPr id="422" name="Google Shape;422;p55"/>
          <p:cNvSpPr txBox="1"/>
          <p:nvPr/>
        </p:nvSpPr>
        <p:spPr>
          <a:xfrm>
            <a:off x="2063552" y="3487441"/>
            <a:ext cx="1399510"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Creative Group</a:t>
            </a:r>
            <a:endParaRPr sz="1300">
              <a:solidFill>
                <a:schemeClr val="dk2"/>
              </a:solidFill>
              <a:latin typeface="Source Sans Pro"/>
              <a:ea typeface="Source Sans Pro"/>
              <a:cs typeface="Source Sans Pro"/>
              <a:sym typeface="Source Sans Pro"/>
            </a:endParaRPr>
          </a:p>
        </p:txBody>
      </p:sp>
      <p:sp>
        <p:nvSpPr>
          <p:cNvPr id="423" name="Google Shape;423;p55"/>
          <p:cNvSpPr txBox="1"/>
          <p:nvPr/>
        </p:nvSpPr>
        <p:spPr>
          <a:xfrm>
            <a:off x="5035352" y="3487441"/>
            <a:ext cx="1399510"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Media Group</a:t>
            </a:r>
            <a:endParaRPr sz="1300">
              <a:solidFill>
                <a:schemeClr val="dk2"/>
              </a:solidFill>
              <a:latin typeface="Source Sans Pro"/>
              <a:ea typeface="Source Sans Pro"/>
              <a:cs typeface="Source Sans Pro"/>
              <a:sym typeface="Source Sans Pro"/>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7" name="Shape 427"/>
        <p:cNvGrpSpPr/>
        <p:nvPr/>
      </p:nvGrpSpPr>
      <p:grpSpPr>
        <a:xfrm>
          <a:off x="0" y="0"/>
          <a:ext cx="0" cy="0"/>
          <a:chOff x="0" y="0"/>
          <a:chExt cx="0" cy="0"/>
        </a:xfrm>
      </p:grpSpPr>
      <p:pic>
        <p:nvPicPr>
          <p:cNvPr id="428" name="Google Shape;428;p56"/>
          <p:cNvPicPr preferRelativeResize="0"/>
          <p:nvPr/>
        </p:nvPicPr>
        <p:blipFill rotWithShape="1">
          <a:blip r:embed="rId3">
            <a:alphaModFix/>
          </a:blip>
          <a:srcRect b="1587" l="1681" r="1671" t="27845"/>
          <a:stretch/>
        </p:blipFill>
        <p:spPr>
          <a:xfrm>
            <a:off x="540050" y="908725"/>
            <a:ext cx="11112000" cy="5409276"/>
          </a:xfrm>
          <a:prstGeom prst="rect">
            <a:avLst/>
          </a:prstGeom>
          <a:noFill/>
          <a:ln>
            <a:noFill/>
          </a:ln>
        </p:spPr>
      </p:pic>
      <p:sp>
        <p:nvSpPr>
          <p:cNvPr id="429" name="Google Shape;429;p56"/>
          <p:cNvSpPr/>
          <p:nvPr/>
        </p:nvSpPr>
        <p:spPr>
          <a:xfrm>
            <a:off x="5015881" y="3212976"/>
            <a:ext cx="6636118" cy="3105024"/>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430" name="Google Shape;430;p56"/>
          <p:cNvSpPr txBox="1"/>
          <p:nvPr/>
        </p:nvSpPr>
        <p:spPr>
          <a:xfrm>
            <a:off x="5555184" y="3642409"/>
            <a:ext cx="2557040"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Work</a:t>
            </a:r>
            <a:endParaRPr sz="5500">
              <a:solidFill>
                <a:schemeClr val="dk2"/>
              </a:solidFill>
              <a:latin typeface="Cormorant"/>
              <a:ea typeface="Cormorant"/>
              <a:cs typeface="Cormorant"/>
              <a:sym typeface="Cormorant"/>
            </a:endParaRPr>
          </a:p>
        </p:txBody>
      </p:sp>
      <p:sp>
        <p:nvSpPr>
          <p:cNvPr id="431" name="Google Shape;431;p56"/>
          <p:cNvSpPr txBox="1"/>
          <p:nvPr/>
        </p:nvSpPr>
        <p:spPr>
          <a:xfrm>
            <a:off x="7571030" y="4924235"/>
            <a:ext cx="3853562"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 when an unknown printer took a galley. Lorem Ipsum is simply dummy text standard dummy text ever printer took a galley.</a:t>
            </a:r>
            <a:endParaRPr/>
          </a:p>
        </p:txBody>
      </p:sp>
      <p:grpSp>
        <p:nvGrpSpPr>
          <p:cNvPr id="432" name="Google Shape;432;p56"/>
          <p:cNvGrpSpPr/>
          <p:nvPr/>
        </p:nvGrpSpPr>
        <p:grpSpPr>
          <a:xfrm>
            <a:off x="540001" y="540000"/>
            <a:ext cx="1496322" cy="144312"/>
            <a:chOff x="5266267" y="4352166"/>
            <a:chExt cx="1659466" cy="160046"/>
          </a:xfrm>
        </p:grpSpPr>
        <p:sp>
          <p:nvSpPr>
            <p:cNvPr id="433" name="Google Shape;433;p56"/>
            <p:cNvSpPr/>
            <p:nvPr/>
          </p:nvSpPr>
          <p:spPr>
            <a:xfrm>
              <a:off x="6378868" y="4361812"/>
              <a:ext cx="140754" cy="140754"/>
            </a:xfrm>
            <a:custGeom>
              <a:rect b="b" l="l" r="r" t="t"/>
              <a:pathLst>
                <a:path extrusionOk="0" h="609" w="609">
                  <a:moveTo>
                    <a:pt x="530" y="608"/>
                  </a:moveTo>
                  <a:lnTo>
                    <a:pt x="530" y="608"/>
                  </a:lnTo>
                  <a:cubicBezTo>
                    <a:pt x="78" y="608"/>
                    <a:pt x="78" y="608"/>
                    <a:pt x="78" y="608"/>
                  </a:cubicBezTo>
                  <a:cubicBezTo>
                    <a:pt x="36" y="608"/>
                    <a:pt x="0" y="572"/>
                    <a:pt x="0" y="530"/>
                  </a:cubicBezTo>
                  <a:cubicBezTo>
                    <a:pt x="0" y="78"/>
                    <a:pt x="0" y="78"/>
                    <a:pt x="0" y="78"/>
                  </a:cubicBezTo>
                  <a:cubicBezTo>
                    <a:pt x="0" y="35"/>
                    <a:pt x="36" y="0"/>
                    <a:pt x="78" y="0"/>
                  </a:cubicBezTo>
                  <a:cubicBezTo>
                    <a:pt x="530" y="0"/>
                    <a:pt x="530" y="0"/>
                    <a:pt x="530" y="0"/>
                  </a:cubicBezTo>
                  <a:cubicBezTo>
                    <a:pt x="573" y="0"/>
                    <a:pt x="608" y="35"/>
                    <a:pt x="608" y="78"/>
                  </a:cubicBezTo>
                  <a:cubicBezTo>
                    <a:pt x="608" y="530"/>
                    <a:pt x="608" y="530"/>
                    <a:pt x="608" y="530"/>
                  </a:cubicBezTo>
                  <a:cubicBezTo>
                    <a:pt x="608" y="572"/>
                    <a:pt x="573" y="608"/>
                    <a:pt x="530" y="608"/>
                  </a:cubicBezTo>
                  <a:close/>
                  <a:moveTo>
                    <a:pt x="304" y="184"/>
                  </a:moveTo>
                  <a:lnTo>
                    <a:pt x="304" y="184"/>
                  </a:lnTo>
                  <a:cubicBezTo>
                    <a:pt x="254" y="184"/>
                    <a:pt x="219" y="212"/>
                    <a:pt x="198" y="254"/>
                  </a:cubicBezTo>
                  <a:cubicBezTo>
                    <a:pt x="198" y="261"/>
                    <a:pt x="198" y="261"/>
                    <a:pt x="191" y="261"/>
                  </a:cubicBezTo>
                  <a:lnTo>
                    <a:pt x="191" y="269"/>
                  </a:lnTo>
                  <a:lnTo>
                    <a:pt x="191" y="276"/>
                  </a:lnTo>
                  <a:cubicBezTo>
                    <a:pt x="191" y="276"/>
                    <a:pt x="191" y="276"/>
                    <a:pt x="191" y="283"/>
                  </a:cubicBezTo>
                  <a:cubicBezTo>
                    <a:pt x="191" y="283"/>
                    <a:pt x="191" y="283"/>
                    <a:pt x="191" y="290"/>
                  </a:cubicBezTo>
                  <a:cubicBezTo>
                    <a:pt x="191" y="297"/>
                    <a:pt x="184" y="297"/>
                    <a:pt x="184" y="304"/>
                  </a:cubicBezTo>
                  <a:cubicBezTo>
                    <a:pt x="184" y="367"/>
                    <a:pt x="240" y="424"/>
                    <a:pt x="304" y="424"/>
                  </a:cubicBezTo>
                  <a:cubicBezTo>
                    <a:pt x="368" y="424"/>
                    <a:pt x="424" y="367"/>
                    <a:pt x="424" y="304"/>
                  </a:cubicBezTo>
                  <a:cubicBezTo>
                    <a:pt x="424" y="297"/>
                    <a:pt x="417" y="297"/>
                    <a:pt x="417" y="290"/>
                  </a:cubicBezTo>
                  <a:cubicBezTo>
                    <a:pt x="417" y="283"/>
                    <a:pt x="417" y="283"/>
                    <a:pt x="417" y="283"/>
                  </a:cubicBezTo>
                  <a:cubicBezTo>
                    <a:pt x="417" y="276"/>
                    <a:pt x="417" y="276"/>
                    <a:pt x="417" y="276"/>
                  </a:cubicBezTo>
                  <a:lnTo>
                    <a:pt x="417" y="269"/>
                  </a:lnTo>
                  <a:lnTo>
                    <a:pt x="417" y="261"/>
                  </a:lnTo>
                  <a:cubicBezTo>
                    <a:pt x="410" y="261"/>
                    <a:pt x="410" y="261"/>
                    <a:pt x="410" y="254"/>
                  </a:cubicBezTo>
                  <a:cubicBezTo>
                    <a:pt x="389" y="212"/>
                    <a:pt x="354" y="184"/>
                    <a:pt x="304" y="184"/>
                  </a:cubicBezTo>
                  <a:close/>
                  <a:moveTo>
                    <a:pt x="537" y="99"/>
                  </a:moveTo>
                  <a:lnTo>
                    <a:pt x="537" y="99"/>
                  </a:lnTo>
                  <a:cubicBezTo>
                    <a:pt x="537" y="85"/>
                    <a:pt x="523" y="71"/>
                    <a:pt x="509" y="71"/>
                  </a:cubicBezTo>
                  <a:cubicBezTo>
                    <a:pt x="445" y="71"/>
                    <a:pt x="445" y="71"/>
                    <a:pt x="445" y="71"/>
                  </a:cubicBezTo>
                  <a:cubicBezTo>
                    <a:pt x="431" y="71"/>
                    <a:pt x="417" y="85"/>
                    <a:pt x="417" y="99"/>
                  </a:cubicBezTo>
                  <a:cubicBezTo>
                    <a:pt x="417" y="162"/>
                    <a:pt x="417" y="162"/>
                    <a:pt x="417" y="162"/>
                  </a:cubicBezTo>
                  <a:cubicBezTo>
                    <a:pt x="417" y="177"/>
                    <a:pt x="431" y="191"/>
                    <a:pt x="445" y="191"/>
                  </a:cubicBezTo>
                  <a:cubicBezTo>
                    <a:pt x="509" y="191"/>
                    <a:pt x="509" y="191"/>
                    <a:pt x="509" y="191"/>
                  </a:cubicBezTo>
                  <a:cubicBezTo>
                    <a:pt x="523" y="191"/>
                    <a:pt x="537" y="177"/>
                    <a:pt x="537" y="162"/>
                  </a:cubicBezTo>
                  <a:lnTo>
                    <a:pt x="537" y="99"/>
                  </a:lnTo>
                  <a:close/>
                  <a:moveTo>
                    <a:pt x="537" y="254"/>
                  </a:moveTo>
                  <a:lnTo>
                    <a:pt x="537" y="254"/>
                  </a:lnTo>
                  <a:cubicBezTo>
                    <a:pt x="481" y="254"/>
                    <a:pt x="481" y="254"/>
                    <a:pt x="481" y="254"/>
                  </a:cubicBezTo>
                  <a:cubicBezTo>
                    <a:pt x="488" y="269"/>
                    <a:pt x="488" y="290"/>
                    <a:pt x="488" y="304"/>
                  </a:cubicBezTo>
                  <a:cubicBezTo>
                    <a:pt x="488" y="403"/>
                    <a:pt x="403" y="488"/>
                    <a:pt x="304" y="488"/>
                  </a:cubicBezTo>
                  <a:cubicBezTo>
                    <a:pt x="205" y="488"/>
                    <a:pt x="120" y="403"/>
                    <a:pt x="120" y="304"/>
                  </a:cubicBezTo>
                  <a:cubicBezTo>
                    <a:pt x="120" y="290"/>
                    <a:pt x="120" y="269"/>
                    <a:pt x="127" y="254"/>
                  </a:cubicBezTo>
                  <a:cubicBezTo>
                    <a:pt x="71" y="254"/>
                    <a:pt x="71" y="254"/>
                    <a:pt x="71" y="254"/>
                  </a:cubicBezTo>
                  <a:cubicBezTo>
                    <a:pt x="71" y="509"/>
                    <a:pt x="71" y="509"/>
                    <a:pt x="71" y="509"/>
                  </a:cubicBezTo>
                  <a:cubicBezTo>
                    <a:pt x="71" y="523"/>
                    <a:pt x="85" y="537"/>
                    <a:pt x="99" y="537"/>
                  </a:cubicBezTo>
                  <a:cubicBezTo>
                    <a:pt x="509" y="537"/>
                    <a:pt x="509" y="537"/>
                    <a:pt x="509" y="537"/>
                  </a:cubicBezTo>
                  <a:cubicBezTo>
                    <a:pt x="523" y="537"/>
                    <a:pt x="537" y="523"/>
                    <a:pt x="537" y="509"/>
                  </a:cubicBezTo>
                  <a:lnTo>
                    <a:pt x="537" y="254"/>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434" name="Google Shape;434;p56"/>
            <p:cNvSpPr/>
            <p:nvPr/>
          </p:nvSpPr>
          <p:spPr>
            <a:xfrm>
              <a:off x="5970616" y="4364627"/>
              <a:ext cx="165286" cy="135124"/>
            </a:xfrm>
            <a:custGeom>
              <a:rect b="b" l="l" r="r" t="t"/>
              <a:pathLst>
                <a:path extrusionOk="0" h="496" w="602">
                  <a:moveTo>
                    <a:pt x="410" y="0"/>
                  </a:moveTo>
                  <a:lnTo>
                    <a:pt x="410" y="0"/>
                  </a:lnTo>
                  <a:cubicBezTo>
                    <a:pt x="459" y="0"/>
                    <a:pt x="481" y="22"/>
                    <a:pt x="509" y="43"/>
                  </a:cubicBezTo>
                  <a:cubicBezTo>
                    <a:pt x="530" y="43"/>
                    <a:pt x="558" y="29"/>
                    <a:pt x="572" y="22"/>
                  </a:cubicBezTo>
                  <a:cubicBezTo>
                    <a:pt x="580" y="15"/>
                    <a:pt x="580" y="15"/>
                    <a:pt x="587" y="15"/>
                  </a:cubicBezTo>
                  <a:cubicBezTo>
                    <a:pt x="580" y="36"/>
                    <a:pt x="565" y="57"/>
                    <a:pt x="544" y="71"/>
                  </a:cubicBezTo>
                  <a:cubicBezTo>
                    <a:pt x="544" y="71"/>
                    <a:pt x="537" y="78"/>
                    <a:pt x="530" y="78"/>
                  </a:cubicBezTo>
                  <a:cubicBezTo>
                    <a:pt x="558" y="78"/>
                    <a:pt x="580" y="64"/>
                    <a:pt x="601" y="64"/>
                  </a:cubicBezTo>
                  <a:cubicBezTo>
                    <a:pt x="594" y="78"/>
                    <a:pt x="580" y="99"/>
                    <a:pt x="558" y="106"/>
                  </a:cubicBezTo>
                  <a:cubicBezTo>
                    <a:pt x="551" y="113"/>
                    <a:pt x="551" y="121"/>
                    <a:pt x="544" y="128"/>
                  </a:cubicBezTo>
                  <a:cubicBezTo>
                    <a:pt x="544" y="156"/>
                    <a:pt x="544" y="177"/>
                    <a:pt x="537" y="205"/>
                  </a:cubicBezTo>
                  <a:cubicBezTo>
                    <a:pt x="502" y="340"/>
                    <a:pt x="424" y="439"/>
                    <a:pt x="297" y="481"/>
                  </a:cubicBezTo>
                  <a:cubicBezTo>
                    <a:pt x="247" y="495"/>
                    <a:pt x="170" y="495"/>
                    <a:pt x="120" y="488"/>
                  </a:cubicBezTo>
                  <a:cubicBezTo>
                    <a:pt x="92" y="481"/>
                    <a:pt x="71" y="474"/>
                    <a:pt x="42" y="460"/>
                  </a:cubicBezTo>
                  <a:cubicBezTo>
                    <a:pt x="35" y="453"/>
                    <a:pt x="21" y="453"/>
                    <a:pt x="14" y="446"/>
                  </a:cubicBezTo>
                  <a:cubicBezTo>
                    <a:pt x="7" y="439"/>
                    <a:pt x="7" y="439"/>
                    <a:pt x="0" y="439"/>
                  </a:cubicBezTo>
                  <a:cubicBezTo>
                    <a:pt x="14" y="439"/>
                    <a:pt x="28" y="439"/>
                    <a:pt x="42" y="439"/>
                  </a:cubicBezTo>
                  <a:cubicBezTo>
                    <a:pt x="50" y="439"/>
                    <a:pt x="64" y="439"/>
                    <a:pt x="78" y="432"/>
                  </a:cubicBezTo>
                  <a:cubicBezTo>
                    <a:pt x="106" y="424"/>
                    <a:pt x="127" y="417"/>
                    <a:pt x="148" y="410"/>
                  </a:cubicBezTo>
                  <a:cubicBezTo>
                    <a:pt x="163" y="403"/>
                    <a:pt x="177" y="396"/>
                    <a:pt x="184" y="382"/>
                  </a:cubicBezTo>
                  <a:cubicBezTo>
                    <a:pt x="170" y="382"/>
                    <a:pt x="156" y="382"/>
                    <a:pt x="148" y="382"/>
                  </a:cubicBezTo>
                  <a:cubicBezTo>
                    <a:pt x="106" y="368"/>
                    <a:pt x="85" y="340"/>
                    <a:pt x="71" y="297"/>
                  </a:cubicBezTo>
                  <a:cubicBezTo>
                    <a:pt x="78" y="304"/>
                    <a:pt x="113" y="304"/>
                    <a:pt x="120" y="297"/>
                  </a:cubicBezTo>
                  <a:cubicBezTo>
                    <a:pt x="106" y="297"/>
                    <a:pt x="92" y="290"/>
                    <a:pt x="85" y="283"/>
                  </a:cubicBezTo>
                  <a:cubicBezTo>
                    <a:pt x="50" y="262"/>
                    <a:pt x="21" y="227"/>
                    <a:pt x="21" y="177"/>
                  </a:cubicBezTo>
                  <a:cubicBezTo>
                    <a:pt x="28" y="177"/>
                    <a:pt x="35" y="177"/>
                    <a:pt x="35" y="184"/>
                  </a:cubicBezTo>
                  <a:cubicBezTo>
                    <a:pt x="42" y="184"/>
                    <a:pt x="50" y="184"/>
                    <a:pt x="64" y="191"/>
                  </a:cubicBezTo>
                  <a:lnTo>
                    <a:pt x="78" y="191"/>
                  </a:lnTo>
                  <a:cubicBezTo>
                    <a:pt x="71" y="184"/>
                    <a:pt x="64" y="177"/>
                    <a:pt x="57" y="170"/>
                  </a:cubicBezTo>
                  <a:cubicBezTo>
                    <a:pt x="35" y="142"/>
                    <a:pt x="14" y="106"/>
                    <a:pt x="28" y="57"/>
                  </a:cubicBezTo>
                  <a:cubicBezTo>
                    <a:pt x="28" y="43"/>
                    <a:pt x="35" y="36"/>
                    <a:pt x="42" y="29"/>
                  </a:cubicBezTo>
                  <a:cubicBezTo>
                    <a:pt x="42" y="29"/>
                    <a:pt x="50" y="36"/>
                    <a:pt x="57" y="36"/>
                  </a:cubicBezTo>
                  <a:cubicBezTo>
                    <a:pt x="64" y="50"/>
                    <a:pt x="78" y="64"/>
                    <a:pt x="92" y="71"/>
                  </a:cubicBezTo>
                  <a:cubicBezTo>
                    <a:pt x="134" y="106"/>
                    <a:pt x="177" y="128"/>
                    <a:pt x="240" y="149"/>
                  </a:cubicBezTo>
                  <a:cubicBezTo>
                    <a:pt x="261" y="149"/>
                    <a:pt x="276" y="156"/>
                    <a:pt x="297" y="156"/>
                  </a:cubicBezTo>
                  <a:cubicBezTo>
                    <a:pt x="290" y="135"/>
                    <a:pt x="290" y="113"/>
                    <a:pt x="297" y="99"/>
                  </a:cubicBezTo>
                  <a:cubicBezTo>
                    <a:pt x="311" y="57"/>
                    <a:pt x="332" y="29"/>
                    <a:pt x="368" y="15"/>
                  </a:cubicBezTo>
                  <a:cubicBezTo>
                    <a:pt x="375" y="8"/>
                    <a:pt x="389" y="8"/>
                    <a:pt x="396" y="8"/>
                  </a:cubicBezTo>
                  <a:cubicBezTo>
                    <a:pt x="403" y="8"/>
                    <a:pt x="403" y="0"/>
                    <a:pt x="410" y="0"/>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435" name="Google Shape;435;p56"/>
            <p:cNvSpPr/>
            <p:nvPr/>
          </p:nvSpPr>
          <p:spPr>
            <a:xfrm>
              <a:off x="5266267" y="4361812"/>
              <a:ext cx="65277" cy="140754"/>
            </a:xfrm>
            <a:custGeom>
              <a:rect b="b" l="l" r="r" t="t"/>
              <a:pathLst>
                <a:path extrusionOk="0" h="608" w="284">
                  <a:moveTo>
                    <a:pt x="283" y="7"/>
                  </a:moveTo>
                  <a:lnTo>
                    <a:pt x="283" y="7"/>
                  </a:lnTo>
                  <a:cubicBezTo>
                    <a:pt x="283" y="42"/>
                    <a:pt x="283" y="106"/>
                    <a:pt x="283" y="106"/>
                  </a:cubicBezTo>
                  <a:cubicBezTo>
                    <a:pt x="283" y="106"/>
                    <a:pt x="213" y="99"/>
                    <a:pt x="198" y="127"/>
                  </a:cubicBezTo>
                  <a:cubicBezTo>
                    <a:pt x="184" y="141"/>
                    <a:pt x="191" y="183"/>
                    <a:pt x="191" y="212"/>
                  </a:cubicBezTo>
                  <a:cubicBezTo>
                    <a:pt x="220" y="212"/>
                    <a:pt x="255" y="212"/>
                    <a:pt x="283" y="212"/>
                  </a:cubicBezTo>
                  <a:cubicBezTo>
                    <a:pt x="276" y="254"/>
                    <a:pt x="269" y="275"/>
                    <a:pt x="269" y="311"/>
                  </a:cubicBezTo>
                  <a:cubicBezTo>
                    <a:pt x="241" y="311"/>
                    <a:pt x="191" y="311"/>
                    <a:pt x="191" y="311"/>
                  </a:cubicBezTo>
                  <a:cubicBezTo>
                    <a:pt x="191" y="607"/>
                    <a:pt x="191" y="607"/>
                    <a:pt x="191" y="607"/>
                  </a:cubicBezTo>
                  <a:cubicBezTo>
                    <a:pt x="191" y="607"/>
                    <a:pt x="100" y="607"/>
                    <a:pt x="57" y="607"/>
                  </a:cubicBezTo>
                  <a:cubicBezTo>
                    <a:pt x="57" y="516"/>
                    <a:pt x="57" y="410"/>
                    <a:pt x="57" y="311"/>
                  </a:cubicBezTo>
                  <a:cubicBezTo>
                    <a:pt x="36" y="311"/>
                    <a:pt x="22" y="311"/>
                    <a:pt x="0" y="311"/>
                  </a:cubicBezTo>
                  <a:cubicBezTo>
                    <a:pt x="0" y="275"/>
                    <a:pt x="0" y="247"/>
                    <a:pt x="0" y="212"/>
                  </a:cubicBezTo>
                  <a:cubicBezTo>
                    <a:pt x="22" y="212"/>
                    <a:pt x="36" y="212"/>
                    <a:pt x="57" y="212"/>
                  </a:cubicBezTo>
                  <a:cubicBezTo>
                    <a:pt x="64" y="148"/>
                    <a:pt x="64" y="78"/>
                    <a:pt x="100" y="42"/>
                  </a:cubicBezTo>
                  <a:cubicBezTo>
                    <a:pt x="135" y="0"/>
                    <a:pt x="170" y="7"/>
                    <a:pt x="283" y="7"/>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436" name="Google Shape;436;p56"/>
            <p:cNvSpPr/>
            <p:nvPr/>
          </p:nvSpPr>
          <p:spPr>
            <a:xfrm>
              <a:off x="5574524" y="4356182"/>
              <a:ext cx="153132" cy="152014"/>
            </a:xfrm>
            <a:custGeom>
              <a:rect b="b" l="l" r="r" t="t"/>
              <a:pathLst>
                <a:path extrusionOk="0" h="601" w="602">
                  <a:moveTo>
                    <a:pt x="304" y="0"/>
                  </a:moveTo>
                  <a:lnTo>
                    <a:pt x="304" y="0"/>
                  </a:lnTo>
                  <a:cubicBezTo>
                    <a:pt x="134" y="0"/>
                    <a:pt x="0" y="134"/>
                    <a:pt x="0" y="304"/>
                  </a:cubicBezTo>
                  <a:cubicBezTo>
                    <a:pt x="0" y="424"/>
                    <a:pt x="78" y="530"/>
                    <a:pt x="184" y="579"/>
                  </a:cubicBezTo>
                  <a:cubicBezTo>
                    <a:pt x="184" y="558"/>
                    <a:pt x="184" y="530"/>
                    <a:pt x="191" y="509"/>
                  </a:cubicBezTo>
                  <a:cubicBezTo>
                    <a:pt x="191" y="487"/>
                    <a:pt x="226" y="346"/>
                    <a:pt x="226" y="346"/>
                  </a:cubicBezTo>
                  <a:cubicBezTo>
                    <a:pt x="226" y="346"/>
                    <a:pt x="219" y="325"/>
                    <a:pt x="219" y="297"/>
                  </a:cubicBezTo>
                  <a:cubicBezTo>
                    <a:pt x="219" y="254"/>
                    <a:pt x="240" y="219"/>
                    <a:pt x="276" y="219"/>
                  </a:cubicBezTo>
                  <a:cubicBezTo>
                    <a:pt x="304" y="219"/>
                    <a:pt x="318" y="240"/>
                    <a:pt x="318" y="261"/>
                  </a:cubicBezTo>
                  <a:cubicBezTo>
                    <a:pt x="318" y="289"/>
                    <a:pt x="297" y="332"/>
                    <a:pt x="290" y="374"/>
                  </a:cubicBezTo>
                  <a:cubicBezTo>
                    <a:pt x="283" y="403"/>
                    <a:pt x="304" y="431"/>
                    <a:pt x="339" y="431"/>
                  </a:cubicBezTo>
                  <a:cubicBezTo>
                    <a:pt x="396" y="431"/>
                    <a:pt x="431" y="353"/>
                    <a:pt x="431" y="268"/>
                  </a:cubicBezTo>
                  <a:cubicBezTo>
                    <a:pt x="431" y="205"/>
                    <a:pt x="389" y="155"/>
                    <a:pt x="304" y="155"/>
                  </a:cubicBezTo>
                  <a:cubicBezTo>
                    <a:pt x="212" y="155"/>
                    <a:pt x="155" y="219"/>
                    <a:pt x="155" y="297"/>
                  </a:cubicBezTo>
                  <a:cubicBezTo>
                    <a:pt x="155" y="325"/>
                    <a:pt x="162" y="346"/>
                    <a:pt x="176" y="360"/>
                  </a:cubicBezTo>
                  <a:cubicBezTo>
                    <a:pt x="184" y="360"/>
                    <a:pt x="184" y="367"/>
                    <a:pt x="184" y="374"/>
                  </a:cubicBezTo>
                  <a:cubicBezTo>
                    <a:pt x="184" y="382"/>
                    <a:pt x="176" y="396"/>
                    <a:pt x="176" y="396"/>
                  </a:cubicBezTo>
                  <a:cubicBezTo>
                    <a:pt x="176" y="403"/>
                    <a:pt x="169" y="410"/>
                    <a:pt x="162" y="403"/>
                  </a:cubicBezTo>
                  <a:cubicBezTo>
                    <a:pt x="120" y="389"/>
                    <a:pt x="99" y="339"/>
                    <a:pt x="99" y="289"/>
                  </a:cubicBezTo>
                  <a:cubicBezTo>
                    <a:pt x="99" y="205"/>
                    <a:pt x="169" y="99"/>
                    <a:pt x="318" y="99"/>
                  </a:cubicBezTo>
                  <a:cubicBezTo>
                    <a:pt x="431" y="99"/>
                    <a:pt x="509" y="184"/>
                    <a:pt x="509" y="275"/>
                  </a:cubicBezTo>
                  <a:cubicBezTo>
                    <a:pt x="509" y="396"/>
                    <a:pt x="438" y="480"/>
                    <a:pt x="346" y="480"/>
                  </a:cubicBezTo>
                  <a:cubicBezTo>
                    <a:pt x="311" y="480"/>
                    <a:pt x="283" y="466"/>
                    <a:pt x="269" y="445"/>
                  </a:cubicBezTo>
                  <a:cubicBezTo>
                    <a:pt x="269" y="445"/>
                    <a:pt x="254" y="516"/>
                    <a:pt x="247" y="530"/>
                  </a:cubicBezTo>
                  <a:cubicBezTo>
                    <a:pt x="240" y="551"/>
                    <a:pt x="233" y="572"/>
                    <a:pt x="219" y="593"/>
                  </a:cubicBezTo>
                  <a:cubicBezTo>
                    <a:pt x="247" y="600"/>
                    <a:pt x="276" y="600"/>
                    <a:pt x="304" y="600"/>
                  </a:cubicBezTo>
                  <a:cubicBezTo>
                    <a:pt x="466" y="600"/>
                    <a:pt x="601" y="466"/>
                    <a:pt x="601" y="304"/>
                  </a:cubicBezTo>
                  <a:cubicBezTo>
                    <a:pt x="601" y="134"/>
                    <a:pt x="466" y="0"/>
                    <a:pt x="304" y="0"/>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437" name="Google Shape;437;p56"/>
            <p:cNvSpPr/>
            <p:nvPr/>
          </p:nvSpPr>
          <p:spPr>
            <a:xfrm>
              <a:off x="6762589" y="4352166"/>
              <a:ext cx="163144" cy="160046"/>
            </a:xfrm>
            <a:custGeom>
              <a:rect b="b" l="l" r="r" t="t"/>
              <a:pathLst>
                <a:path extrusionOk="0" h="454" w="461">
                  <a:moveTo>
                    <a:pt x="221" y="160"/>
                  </a:moveTo>
                  <a:lnTo>
                    <a:pt x="221" y="160"/>
                  </a:lnTo>
                  <a:cubicBezTo>
                    <a:pt x="186" y="98"/>
                    <a:pt x="150" y="54"/>
                    <a:pt x="150" y="54"/>
                  </a:cubicBezTo>
                  <a:cubicBezTo>
                    <a:pt x="88" y="72"/>
                    <a:pt x="53" y="125"/>
                    <a:pt x="35" y="187"/>
                  </a:cubicBezTo>
                  <a:cubicBezTo>
                    <a:pt x="44" y="187"/>
                    <a:pt x="124" y="187"/>
                    <a:pt x="221" y="160"/>
                  </a:cubicBezTo>
                  <a:close/>
                  <a:moveTo>
                    <a:pt x="239" y="231"/>
                  </a:moveTo>
                  <a:lnTo>
                    <a:pt x="239" y="231"/>
                  </a:lnTo>
                  <a:cubicBezTo>
                    <a:pt x="248" y="222"/>
                    <a:pt x="248" y="222"/>
                    <a:pt x="248" y="222"/>
                  </a:cubicBezTo>
                  <a:cubicBezTo>
                    <a:pt x="248" y="213"/>
                    <a:pt x="239" y="204"/>
                    <a:pt x="239" y="196"/>
                  </a:cubicBezTo>
                  <a:cubicBezTo>
                    <a:pt x="133" y="222"/>
                    <a:pt x="35" y="222"/>
                    <a:pt x="35" y="222"/>
                  </a:cubicBezTo>
                  <a:cubicBezTo>
                    <a:pt x="35" y="275"/>
                    <a:pt x="53" y="319"/>
                    <a:pt x="88" y="355"/>
                  </a:cubicBezTo>
                  <a:cubicBezTo>
                    <a:pt x="88" y="355"/>
                    <a:pt x="141" y="258"/>
                    <a:pt x="239" y="231"/>
                  </a:cubicBezTo>
                  <a:close/>
                  <a:moveTo>
                    <a:pt x="106" y="382"/>
                  </a:moveTo>
                  <a:lnTo>
                    <a:pt x="106" y="382"/>
                  </a:lnTo>
                  <a:cubicBezTo>
                    <a:pt x="106" y="382"/>
                    <a:pt x="106" y="382"/>
                    <a:pt x="106" y="373"/>
                  </a:cubicBezTo>
                  <a:cubicBezTo>
                    <a:pt x="106" y="382"/>
                    <a:pt x="106" y="382"/>
                    <a:pt x="106" y="382"/>
                  </a:cubicBezTo>
                  <a:close/>
                  <a:moveTo>
                    <a:pt x="186" y="36"/>
                  </a:moveTo>
                  <a:lnTo>
                    <a:pt x="186" y="36"/>
                  </a:lnTo>
                  <a:close/>
                  <a:moveTo>
                    <a:pt x="354" y="81"/>
                  </a:moveTo>
                  <a:lnTo>
                    <a:pt x="354" y="81"/>
                  </a:lnTo>
                  <a:cubicBezTo>
                    <a:pt x="328" y="45"/>
                    <a:pt x="284" y="28"/>
                    <a:pt x="231" y="28"/>
                  </a:cubicBezTo>
                  <a:cubicBezTo>
                    <a:pt x="212" y="28"/>
                    <a:pt x="194" y="36"/>
                    <a:pt x="186" y="36"/>
                  </a:cubicBezTo>
                  <a:cubicBezTo>
                    <a:pt x="186" y="36"/>
                    <a:pt x="221" y="89"/>
                    <a:pt x="256" y="151"/>
                  </a:cubicBezTo>
                  <a:cubicBezTo>
                    <a:pt x="328" y="125"/>
                    <a:pt x="354" y="81"/>
                    <a:pt x="354" y="81"/>
                  </a:cubicBezTo>
                  <a:close/>
                  <a:moveTo>
                    <a:pt x="231" y="453"/>
                  </a:moveTo>
                  <a:lnTo>
                    <a:pt x="231" y="453"/>
                  </a:lnTo>
                  <a:cubicBezTo>
                    <a:pt x="106" y="453"/>
                    <a:pt x="0" y="355"/>
                    <a:pt x="0" y="222"/>
                  </a:cubicBezTo>
                  <a:cubicBezTo>
                    <a:pt x="0" y="98"/>
                    <a:pt x="106" y="0"/>
                    <a:pt x="231" y="0"/>
                  </a:cubicBezTo>
                  <a:cubicBezTo>
                    <a:pt x="354" y="0"/>
                    <a:pt x="460" y="98"/>
                    <a:pt x="460" y="222"/>
                  </a:cubicBezTo>
                  <a:cubicBezTo>
                    <a:pt x="460" y="355"/>
                    <a:pt x="354" y="453"/>
                    <a:pt x="231" y="453"/>
                  </a:cubicBezTo>
                  <a:close/>
                  <a:moveTo>
                    <a:pt x="265" y="258"/>
                  </a:moveTo>
                  <a:lnTo>
                    <a:pt x="265" y="258"/>
                  </a:lnTo>
                  <a:cubicBezTo>
                    <a:pt x="150" y="302"/>
                    <a:pt x="115" y="382"/>
                    <a:pt x="106" y="382"/>
                  </a:cubicBezTo>
                  <a:cubicBezTo>
                    <a:pt x="141" y="408"/>
                    <a:pt x="186" y="417"/>
                    <a:pt x="231" y="417"/>
                  </a:cubicBezTo>
                  <a:cubicBezTo>
                    <a:pt x="256" y="417"/>
                    <a:pt x="284" y="417"/>
                    <a:pt x="310" y="408"/>
                  </a:cubicBezTo>
                  <a:cubicBezTo>
                    <a:pt x="301" y="391"/>
                    <a:pt x="292" y="329"/>
                    <a:pt x="265" y="258"/>
                  </a:cubicBezTo>
                  <a:close/>
                  <a:moveTo>
                    <a:pt x="275" y="178"/>
                  </a:moveTo>
                  <a:lnTo>
                    <a:pt x="275" y="178"/>
                  </a:lnTo>
                  <a:cubicBezTo>
                    <a:pt x="275" y="187"/>
                    <a:pt x="284" y="196"/>
                    <a:pt x="284" y="204"/>
                  </a:cubicBezTo>
                  <a:cubicBezTo>
                    <a:pt x="284" y="213"/>
                    <a:pt x="284" y="213"/>
                    <a:pt x="292" y="213"/>
                  </a:cubicBezTo>
                  <a:cubicBezTo>
                    <a:pt x="354" y="213"/>
                    <a:pt x="425" y="222"/>
                    <a:pt x="425" y="222"/>
                  </a:cubicBezTo>
                  <a:cubicBezTo>
                    <a:pt x="425" y="178"/>
                    <a:pt x="407" y="134"/>
                    <a:pt x="381" y="98"/>
                  </a:cubicBezTo>
                  <a:cubicBezTo>
                    <a:pt x="381" y="107"/>
                    <a:pt x="346" y="151"/>
                    <a:pt x="275" y="178"/>
                  </a:cubicBezTo>
                  <a:close/>
                  <a:moveTo>
                    <a:pt x="301" y="249"/>
                  </a:moveTo>
                  <a:lnTo>
                    <a:pt x="301" y="249"/>
                  </a:lnTo>
                  <a:cubicBezTo>
                    <a:pt x="328" y="319"/>
                    <a:pt x="337" y="373"/>
                    <a:pt x="337" y="391"/>
                  </a:cubicBezTo>
                  <a:cubicBezTo>
                    <a:pt x="381" y="355"/>
                    <a:pt x="416" y="311"/>
                    <a:pt x="425" y="258"/>
                  </a:cubicBezTo>
                  <a:cubicBezTo>
                    <a:pt x="416" y="258"/>
                    <a:pt x="363" y="240"/>
                    <a:pt x="301" y="249"/>
                  </a:cubicBezTo>
                  <a:close/>
                </a:path>
              </a:pathLst>
            </a:custGeom>
            <a:solidFill>
              <a:schemeClr val="accent3"/>
            </a:solidFill>
            <a:ln>
              <a:noFill/>
            </a:ln>
          </p:spPr>
          <p:txBody>
            <a:bodyPr anchorCtr="0" anchor="ctr" bIns="17125" lIns="34275" spcFirstLastPara="1" rIns="34275" wrap="square" tIns="171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438" name="Google Shape;438;p56"/>
          <p:cNvSpPr txBox="1"/>
          <p:nvPr/>
        </p:nvSpPr>
        <p:spPr>
          <a:xfrm>
            <a:off x="10488488" y="421466"/>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439" name="Google Shape;439;p56"/>
          <p:cNvCxnSpPr/>
          <p:nvPr/>
        </p:nvCxnSpPr>
        <p:spPr>
          <a:xfrm>
            <a:off x="9433768" y="609354"/>
            <a:ext cx="936104" cy="0"/>
          </a:xfrm>
          <a:prstGeom prst="straightConnector1">
            <a:avLst/>
          </a:prstGeom>
          <a:noFill/>
          <a:ln cap="flat" cmpd="sng" w="9525">
            <a:solidFill>
              <a:srgbClr val="BFBFBF"/>
            </a:solidFill>
            <a:prstDash val="solid"/>
            <a:miter lim="800000"/>
            <a:headEnd len="sm" w="sm" type="none"/>
            <a:tailEnd len="sm" w="sm" type="none"/>
          </a:ln>
        </p:spPr>
      </p:cxnSp>
      <p:sp>
        <p:nvSpPr>
          <p:cNvPr id="440" name="Google Shape;440;p56"/>
          <p:cNvSpPr txBox="1"/>
          <p:nvPr/>
        </p:nvSpPr>
        <p:spPr>
          <a:xfrm>
            <a:off x="5015881" y="4614238"/>
            <a:ext cx="2557040" cy="270843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7000">
                <a:solidFill>
                  <a:schemeClr val="accent4"/>
                </a:solidFill>
                <a:latin typeface="Cormorant"/>
                <a:ea typeface="Cormorant"/>
                <a:cs typeface="Cormorant"/>
                <a:sym typeface="Cormorant"/>
              </a:rPr>
              <a:t>2</a:t>
            </a:r>
            <a:endParaRPr sz="17000">
              <a:solidFill>
                <a:schemeClr val="accent4"/>
              </a:solidFill>
              <a:latin typeface="Cormorant"/>
              <a:ea typeface="Cormorant"/>
              <a:cs typeface="Cormorant"/>
              <a:sym typeface="Cormorant"/>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44" name="Shape 444"/>
        <p:cNvGrpSpPr/>
        <p:nvPr/>
      </p:nvGrpSpPr>
      <p:grpSpPr>
        <a:xfrm>
          <a:off x="0" y="0"/>
          <a:ext cx="0" cy="0"/>
          <a:chOff x="0" y="0"/>
          <a:chExt cx="0" cy="0"/>
        </a:xfrm>
      </p:grpSpPr>
      <p:pic>
        <p:nvPicPr>
          <p:cNvPr id="445" name="Google Shape;445;p57"/>
          <p:cNvPicPr preferRelativeResize="0"/>
          <p:nvPr/>
        </p:nvPicPr>
        <p:blipFill rotWithShape="1">
          <a:blip r:embed="rId3">
            <a:alphaModFix/>
          </a:blip>
          <a:srcRect b="2079" l="35377" r="35380" t="2079"/>
          <a:stretch/>
        </p:blipFill>
        <p:spPr>
          <a:xfrm>
            <a:off x="540000" y="0"/>
            <a:ext cx="2891700" cy="6318000"/>
          </a:xfrm>
          <a:prstGeom prst="rect">
            <a:avLst/>
          </a:prstGeom>
          <a:noFill/>
          <a:ln>
            <a:noFill/>
          </a:ln>
        </p:spPr>
      </p:pic>
      <p:sp>
        <p:nvSpPr>
          <p:cNvPr id="446" name="Google Shape;446;p57"/>
          <p:cNvSpPr txBox="1"/>
          <p:nvPr/>
        </p:nvSpPr>
        <p:spPr>
          <a:xfrm>
            <a:off x="3876494" y="372621"/>
            <a:ext cx="4176464"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Overview</a:t>
            </a:r>
            <a:endParaRPr sz="5500">
              <a:solidFill>
                <a:schemeClr val="dk2"/>
              </a:solidFill>
              <a:latin typeface="Cormorant"/>
              <a:ea typeface="Cormorant"/>
              <a:cs typeface="Cormorant"/>
              <a:sym typeface="Cormorant"/>
            </a:endParaRPr>
          </a:p>
        </p:txBody>
      </p:sp>
      <p:cxnSp>
        <p:nvCxnSpPr>
          <p:cNvPr id="447" name="Google Shape;447;p57"/>
          <p:cNvCxnSpPr/>
          <p:nvPr/>
        </p:nvCxnSpPr>
        <p:spPr>
          <a:xfrm>
            <a:off x="4007768" y="2429568"/>
            <a:ext cx="7644231" cy="0"/>
          </a:xfrm>
          <a:prstGeom prst="straightConnector1">
            <a:avLst/>
          </a:prstGeom>
          <a:noFill/>
          <a:ln cap="flat" cmpd="sng" w="9525">
            <a:solidFill>
              <a:schemeClr val="accent4"/>
            </a:solidFill>
            <a:prstDash val="solid"/>
            <a:miter lim="800000"/>
            <a:headEnd len="sm" w="sm" type="none"/>
            <a:tailEnd len="sm" w="sm" type="none"/>
          </a:ln>
        </p:spPr>
      </p:cxnSp>
      <p:cxnSp>
        <p:nvCxnSpPr>
          <p:cNvPr id="448" name="Google Shape;448;p57"/>
          <p:cNvCxnSpPr/>
          <p:nvPr/>
        </p:nvCxnSpPr>
        <p:spPr>
          <a:xfrm>
            <a:off x="4007768" y="3077640"/>
            <a:ext cx="7644231" cy="0"/>
          </a:xfrm>
          <a:prstGeom prst="straightConnector1">
            <a:avLst/>
          </a:prstGeom>
          <a:noFill/>
          <a:ln cap="flat" cmpd="sng" w="9525">
            <a:solidFill>
              <a:schemeClr val="accent4"/>
            </a:solidFill>
            <a:prstDash val="solid"/>
            <a:miter lim="800000"/>
            <a:headEnd len="sm" w="sm" type="none"/>
            <a:tailEnd len="sm" w="sm" type="none"/>
          </a:ln>
        </p:spPr>
      </p:cxnSp>
      <p:cxnSp>
        <p:nvCxnSpPr>
          <p:cNvPr id="449" name="Google Shape;449;p57"/>
          <p:cNvCxnSpPr/>
          <p:nvPr/>
        </p:nvCxnSpPr>
        <p:spPr>
          <a:xfrm>
            <a:off x="4007768" y="3725712"/>
            <a:ext cx="7644231" cy="0"/>
          </a:xfrm>
          <a:prstGeom prst="straightConnector1">
            <a:avLst/>
          </a:prstGeom>
          <a:noFill/>
          <a:ln cap="flat" cmpd="sng" w="9525">
            <a:solidFill>
              <a:schemeClr val="accent4"/>
            </a:solidFill>
            <a:prstDash val="solid"/>
            <a:miter lim="800000"/>
            <a:headEnd len="sm" w="sm" type="none"/>
            <a:tailEnd len="sm" w="sm" type="none"/>
          </a:ln>
        </p:spPr>
      </p:cxnSp>
      <p:cxnSp>
        <p:nvCxnSpPr>
          <p:cNvPr id="450" name="Google Shape;450;p57"/>
          <p:cNvCxnSpPr/>
          <p:nvPr/>
        </p:nvCxnSpPr>
        <p:spPr>
          <a:xfrm>
            <a:off x="4007768" y="4373784"/>
            <a:ext cx="7644231" cy="0"/>
          </a:xfrm>
          <a:prstGeom prst="straightConnector1">
            <a:avLst/>
          </a:prstGeom>
          <a:noFill/>
          <a:ln cap="flat" cmpd="sng" w="9525">
            <a:solidFill>
              <a:schemeClr val="accent4"/>
            </a:solidFill>
            <a:prstDash val="solid"/>
            <a:miter lim="800000"/>
            <a:headEnd len="sm" w="sm" type="none"/>
            <a:tailEnd len="sm" w="sm" type="none"/>
          </a:ln>
        </p:spPr>
      </p:cxnSp>
      <p:cxnSp>
        <p:nvCxnSpPr>
          <p:cNvPr id="451" name="Google Shape;451;p57"/>
          <p:cNvCxnSpPr/>
          <p:nvPr/>
        </p:nvCxnSpPr>
        <p:spPr>
          <a:xfrm>
            <a:off x="4007768" y="5021856"/>
            <a:ext cx="7644231" cy="0"/>
          </a:xfrm>
          <a:prstGeom prst="straightConnector1">
            <a:avLst/>
          </a:prstGeom>
          <a:noFill/>
          <a:ln cap="flat" cmpd="sng" w="9525">
            <a:solidFill>
              <a:schemeClr val="accent4"/>
            </a:solidFill>
            <a:prstDash val="solid"/>
            <a:miter lim="800000"/>
            <a:headEnd len="sm" w="sm" type="none"/>
            <a:tailEnd len="sm" w="sm" type="none"/>
          </a:ln>
        </p:spPr>
      </p:cxnSp>
      <p:cxnSp>
        <p:nvCxnSpPr>
          <p:cNvPr id="452" name="Google Shape;452;p57"/>
          <p:cNvCxnSpPr/>
          <p:nvPr/>
        </p:nvCxnSpPr>
        <p:spPr>
          <a:xfrm>
            <a:off x="4007768" y="5669928"/>
            <a:ext cx="7644231" cy="0"/>
          </a:xfrm>
          <a:prstGeom prst="straightConnector1">
            <a:avLst/>
          </a:prstGeom>
          <a:noFill/>
          <a:ln cap="flat" cmpd="sng" w="9525">
            <a:solidFill>
              <a:schemeClr val="accent4"/>
            </a:solidFill>
            <a:prstDash val="solid"/>
            <a:miter lim="800000"/>
            <a:headEnd len="sm" w="sm" type="none"/>
            <a:tailEnd len="sm" w="sm" type="none"/>
          </a:ln>
        </p:spPr>
      </p:cxnSp>
      <p:cxnSp>
        <p:nvCxnSpPr>
          <p:cNvPr id="453" name="Google Shape;453;p57"/>
          <p:cNvCxnSpPr/>
          <p:nvPr/>
        </p:nvCxnSpPr>
        <p:spPr>
          <a:xfrm>
            <a:off x="4007768" y="6318000"/>
            <a:ext cx="7644231" cy="0"/>
          </a:xfrm>
          <a:prstGeom prst="straightConnector1">
            <a:avLst/>
          </a:prstGeom>
          <a:noFill/>
          <a:ln cap="flat" cmpd="sng" w="9525">
            <a:solidFill>
              <a:schemeClr val="accent4"/>
            </a:solidFill>
            <a:prstDash val="solid"/>
            <a:miter lim="800000"/>
            <a:headEnd len="sm" w="sm" type="none"/>
            <a:tailEnd len="sm" w="sm" type="none"/>
          </a:ln>
        </p:spPr>
      </p:cxnSp>
      <p:sp>
        <p:nvSpPr>
          <p:cNvPr id="454" name="Google Shape;454;p57"/>
          <p:cNvSpPr txBox="1"/>
          <p:nvPr/>
        </p:nvSpPr>
        <p:spPr>
          <a:xfrm>
            <a:off x="3935760" y="2607410"/>
            <a:ext cx="139951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chemeClr val="dk2"/>
                </a:solidFill>
                <a:latin typeface="Source Sans Pro"/>
                <a:ea typeface="Source Sans Pro"/>
                <a:cs typeface="Source Sans Pro"/>
                <a:sym typeface="Source Sans Pro"/>
              </a:rPr>
              <a:t>Simple</a:t>
            </a:r>
            <a:endParaRPr sz="1200">
              <a:solidFill>
                <a:schemeClr val="dk2"/>
              </a:solidFill>
              <a:latin typeface="Source Sans Pro"/>
              <a:ea typeface="Source Sans Pro"/>
              <a:cs typeface="Source Sans Pro"/>
              <a:sym typeface="Source Sans Pro"/>
            </a:endParaRPr>
          </a:p>
        </p:txBody>
      </p:sp>
      <p:sp>
        <p:nvSpPr>
          <p:cNvPr id="455" name="Google Shape;455;p57"/>
          <p:cNvSpPr txBox="1"/>
          <p:nvPr/>
        </p:nvSpPr>
        <p:spPr>
          <a:xfrm>
            <a:off x="5568948" y="2690399"/>
            <a:ext cx="1399510" cy="30008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a:t>
            </a:r>
            <a:endParaRPr sz="900">
              <a:solidFill>
                <a:srgbClr val="7F7F7F"/>
              </a:solidFill>
              <a:latin typeface="Source Sans Pro"/>
              <a:ea typeface="Source Sans Pro"/>
              <a:cs typeface="Source Sans Pro"/>
              <a:sym typeface="Source Sans Pro"/>
            </a:endParaRPr>
          </a:p>
        </p:txBody>
      </p:sp>
      <p:sp>
        <p:nvSpPr>
          <p:cNvPr id="456" name="Google Shape;456;p57"/>
          <p:cNvSpPr txBox="1"/>
          <p:nvPr/>
        </p:nvSpPr>
        <p:spPr>
          <a:xfrm>
            <a:off x="5568948" y="2516728"/>
            <a:ext cx="13995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F7F7F"/>
                </a:solidFill>
                <a:latin typeface="Source Sans Pro"/>
                <a:ea typeface="Source Sans Pro"/>
                <a:cs typeface="Source Sans Pro"/>
                <a:sym typeface="Source Sans Pro"/>
              </a:rPr>
              <a:t>Example</a:t>
            </a:r>
            <a:endParaRPr sz="1000">
              <a:solidFill>
                <a:srgbClr val="7F7F7F"/>
              </a:solidFill>
              <a:latin typeface="Source Sans Pro"/>
              <a:ea typeface="Source Sans Pro"/>
              <a:cs typeface="Source Sans Pro"/>
              <a:sym typeface="Source Sans Pro"/>
            </a:endParaRPr>
          </a:p>
        </p:txBody>
      </p:sp>
      <p:sp>
        <p:nvSpPr>
          <p:cNvPr id="457" name="Google Shape;457;p57"/>
          <p:cNvSpPr txBox="1"/>
          <p:nvPr/>
        </p:nvSpPr>
        <p:spPr>
          <a:xfrm>
            <a:off x="7344642" y="2690399"/>
            <a:ext cx="1399510" cy="30008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a:t>
            </a:r>
            <a:endParaRPr sz="900">
              <a:solidFill>
                <a:srgbClr val="7F7F7F"/>
              </a:solidFill>
              <a:latin typeface="Source Sans Pro"/>
              <a:ea typeface="Source Sans Pro"/>
              <a:cs typeface="Source Sans Pro"/>
              <a:sym typeface="Source Sans Pro"/>
            </a:endParaRPr>
          </a:p>
        </p:txBody>
      </p:sp>
      <p:sp>
        <p:nvSpPr>
          <p:cNvPr id="458" name="Google Shape;458;p57"/>
          <p:cNvSpPr txBox="1"/>
          <p:nvPr/>
        </p:nvSpPr>
        <p:spPr>
          <a:xfrm>
            <a:off x="7344642" y="2516728"/>
            <a:ext cx="13995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F7F7F"/>
                </a:solidFill>
                <a:latin typeface="Source Sans Pro"/>
                <a:ea typeface="Source Sans Pro"/>
                <a:cs typeface="Source Sans Pro"/>
                <a:sym typeface="Source Sans Pro"/>
              </a:rPr>
              <a:t>Example</a:t>
            </a:r>
            <a:endParaRPr sz="1000">
              <a:solidFill>
                <a:srgbClr val="7F7F7F"/>
              </a:solidFill>
              <a:latin typeface="Source Sans Pro"/>
              <a:ea typeface="Source Sans Pro"/>
              <a:cs typeface="Source Sans Pro"/>
              <a:sym typeface="Source Sans Pro"/>
            </a:endParaRPr>
          </a:p>
        </p:txBody>
      </p:sp>
      <p:sp>
        <p:nvSpPr>
          <p:cNvPr id="459" name="Google Shape;459;p57"/>
          <p:cNvSpPr txBox="1"/>
          <p:nvPr/>
        </p:nvSpPr>
        <p:spPr>
          <a:xfrm>
            <a:off x="9120336" y="2690399"/>
            <a:ext cx="1399510" cy="30008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a:t>
            </a:r>
            <a:endParaRPr sz="900">
              <a:solidFill>
                <a:srgbClr val="7F7F7F"/>
              </a:solidFill>
              <a:latin typeface="Source Sans Pro"/>
              <a:ea typeface="Source Sans Pro"/>
              <a:cs typeface="Source Sans Pro"/>
              <a:sym typeface="Source Sans Pro"/>
            </a:endParaRPr>
          </a:p>
        </p:txBody>
      </p:sp>
      <p:sp>
        <p:nvSpPr>
          <p:cNvPr id="460" name="Google Shape;460;p57"/>
          <p:cNvSpPr txBox="1"/>
          <p:nvPr/>
        </p:nvSpPr>
        <p:spPr>
          <a:xfrm>
            <a:off x="9120336" y="2516728"/>
            <a:ext cx="13995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F7F7F"/>
                </a:solidFill>
                <a:latin typeface="Source Sans Pro"/>
                <a:ea typeface="Source Sans Pro"/>
                <a:cs typeface="Source Sans Pro"/>
                <a:sym typeface="Source Sans Pro"/>
              </a:rPr>
              <a:t>Example</a:t>
            </a:r>
            <a:endParaRPr sz="1000">
              <a:solidFill>
                <a:srgbClr val="7F7F7F"/>
              </a:solidFill>
              <a:latin typeface="Source Sans Pro"/>
              <a:ea typeface="Source Sans Pro"/>
              <a:cs typeface="Source Sans Pro"/>
              <a:sym typeface="Source Sans Pro"/>
            </a:endParaRPr>
          </a:p>
        </p:txBody>
      </p:sp>
      <p:sp>
        <p:nvSpPr>
          <p:cNvPr id="461" name="Google Shape;461;p57"/>
          <p:cNvSpPr txBox="1"/>
          <p:nvPr/>
        </p:nvSpPr>
        <p:spPr>
          <a:xfrm>
            <a:off x="10837144" y="2690399"/>
            <a:ext cx="875479" cy="300082"/>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2020</a:t>
            </a:r>
            <a:endParaRPr sz="900">
              <a:solidFill>
                <a:srgbClr val="7F7F7F"/>
              </a:solidFill>
              <a:latin typeface="Source Sans Pro"/>
              <a:ea typeface="Source Sans Pro"/>
              <a:cs typeface="Source Sans Pro"/>
              <a:sym typeface="Source Sans Pro"/>
            </a:endParaRPr>
          </a:p>
        </p:txBody>
      </p:sp>
      <p:sp>
        <p:nvSpPr>
          <p:cNvPr id="462" name="Google Shape;462;p57"/>
          <p:cNvSpPr txBox="1"/>
          <p:nvPr/>
        </p:nvSpPr>
        <p:spPr>
          <a:xfrm>
            <a:off x="10837144" y="2516728"/>
            <a:ext cx="875480" cy="246221"/>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000">
                <a:solidFill>
                  <a:srgbClr val="7F7F7F"/>
                </a:solidFill>
                <a:latin typeface="Source Sans Pro"/>
                <a:ea typeface="Source Sans Pro"/>
                <a:cs typeface="Source Sans Pro"/>
                <a:sym typeface="Source Sans Pro"/>
              </a:rPr>
              <a:t>Example</a:t>
            </a:r>
            <a:endParaRPr sz="1000">
              <a:solidFill>
                <a:srgbClr val="7F7F7F"/>
              </a:solidFill>
              <a:latin typeface="Source Sans Pro"/>
              <a:ea typeface="Source Sans Pro"/>
              <a:cs typeface="Source Sans Pro"/>
              <a:sym typeface="Source Sans Pro"/>
            </a:endParaRPr>
          </a:p>
        </p:txBody>
      </p:sp>
      <p:sp>
        <p:nvSpPr>
          <p:cNvPr id="463" name="Google Shape;463;p57"/>
          <p:cNvSpPr txBox="1"/>
          <p:nvPr/>
        </p:nvSpPr>
        <p:spPr>
          <a:xfrm>
            <a:off x="3935760" y="3255482"/>
            <a:ext cx="139951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chemeClr val="dk2"/>
                </a:solidFill>
                <a:latin typeface="Source Sans Pro"/>
                <a:ea typeface="Source Sans Pro"/>
                <a:cs typeface="Source Sans Pro"/>
                <a:sym typeface="Source Sans Pro"/>
              </a:rPr>
              <a:t>Project</a:t>
            </a:r>
            <a:endParaRPr sz="1200">
              <a:solidFill>
                <a:schemeClr val="dk2"/>
              </a:solidFill>
              <a:latin typeface="Source Sans Pro"/>
              <a:ea typeface="Source Sans Pro"/>
              <a:cs typeface="Source Sans Pro"/>
              <a:sym typeface="Source Sans Pro"/>
            </a:endParaRPr>
          </a:p>
        </p:txBody>
      </p:sp>
      <p:sp>
        <p:nvSpPr>
          <p:cNvPr id="464" name="Google Shape;464;p57"/>
          <p:cNvSpPr txBox="1"/>
          <p:nvPr/>
        </p:nvSpPr>
        <p:spPr>
          <a:xfrm>
            <a:off x="5568948" y="3338471"/>
            <a:ext cx="1399510" cy="30008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a:t>
            </a:r>
            <a:endParaRPr sz="900">
              <a:solidFill>
                <a:srgbClr val="7F7F7F"/>
              </a:solidFill>
              <a:latin typeface="Source Sans Pro"/>
              <a:ea typeface="Source Sans Pro"/>
              <a:cs typeface="Source Sans Pro"/>
              <a:sym typeface="Source Sans Pro"/>
            </a:endParaRPr>
          </a:p>
        </p:txBody>
      </p:sp>
      <p:sp>
        <p:nvSpPr>
          <p:cNvPr id="465" name="Google Shape;465;p57"/>
          <p:cNvSpPr txBox="1"/>
          <p:nvPr/>
        </p:nvSpPr>
        <p:spPr>
          <a:xfrm>
            <a:off x="5568948" y="3164800"/>
            <a:ext cx="13995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F7F7F"/>
                </a:solidFill>
                <a:latin typeface="Source Sans Pro"/>
                <a:ea typeface="Source Sans Pro"/>
                <a:cs typeface="Source Sans Pro"/>
                <a:sym typeface="Source Sans Pro"/>
              </a:rPr>
              <a:t>Example</a:t>
            </a:r>
            <a:endParaRPr sz="1000">
              <a:solidFill>
                <a:srgbClr val="7F7F7F"/>
              </a:solidFill>
              <a:latin typeface="Source Sans Pro"/>
              <a:ea typeface="Source Sans Pro"/>
              <a:cs typeface="Source Sans Pro"/>
              <a:sym typeface="Source Sans Pro"/>
            </a:endParaRPr>
          </a:p>
        </p:txBody>
      </p:sp>
      <p:sp>
        <p:nvSpPr>
          <p:cNvPr id="466" name="Google Shape;466;p57"/>
          <p:cNvSpPr txBox="1"/>
          <p:nvPr/>
        </p:nvSpPr>
        <p:spPr>
          <a:xfrm>
            <a:off x="7344642" y="3338471"/>
            <a:ext cx="1399510" cy="30008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a:t>
            </a:r>
            <a:endParaRPr sz="900">
              <a:solidFill>
                <a:srgbClr val="7F7F7F"/>
              </a:solidFill>
              <a:latin typeface="Source Sans Pro"/>
              <a:ea typeface="Source Sans Pro"/>
              <a:cs typeface="Source Sans Pro"/>
              <a:sym typeface="Source Sans Pro"/>
            </a:endParaRPr>
          </a:p>
        </p:txBody>
      </p:sp>
      <p:sp>
        <p:nvSpPr>
          <p:cNvPr id="467" name="Google Shape;467;p57"/>
          <p:cNvSpPr txBox="1"/>
          <p:nvPr/>
        </p:nvSpPr>
        <p:spPr>
          <a:xfrm>
            <a:off x="7344642" y="3164800"/>
            <a:ext cx="13995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F7F7F"/>
                </a:solidFill>
                <a:latin typeface="Source Sans Pro"/>
                <a:ea typeface="Source Sans Pro"/>
                <a:cs typeface="Source Sans Pro"/>
                <a:sym typeface="Source Sans Pro"/>
              </a:rPr>
              <a:t>Example</a:t>
            </a:r>
            <a:endParaRPr sz="1000">
              <a:solidFill>
                <a:srgbClr val="7F7F7F"/>
              </a:solidFill>
              <a:latin typeface="Source Sans Pro"/>
              <a:ea typeface="Source Sans Pro"/>
              <a:cs typeface="Source Sans Pro"/>
              <a:sym typeface="Source Sans Pro"/>
            </a:endParaRPr>
          </a:p>
        </p:txBody>
      </p:sp>
      <p:sp>
        <p:nvSpPr>
          <p:cNvPr id="468" name="Google Shape;468;p57"/>
          <p:cNvSpPr txBox="1"/>
          <p:nvPr/>
        </p:nvSpPr>
        <p:spPr>
          <a:xfrm>
            <a:off x="9120336" y="3338471"/>
            <a:ext cx="1399510" cy="30008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a:t>
            </a:r>
            <a:endParaRPr sz="900">
              <a:solidFill>
                <a:srgbClr val="7F7F7F"/>
              </a:solidFill>
              <a:latin typeface="Source Sans Pro"/>
              <a:ea typeface="Source Sans Pro"/>
              <a:cs typeface="Source Sans Pro"/>
              <a:sym typeface="Source Sans Pro"/>
            </a:endParaRPr>
          </a:p>
        </p:txBody>
      </p:sp>
      <p:sp>
        <p:nvSpPr>
          <p:cNvPr id="469" name="Google Shape;469;p57"/>
          <p:cNvSpPr txBox="1"/>
          <p:nvPr/>
        </p:nvSpPr>
        <p:spPr>
          <a:xfrm>
            <a:off x="9120336" y="3164800"/>
            <a:ext cx="13995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F7F7F"/>
                </a:solidFill>
                <a:latin typeface="Source Sans Pro"/>
                <a:ea typeface="Source Sans Pro"/>
                <a:cs typeface="Source Sans Pro"/>
                <a:sym typeface="Source Sans Pro"/>
              </a:rPr>
              <a:t>Example</a:t>
            </a:r>
            <a:endParaRPr sz="1000">
              <a:solidFill>
                <a:srgbClr val="7F7F7F"/>
              </a:solidFill>
              <a:latin typeface="Source Sans Pro"/>
              <a:ea typeface="Source Sans Pro"/>
              <a:cs typeface="Source Sans Pro"/>
              <a:sym typeface="Source Sans Pro"/>
            </a:endParaRPr>
          </a:p>
        </p:txBody>
      </p:sp>
      <p:sp>
        <p:nvSpPr>
          <p:cNvPr id="470" name="Google Shape;470;p57"/>
          <p:cNvSpPr txBox="1"/>
          <p:nvPr/>
        </p:nvSpPr>
        <p:spPr>
          <a:xfrm>
            <a:off x="10837144" y="3338471"/>
            <a:ext cx="875479" cy="300082"/>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2020</a:t>
            </a:r>
            <a:endParaRPr sz="900">
              <a:solidFill>
                <a:srgbClr val="7F7F7F"/>
              </a:solidFill>
              <a:latin typeface="Source Sans Pro"/>
              <a:ea typeface="Source Sans Pro"/>
              <a:cs typeface="Source Sans Pro"/>
              <a:sym typeface="Source Sans Pro"/>
            </a:endParaRPr>
          </a:p>
        </p:txBody>
      </p:sp>
      <p:sp>
        <p:nvSpPr>
          <p:cNvPr id="471" name="Google Shape;471;p57"/>
          <p:cNvSpPr txBox="1"/>
          <p:nvPr/>
        </p:nvSpPr>
        <p:spPr>
          <a:xfrm>
            <a:off x="10837144" y="3164800"/>
            <a:ext cx="875480" cy="246221"/>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000">
                <a:solidFill>
                  <a:srgbClr val="7F7F7F"/>
                </a:solidFill>
                <a:latin typeface="Source Sans Pro"/>
                <a:ea typeface="Source Sans Pro"/>
                <a:cs typeface="Source Sans Pro"/>
                <a:sym typeface="Source Sans Pro"/>
              </a:rPr>
              <a:t>Example</a:t>
            </a:r>
            <a:endParaRPr sz="1000">
              <a:solidFill>
                <a:srgbClr val="7F7F7F"/>
              </a:solidFill>
              <a:latin typeface="Source Sans Pro"/>
              <a:ea typeface="Source Sans Pro"/>
              <a:cs typeface="Source Sans Pro"/>
              <a:sym typeface="Source Sans Pro"/>
            </a:endParaRPr>
          </a:p>
        </p:txBody>
      </p:sp>
      <p:sp>
        <p:nvSpPr>
          <p:cNvPr id="472" name="Google Shape;472;p57"/>
          <p:cNvSpPr txBox="1"/>
          <p:nvPr/>
        </p:nvSpPr>
        <p:spPr>
          <a:xfrm>
            <a:off x="3935760" y="3903554"/>
            <a:ext cx="139951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chemeClr val="dk2"/>
                </a:solidFill>
                <a:latin typeface="Source Sans Pro"/>
                <a:ea typeface="Source Sans Pro"/>
                <a:cs typeface="Source Sans Pro"/>
                <a:sym typeface="Source Sans Pro"/>
              </a:rPr>
              <a:t>Minimal</a:t>
            </a:r>
            <a:endParaRPr sz="1200">
              <a:solidFill>
                <a:schemeClr val="dk2"/>
              </a:solidFill>
              <a:latin typeface="Source Sans Pro"/>
              <a:ea typeface="Source Sans Pro"/>
              <a:cs typeface="Source Sans Pro"/>
              <a:sym typeface="Source Sans Pro"/>
            </a:endParaRPr>
          </a:p>
        </p:txBody>
      </p:sp>
      <p:sp>
        <p:nvSpPr>
          <p:cNvPr id="473" name="Google Shape;473;p57"/>
          <p:cNvSpPr txBox="1"/>
          <p:nvPr/>
        </p:nvSpPr>
        <p:spPr>
          <a:xfrm>
            <a:off x="5568948" y="3986543"/>
            <a:ext cx="1399510" cy="30008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a:t>
            </a:r>
            <a:endParaRPr sz="900">
              <a:solidFill>
                <a:srgbClr val="7F7F7F"/>
              </a:solidFill>
              <a:latin typeface="Source Sans Pro"/>
              <a:ea typeface="Source Sans Pro"/>
              <a:cs typeface="Source Sans Pro"/>
              <a:sym typeface="Source Sans Pro"/>
            </a:endParaRPr>
          </a:p>
        </p:txBody>
      </p:sp>
      <p:sp>
        <p:nvSpPr>
          <p:cNvPr id="474" name="Google Shape;474;p57"/>
          <p:cNvSpPr txBox="1"/>
          <p:nvPr/>
        </p:nvSpPr>
        <p:spPr>
          <a:xfrm>
            <a:off x="5568948" y="3812872"/>
            <a:ext cx="13995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F7F7F"/>
                </a:solidFill>
                <a:latin typeface="Source Sans Pro"/>
                <a:ea typeface="Source Sans Pro"/>
                <a:cs typeface="Source Sans Pro"/>
                <a:sym typeface="Source Sans Pro"/>
              </a:rPr>
              <a:t>Example</a:t>
            </a:r>
            <a:endParaRPr sz="1000">
              <a:solidFill>
                <a:srgbClr val="7F7F7F"/>
              </a:solidFill>
              <a:latin typeface="Source Sans Pro"/>
              <a:ea typeface="Source Sans Pro"/>
              <a:cs typeface="Source Sans Pro"/>
              <a:sym typeface="Source Sans Pro"/>
            </a:endParaRPr>
          </a:p>
        </p:txBody>
      </p:sp>
      <p:sp>
        <p:nvSpPr>
          <p:cNvPr id="475" name="Google Shape;475;p57"/>
          <p:cNvSpPr txBox="1"/>
          <p:nvPr/>
        </p:nvSpPr>
        <p:spPr>
          <a:xfrm>
            <a:off x="7344642" y="3986543"/>
            <a:ext cx="1399510" cy="30008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a:t>
            </a:r>
            <a:endParaRPr sz="900">
              <a:solidFill>
                <a:srgbClr val="7F7F7F"/>
              </a:solidFill>
              <a:latin typeface="Source Sans Pro"/>
              <a:ea typeface="Source Sans Pro"/>
              <a:cs typeface="Source Sans Pro"/>
              <a:sym typeface="Source Sans Pro"/>
            </a:endParaRPr>
          </a:p>
        </p:txBody>
      </p:sp>
      <p:sp>
        <p:nvSpPr>
          <p:cNvPr id="476" name="Google Shape;476;p57"/>
          <p:cNvSpPr txBox="1"/>
          <p:nvPr/>
        </p:nvSpPr>
        <p:spPr>
          <a:xfrm>
            <a:off x="7344642" y="3812872"/>
            <a:ext cx="13995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F7F7F"/>
                </a:solidFill>
                <a:latin typeface="Source Sans Pro"/>
                <a:ea typeface="Source Sans Pro"/>
                <a:cs typeface="Source Sans Pro"/>
                <a:sym typeface="Source Sans Pro"/>
              </a:rPr>
              <a:t>Example</a:t>
            </a:r>
            <a:endParaRPr sz="1000">
              <a:solidFill>
                <a:srgbClr val="7F7F7F"/>
              </a:solidFill>
              <a:latin typeface="Source Sans Pro"/>
              <a:ea typeface="Source Sans Pro"/>
              <a:cs typeface="Source Sans Pro"/>
              <a:sym typeface="Source Sans Pro"/>
            </a:endParaRPr>
          </a:p>
        </p:txBody>
      </p:sp>
      <p:sp>
        <p:nvSpPr>
          <p:cNvPr id="477" name="Google Shape;477;p57"/>
          <p:cNvSpPr txBox="1"/>
          <p:nvPr/>
        </p:nvSpPr>
        <p:spPr>
          <a:xfrm>
            <a:off x="9120336" y="3986543"/>
            <a:ext cx="1399510" cy="30008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a:t>
            </a:r>
            <a:endParaRPr sz="900">
              <a:solidFill>
                <a:srgbClr val="7F7F7F"/>
              </a:solidFill>
              <a:latin typeface="Source Sans Pro"/>
              <a:ea typeface="Source Sans Pro"/>
              <a:cs typeface="Source Sans Pro"/>
              <a:sym typeface="Source Sans Pro"/>
            </a:endParaRPr>
          </a:p>
        </p:txBody>
      </p:sp>
      <p:sp>
        <p:nvSpPr>
          <p:cNvPr id="478" name="Google Shape;478;p57"/>
          <p:cNvSpPr txBox="1"/>
          <p:nvPr/>
        </p:nvSpPr>
        <p:spPr>
          <a:xfrm>
            <a:off x="9120336" y="3812872"/>
            <a:ext cx="13995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F7F7F"/>
                </a:solidFill>
                <a:latin typeface="Source Sans Pro"/>
                <a:ea typeface="Source Sans Pro"/>
                <a:cs typeface="Source Sans Pro"/>
                <a:sym typeface="Source Sans Pro"/>
              </a:rPr>
              <a:t>Example</a:t>
            </a:r>
            <a:endParaRPr sz="1000">
              <a:solidFill>
                <a:srgbClr val="7F7F7F"/>
              </a:solidFill>
              <a:latin typeface="Source Sans Pro"/>
              <a:ea typeface="Source Sans Pro"/>
              <a:cs typeface="Source Sans Pro"/>
              <a:sym typeface="Source Sans Pro"/>
            </a:endParaRPr>
          </a:p>
        </p:txBody>
      </p:sp>
      <p:sp>
        <p:nvSpPr>
          <p:cNvPr id="479" name="Google Shape;479;p57"/>
          <p:cNvSpPr txBox="1"/>
          <p:nvPr/>
        </p:nvSpPr>
        <p:spPr>
          <a:xfrm>
            <a:off x="10837144" y="3986543"/>
            <a:ext cx="875479" cy="300082"/>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2020</a:t>
            </a:r>
            <a:endParaRPr sz="900">
              <a:solidFill>
                <a:srgbClr val="7F7F7F"/>
              </a:solidFill>
              <a:latin typeface="Source Sans Pro"/>
              <a:ea typeface="Source Sans Pro"/>
              <a:cs typeface="Source Sans Pro"/>
              <a:sym typeface="Source Sans Pro"/>
            </a:endParaRPr>
          </a:p>
        </p:txBody>
      </p:sp>
      <p:sp>
        <p:nvSpPr>
          <p:cNvPr id="480" name="Google Shape;480;p57"/>
          <p:cNvSpPr txBox="1"/>
          <p:nvPr/>
        </p:nvSpPr>
        <p:spPr>
          <a:xfrm>
            <a:off x="10837144" y="3812872"/>
            <a:ext cx="875480" cy="246221"/>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000">
                <a:solidFill>
                  <a:srgbClr val="7F7F7F"/>
                </a:solidFill>
                <a:latin typeface="Source Sans Pro"/>
                <a:ea typeface="Source Sans Pro"/>
                <a:cs typeface="Source Sans Pro"/>
                <a:sym typeface="Source Sans Pro"/>
              </a:rPr>
              <a:t>Example</a:t>
            </a:r>
            <a:endParaRPr sz="1000">
              <a:solidFill>
                <a:srgbClr val="7F7F7F"/>
              </a:solidFill>
              <a:latin typeface="Source Sans Pro"/>
              <a:ea typeface="Source Sans Pro"/>
              <a:cs typeface="Source Sans Pro"/>
              <a:sym typeface="Source Sans Pro"/>
            </a:endParaRPr>
          </a:p>
        </p:txBody>
      </p:sp>
      <p:sp>
        <p:nvSpPr>
          <p:cNvPr id="481" name="Google Shape;481;p57"/>
          <p:cNvSpPr txBox="1"/>
          <p:nvPr/>
        </p:nvSpPr>
        <p:spPr>
          <a:xfrm>
            <a:off x="3935760" y="4551625"/>
            <a:ext cx="139951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chemeClr val="dk2"/>
                </a:solidFill>
                <a:latin typeface="Source Sans Pro"/>
                <a:ea typeface="Source Sans Pro"/>
                <a:cs typeface="Source Sans Pro"/>
                <a:sym typeface="Source Sans Pro"/>
              </a:rPr>
              <a:t>Portfolio</a:t>
            </a:r>
            <a:endParaRPr sz="1200">
              <a:solidFill>
                <a:schemeClr val="dk2"/>
              </a:solidFill>
              <a:latin typeface="Source Sans Pro"/>
              <a:ea typeface="Source Sans Pro"/>
              <a:cs typeface="Source Sans Pro"/>
              <a:sym typeface="Source Sans Pro"/>
            </a:endParaRPr>
          </a:p>
        </p:txBody>
      </p:sp>
      <p:sp>
        <p:nvSpPr>
          <p:cNvPr id="482" name="Google Shape;482;p57"/>
          <p:cNvSpPr txBox="1"/>
          <p:nvPr/>
        </p:nvSpPr>
        <p:spPr>
          <a:xfrm>
            <a:off x="5568948" y="4634614"/>
            <a:ext cx="1399510" cy="30008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a:t>
            </a:r>
            <a:endParaRPr sz="900">
              <a:solidFill>
                <a:srgbClr val="7F7F7F"/>
              </a:solidFill>
              <a:latin typeface="Source Sans Pro"/>
              <a:ea typeface="Source Sans Pro"/>
              <a:cs typeface="Source Sans Pro"/>
              <a:sym typeface="Source Sans Pro"/>
            </a:endParaRPr>
          </a:p>
        </p:txBody>
      </p:sp>
      <p:sp>
        <p:nvSpPr>
          <p:cNvPr id="483" name="Google Shape;483;p57"/>
          <p:cNvSpPr txBox="1"/>
          <p:nvPr/>
        </p:nvSpPr>
        <p:spPr>
          <a:xfrm>
            <a:off x="5568948" y="4460943"/>
            <a:ext cx="13995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F7F7F"/>
                </a:solidFill>
                <a:latin typeface="Source Sans Pro"/>
                <a:ea typeface="Source Sans Pro"/>
                <a:cs typeface="Source Sans Pro"/>
                <a:sym typeface="Source Sans Pro"/>
              </a:rPr>
              <a:t>Example</a:t>
            </a:r>
            <a:endParaRPr sz="1000">
              <a:solidFill>
                <a:srgbClr val="7F7F7F"/>
              </a:solidFill>
              <a:latin typeface="Source Sans Pro"/>
              <a:ea typeface="Source Sans Pro"/>
              <a:cs typeface="Source Sans Pro"/>
              <a:sym typeface="Source Sans Pro"/>
            </a:endParaRPr>
          </a:p>
        </p:txBody>
      </p:sp>
      <p:sp>
        <p:nvSpPr>
          <p:cNvPr id="484" name="Google Shape;484;p57"/>
          <p:cNvSpPr txBox="1"/>
          <p:nvPr/>
        </p:nvSpPr>
        <p:spPr>
          <a:xfrm>
            <a:off x="7344642" y="4634614"/>
            <a:ext cx="1399510" cy="30008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a:t>
            </a:r>
            <a:endParaRPr sz="900">
              <a:solidFill>
                <a:srgbClr val="7F7F7F"/>
              </a:solidFill>
              <a:latin typeface="Source Sans Pro"/>
              <a:ea typeface="Source Sans Pro"/>
              <a:cs typeface="Source Sans Pro"/>
              <a:sym typeface="Source Sans Pro"/>
            </a:endParaRPr>
          </a:p>
        </p:txBody>
      </p:sp>
      <p:sp>
        <p:nvSpPr>
          <p:cNvPr id="485" name="Google Shape;485;p57"/>
          <p:cNvSpPr txBox="1"/>
          <p:nvPr/>
        </p:nvSpPr>
        <p:spPr>
          <a:xfrm>
            <a:off x="7344642" y="4460943"/>
            <a:ext cx="13995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F7F7F"/>
                </a:solidFill>
                <a:latin typeface="Source Sans Pro"/>
                <a:ea typeface="Source Sans Pro"/>
                <a:cs typeface="Source Sans Pro"/>
                <a:sym typeface="Source Sans Pro"/>
              </a:rPr>
              <a:t>Example</a:t>
            </a:r>
            <a:endParaRPr sz="1000">
              <a:solidFill>
                <a:srgbClr val="7F7F7F"/>
              </a:solidFill>
              <a:latin typeface="Source Sans Pro"/>
              <a:ea typeface="Source Sans Pro"/>
              <a:cs typeface="Source Sans Pro"/>
              <a:sym typeface="Source Sans Pro"/>
            </a:endParaRPr>
          </a:p>
        </p:txBody>
      </p:sp>
      <p:sp>
        <p:nvSpPr>
          <p:cNvPr id="486" name="Google Shape;486;p57"/>
          <p:cNvSpPr txBox="1"/>
          <p:nvPr/>
        </p:nvSpPr>
        <p:spPr>
          <a:xfrm>
            <a:off x="9120336" y="4634614"/>
            <a:ext cx="1399510" cy="30008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a:t>
            </a:r>
            <a:endParaRPr sz="900">
              <a:solidFill>
                <a:srgbClr val="7F7F7F"/>
              </a:solidFill>
              <a:latin typeface="Source Sans Pro"/>
              <a:ea typeface="Source Sans Pro"/>
              <a:cs typeface="Source Sans Pro"/>
              <a:sym typeface="Source Sans Pro"/>
            </a:endParaRPr>
          </a:p>
        </p:txBody>
      </p:sp>
      <p:sp>
        <p:nvSpPr>
          <p:cNvPr id="487" name="Google Shape;487;p57"/>
          <p:cNvSpPr txBox="1"/>
          <p:nvPr/>
        </p:nvSpPr>
        <p:spPr>
          <a:xfrm>
            <a:off x="9120336" y="4460943"/>
            <a:ext cx="13995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F7F7F"/>
                </a:solidFill>
                <a:latin typeface="Source Sans Pro"/>
                <a:ea typeface="Source Sans Pro"/>
                <a:cs typeface="Source Sans Pro"/>
                <a:sym typeface="Source Sans Pro"/>
              </a:rPr>
              <a:t>Example</a:t>
            </a:r>
            <a:endParaRPr sz="1000">
              <a:solidFill>
                <a:srgbClr val="7F7F7F"/>
              </a:solidFill>
              <a:latin typeface="Source Sans Pro"/>
              <a:ea typeface="Source Sans Pro"/>
              <a:cs typeface="Source Sans Pro"/>
              <a:sym typeface="Source Sans Pro"/>
            </a:endParaRPr>
          </a:p>
        </p:txBody>
      </p:sp>
      <p:sp>
        <p:nvSpPr>
          <p:cNvPr id="488" name="Google Shape;488;p57"/>
          <p:cNvSpPr txBox="1"/>
          <p:nvPr/>
        </p:nvSpPr>
        <p:spPr>
          <a:xfrm>
            <a:off x="10837144" y="4634614"/>
            <a:ext cx="875479" cy="300082"/>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2020</a:t>
            </a:r>
            <a:endParaRPr sz="900">
              <a:solidFill>
                <a:srgbClr val="7F7F7F"/>
              </a:solidFill>
              <a:latin typeface="Source Sans Pro"/>
              <a:ea typeface="Source Sans Pro"/>
              <a:cs typeface="Source Sans Pro"/>
              <a:sym typeface="Source Sans Pro"/>
            </a:endParaRPr>
          </a:p>
        </p:txBody>
      </p:sp>
      <p:sp>
        <p:nvSpPr>
          <p:cNvPr id="489" name="Google Shape;489;p57"/>
          <p:cNvSpPr txBox="1"/>
          <p:nvPr/>
        </p:nvSpPr>
        <p:spPr>
          <a:xfrm>
            <a:off x="10837144" y="4460943"/>
            <a:ext cx="875480" cy="246221"/>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000">
                <a:solidFill>
                  <a:srgbClr val="7F7F7F"/>
                </a:solidFill>
                <a:latin typeface="Source Sans Pro"/>
                <a:ea typeface="Source Sans Pro"/>
                <a:cs typeface="Source Sans Pro"/>
                <a:sym typeface="Source Sans Pro"/>
              </a:rPr>
              <a:t>Example</a:t>
            </a:r>
            <a:endParaRPr sz="1000">
              <a:solidFill>
                <a:srgbClr val="7F7F7F"/>
              </a:solidFill>
              <a:latin typeface="Source Sans Pro"/>
              <a:ea typeface="Source Sans Pro"/>
              <a:cs typeface="Source Sans Pro"/>
              <a:sym typeface="Source Sans Pro"/>
            </a:endParaRPr>
          </a:p>
        </p:txBody>
      </p:sp>
      <p:sp>
        <p:nvSpPr>
          <p:cNvPr id="490" name="Google Shape;490;p57"/>
          <p:cNvSpPr txBox="1"/>
          <p:nvPr/>
        </p:nvSpPr>
        <p:spPr>
          <a:xfrm>
            <a:off x="3935760" y="5199697"/>
            <a:ext cx="139951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chemeClr val="dk2"/>
                </a:solidFill>
                <a:latin typeface="Source Sans Pro"/>
                <a:ea typeface="Source Sans Pro"/>
                <a:cs typeface="Source Sans Pro"/>
                <a:sym typeface="Source Sans Pro"/>
              </a:rPr>
              <a:t>Clean</a:t>
            </a:r>
            <a:endParaRPr sz="1200">
              <a:solidFill>
                <a:schemeClr val="dk2"/>
              </a:solidFill>
              <a:latin typeface="Source Sans Pro"/>
              <a:ea typeface="Source Sans Pro"/>
              <a:cs typeface="Source Sans Pro"/>
              <a:sym typeface="Source Sans Pro"/>
            </a:endParaRPr>
          </a:p>
        </p:txBody>
      </p:sp>
      <p:sp>
        <p:nvSpPr>
          <p:cNvPr id="491" name="Google Shape;491;p57"/>
          <p:cNvSpPr txBox="1"/>
          <p:nvPr/>
        </p:nvSpPr>
        <p:spPr>
          <a:xfrm>
            <a:off x="5568948" y="5282686"/>
            <a:ext cx="1399510" cy="30008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a:t>
            </a:r>
            <a:endParaRPr sz="900">
              <a:solidFill>
                <a:srgbClr val="7F7F7F"/>
              </a:solidFill>
              <a:latin typeface="Source Sans Pro"/>
              <a:ea typeface="Source Sans Pro"/>
              <a:cs typeface="Source Sans Pro"/>
              <a:sym typeface="Source Sans Pro"/>
            </a:endParaRPr>
          </a:p>
        </p:txBody>
      </p:sp>
      <p:sp>
        <p:nvSpPr>
          <p:cNvPr id="492" name="Google Shape;492;p57"/>
          <p:cNvSpPr txBox="1"/>
          <p:nvPr/>
        </p:nvSpPr>
        <p:spPr>
          <a:xfrm>
            <a:off x="5568948" y="5109015"/>
            <a:ext cx="13995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F7F7F"/>
                </a:solidFill>
                <a:latin typeface="Source Sans Pro"/>
                <a:ea typeface="Source Sans Pro"/>
                <a:cs typeface="Source Sans Pro"/>
                <a:sym typeface="Source Sans Pro"/>
              </a:rPr>
              <a:t>Example</a:t>
            </a:r>
            <a:endParaRPr sz="1000">
              <a:solidFill>
                <a:srgbClr val="7F7F7F"/>
              </a:solidFill>
              <a:latin typeface="Source Sans Pro"/>
              <a:ea typeface="Source Sans Pro"/>
              <a:cs typeface="Source Sans Pro"/>
              <a:sym typeface="Source Sans Pro"/>
            </a:endParaRPr>
          </a:p>
        </p:txBody>
      </p:sp>
      <p:sp>
        <p:nvSpPr>
          <p:cNvPr id="493" name="Google Shape;493;p57"/>
          <p:cNvSpPr txBox="1"/>
          <p:nvPr/>
        </p:nvSpPr>
        <p:spPr>
          <a:xfrm>
            <a:off x="7344642" y="5282686"/>
            <a:ext cx="1399510" cy="30008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a:t>
            </a:r>
            <a:endParaRPr sz="900">
              <a:solidFill>
                <a:srgbClr val="7F7F7F"/>
              </a:solidFill>
              <a:latin typeface="Source Sans Pro"/>
              <a:ea typeface="Source Sans Pro"/>
              <a:cs typeface="Source Sans Pro"/>
              <a:sym typeface="Source Sans Pro"/>
            </a:endParaRPr>
          </a:p>
        </p:txBody>
      </p:sp>
      <p:sp>
        <p:nvSpPr>
          <p:cNvPr id="494" name="Google Shape;494;p57"/>
          <p:cNvSpPr txBox="1"/>
          <p:nvPr/>
        </p:nvSpPr>
        <p:spPr>
          <a:xfrm>
            <a:off x="7344642" y="5109015"/>
            <a:ext cx="13995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F7F7F"/>
                </a:solidFill>
                <a:latin typeface="Source Sans Pro"/>
                <a:ea typeface="Source Sans Pro"/>
                <a:cs typeface="Source Sans Pro"/>
                <a:sym typeface="Source Sans Pro"/>
              </a:rPr>
              <a:t>Example</a:t>
            </a:r>
            <a:endParaRPr sz="1000">
              <a:solidFill>
                <a:srgbClr val="7F7F7F"/>
              </a:solidFill>
              <a:latin typeface="Source Sans Pro"/>
              <a:ea typeface="Source Sans Pro"/>
              <a:cs typeface="Source Sans Pro"/>
              <a:sym typeface="Source Sans Pro"/>
            </a:endParaRPr>
          </a:p>
        </p:txBody>
      </p:sp>
      <p:sp>
        <p:nvSpPr>
          <p:cNvPr id="495" name="Google Shape;495;p57"/>
          <p:cNvSpPr txBox="1"/>
          <p:nvPr/>
        </p:nvSpPr>
        <p:spPr>
          <a:xfrm>
            <a:off x="9120336" y="5282686"/>
            <a:ext cx="1399510" cy="30008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a:t>
            </a:r>
            <a:endParaRPr sz="900">
              <a:solidFill>
                <a:srgbClr val="7F7F7F"/>
              </a:solidFill>
              <a:latin typeface="Source Sans Pro"/>
              <a:ea typeface="Source Sans Pro"/>
              <a:cs typeface="Source Sans Pro"/>
              <a:sym typeface="Source Sans Pro"/>
            </a:endParaRPr>
          </a:p>
        </p:txBody>
      </p:sp>
      <p:sp>
        <p:nvSpPr>
          <p:cNvPr id="496" name="Google Shape;496;p57"/>
          <p:cNvSpPr txBox="1"/>
          <p:nvPr/>
        </p:nvSpPr>
        <p:spPr>
          <a:xfrm>
            <a:off x="9120336" y="5109015"/>
            <a:ext cx="13995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F7F7F"/>
                </a:solidFill>
                <a:latin typeface="Source Sans Pro"/>
                <a:ea typeface="Source Sans Pro"/>
                <a:cs typeface="Source Sans Pro"/>
                <a:sym typeface="Source Sans Pro"/>
              </a:rPr>
              <a:t>Example</a:t>
            </a:r>
            <a:endParaRPr sz="1000">
              <a:solidFill>
                <a:srgbClr val="7F7F7F"/>
              </a:solidFill>
              <a:latin typeface="Source Sans Pro"/>
              <a:ea typeface="Source Sans Pro"/>
              <a:cs typeface="Source Sans Pro"/>
              <a:sym typeface="Source Sans Pro"/>
            </a:endParaRPr>
          </a:p>
        </p:txBody>
      </p:sp>
      <p:sp>
        <p:nvSpPr>
          <p:cNvPr id="497" name="Google Shape;497;p57"/>
          <p:cNvSpPr txBox="1"/>
          <p:nvPr/>
        </p:nvSpPr>
        <p:spPr>
          <a:xfrm>
            <a:off x="10837144" y="5282686"/>
            <a:ext cx="875479" cy="300082"/>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2020</a:t>
            </a:r>
            <a:endParaRPr sz="900">
              <a:solidFill>
                <a:srgbClr val="7F7F7F"/>
              </a:solidFill>
              <a:latin typeface="Source Sans Pro"/>
              <a:ea typeface="Source Sans Pro"/>
              <a:cs typeface="Source Sans Pro"/>
              <a:sym typeface="Source Sans Pro"/>
            </a:endParaRPr>
          </a:p>
        </p:txBody>
      </p:sp>
      <p:sp>
        <p:nvSpPr>
          <p:cNvPr id="498" name="Google Shape;498;p57"/>
          <p:cNvSpPr txBox="1"/>
          <p:nvPr/>
        </p:nvSpPr>
        <p:spPr>
          <a:xfrm>
            <a:off x="10837144" y="5109015"/>
            <a:ext cx="875480" cy="246221"/>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000">
                <a:solidFill>
                  <a:srgbClr val="7F7F7F"/>
                </a:solidFill>
                <a:latin typeface="Source Sans Pro"/>
                <a:ea typeface="Source Sans Pro"/>
                <a:cs typeface="Source Sans Pro"/>
                <a:sym typeface="Source Sans Pro"/>
              </a:rPr>
              <a:t>Example</a:t>
            </a:r>
            <a:endParaRPr sz="1000">
              <a:solidFill>
                <a:srgbClr val="7F7F7F"/>
              </a:solidFill>
              <a:latin typeface="Source Sans Pro"/>
              <a:ea typeface="Source Sans Pro"/>
              <a:cs typeface="Source Sans Pro"/>
              <a:sym typeface="Source Sans Pro"/>
            </a:endParaRPr>
          </a:p>
        </p:txBody>
      </p:sp>
      <p:sp>
        <p:nvSpPr>
          <p:cNvPr id="499" name="Google Shape;499;p57"/>
          <p:cNvSpPr txBox="1"/>
          <p:nvPr/>
        </p:nvSpPr>
        <p:spPr>
          <a:xfrm>
            <a:off x="3935760" y="5847769"/>
            <a:ext cx="1399510"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chemeClr val="dk2"/>
                </a:solidFill>
                <a:latin typeface="Source Sans Pro"/>
                <a:ea typeface="Source Sans Pro"/>
                <a:cs typeface="Source Sans Pro"/>
                <a:sym typeface="Source Sans Pro"/>
              </a:rPr>
              <a:t>Minimalism</a:t>
            </a:r>
            <a:endParaRPr sz="1200">
              <a:solidFill>
                <a:schemeClr val="dk2"/>
              </a:solidFill>
              <a:latin typeface="Source Sans Pro"/>
              <a:ea typeface="Source Sans Pro"/>
              <a:cs typeface="Source Sans Pro"/>
              <a:sym typeface="Source Sans Pro"/>
            </a:endParaRPr>
          </a:p>
        </p:txBody>
      </p:sp>
      <p:sp>
        <p:nvSpPr>
          <p:cNvPr id="500" name="Google Shape;500;p57"/>
          <p:cNvSpPr txBox="1"/>
          <p:nvPr/>
        </p:nvSpPr>
        <p:spPr>
          <a:xfrm>
            <a:off x="5568948" y="5930758"/>
            <a:ext cx="1399510" cy="30008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a:t>
            </a:r>
            <a:endParaRPr sz="900">
              <a:solidFill>
                <a:srgbClr val="7F7F7F"/>
              </a:solidFill>
              <a:latin typeface="Source Sans Pro"/>
              <a:ea typeface="Source Sans Pro"/>
              <a:cs typeface="Source Sans Pro"/>
              <a:sym typeface="Source Sans Pro"/>
            </a:endParaRPr>
          </a:p>
        </p:txBody>
      </p:sp>
      <p:sp>
        <p:nvSpPr>
          <p:cNvPr id="501" name="Google Shape;501;p57"/>
          <p:cNvSpPr txBox="1"/>
          <p:nvPr/>
        </p:nvSpPr>
        <p:spPr>
          <a:xfrm>
            <a:off x="5568948" y="5757087"/>
            <a:ext cx="13995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F7F7F"/>
                </a:solidFill>
                <a:latin typeface="Source Sans Pro"/>
                <a:ea typeface="Source Sans Pro"/>
                <a:cs typeface="Source Sans Pro"/>
                <a:sym typeface="Source Sans Pro"/>
              </a:rPr>
              <a:t>Example</a:t>
            </a:r>
            <a:endParaRPr sz="1000">
              <a:solidFill>
                <a:srgbClr val="7F7F7F"/>
              </a:solidFill>
              <a:latin typeface="Source Sans Pro"/>
              <a:ea typeface="Source Sans Pro"/>
              <a:cs typeface="Source Sans Pro"/>
              <a:sym typeface="Source Sans Pro"/>
            </a:endParaRPr>
          </a:p>
        </p:txBody>
      </p:sp>
      <p:sp>
        <p:nvSpPr>
          <p:cNvPr id="502" name="Google Shape;502;p57"/>
          <p:cNvSpPr txBox="1"/>
          <p:nvPr/>
        </p:nvSpPr>
        <p:spPr>
          <a:xfrm>
            <a:off x="7344642" y="5930758"/>
            <a:ext cx="1399510" cy="30008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a:t>
            </a:r>
            <a:endParaRPr sz="900">
              <a:solidFill>
                <a:srgbClr val="7F7F7F"/>
              </a:solidFill>
              <a:latin typeface="Source Sans Pro"/>
              <a:ea typeface="Source Sans Pro"/>
              <a:cs typeface="Source Sans Pro"/>
              <a:sym typeface="Source Sans Pro"/>
            </a:endParaRPr>
          </a:p>
        </p:txBody>
      </p:sp>
      <p:sp>
        <p:nvSpPr>
          <p:cNvPr id="503" name="Google Shape;503;p57"/>
          <p:cNvSpPr txBox="1"/>
          <p:nvPr/>
        </p:nvSpPr>
        <p:spPr>
          <a:xfrm>
            <a:off x="7344642" y="5757087"/>
            <a:ext cx="13995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F7F7F"/>
                </a:solidFill>
                <a:latin typeface="Source Sans Pro"/>
                <a:ea typeface="Source Sans Pro"/>
                <a:cs typeface="Source Sans Pro"/>
                <a:sym typeface="Source Sans Pro"/>
              </a:rPr>
              <a:t>Example</a:t>
            </a:r>
            <a:endParaRPr sz="1000">
              <a:solidFill>
                <a:srgbClr val="7F7F7F"/>
              </a:solidFill>
              <a:latin typeface="Source Sans Pro"/>
              <a:ea typeface="Source Sans Pro"/>
              <a:cs typeface="Source Sans Pro"/>
              <a:sym typeface="Source Sans Pro"/>
            </a:endParaRPr>
          </a:p>
        </p:txBody>
      </p:sp>
      <p:sp>
        <p:nvSpPr>
          <p:cNvPr id="504" name="Google Shape;504;p57"/>
          <p:cNvSpPr txBox="1"/>
          <p:nvPr/>
        </p:nvSpPr>
        <p:spPr>
          <a:xfrm>
            <a:off x="9120336" y="5930758"/>
            <a:ext cx="1399510" cy="300082"/>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a:t>
            </a:r>
            <a:endParaRPr sz="900">
              <a:solidFill>
                <a:srgbClr val="7F7F7F"/>
              </a:solidFill>
              <a:latin typeface="Source Sans Pro"/>
              <a:ea typeface="Source Sans Pro"/>
              <a:cs typeface="Source Sans Pro"/>
              <a:sym typeface="Source Sans Pro"/>
            </a:endParaRPr>
          </a:p>
        </p:txBody>
      </p:sp>
      <p:sp>
        <p:nvSpPr>
          <p:cNvPr id="505" name="Google Shape;505;p57"/>
          <p:cNvSpPr txBox="1"/>
          <p:nvPr/>
        </p:nvSpPr>
        <p:spPr>
          <a:xfrm>
            <a:off x="9120336" y="5757087"/>
            <a:ext cx="139951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F7F7F"/>
                </a:solidFill>
                <a:latin typeface="Source Sans Pro"/>
                <a:ea typeface="Source Sans Pro"/>
                <a:cs typeface="Source Sans Pro"/>
                <a:sym typeface="Source Sans Pro"/>
              </a:rPr>
              <a:t>Example</a:t>
            </a:r>
            <a:endParaRPr sz="1000">
              <a:solidFill>
                <a:srgbClr val="7F7F7F"/>
              </a:solidFill>
              <a:latin typeface="Source Sans Pro"/>
              <a:ea typeface="Source Sans Pro"/>
              <a:cs typeface="Source Sans Pro"/>
              <a:sym typeface="Source Sans Pro"/>
            </a:endParaRPr>
          </a:p>
        </p:txBody>
      </p:sp>
      <p:sp>
        <p:nvSpPr>
          <p:cNvPr id="506" name="Google Shape;506;p57"/>
          <p:cNvSpPr txBox="1"/>
          <p:nvPr/>
        </p:nvSpPr>
        <p:spPr>
          <a:xfrm>
            <a:off x="10837144" y="5930758"/>
            <a:ext cx="875479" cy="300082"/>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2020</a:t>
            </a:r>
            <a:endParaRPr sz="900">
              <a:solidFill>
                <a:srgbClr val="7F7F7F"/>
              </a:solidFill>
              <a:latin typeface="Source Sans Pro"/>
              <a:ea typeface="Source Sans Pro"/>
              <a:cs typeface="Source Sans Pro"/>
              <a:sym typeface="Source Sans Pro"/>
            </a:endParaRPr>
          </a:p>
        </p:txBody>
      </p:sp>
      <p:sp>
        <p:nvSpPr>
          <p:cNvPr id="507" name="Google Shape;507;p57"/>
          <p:cNvSpPr txBox="1"/>
          <p:nvPr/>
        </p:nvSpPr>
        <p:spPr>
          <a:xfrm>
            <a:off x="10837144" y="5757087"/>
            <a:ext cx="875480" cy="246221"/>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000">
                <a:solidFill>
                  <a:srgbClr val="7F7F7F"/>
                </a:solidFill>
                <a:latin typeface="Source Sans Pro"/>
                <a:ea typeface="Source Sans Pro"/>
                <a:cs typeface="Source Sans Pro"/>
                <a:sym typeface="Source Sans Pro"/>
              </a:rPr>
              <a:t>Example</a:t>
            </a:r>
            <a:endParaRPr sz="1000">
              <a:solidFill>
                <a:srgbClr val="7F7F7F"/>
              </a:solidFill>
              <a:latin typeface="Source Sans Pro"/>
              <a:ea typeface="Source Sans Pro"/>
              <a:cs typeface="Source Sans Pro"/>
              <a:sym typeface="Source Sans Pro"/>
            </a:endParaRPr>
          </a:p>
        </p:txBody>
      </p:sp>
      <p:sp>
        <p:nvSpPr>
          <p:cNvPr id="508" name="Google Shape;508;p57"/>
          <p:cNvSpPr txBox="1"/>
          <p:nvPr/>
        </p:nvSpPr>
        <p:spPr>
          <a:xfrm>
            <a:off x="10488488" y="680398"/>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509" name="Google Shape;509;p57"/>
          <p:cNvCxnSpPr/>
          <p:nvPr/>
        </p:nvCxnSpPr>
        <p:spPr>
          <a:xfrm>
            <a:off x="9433768" y="868286"/>
            <a:ext cx="936104" cy="0"/>
          </a:xfrm>
          <a:prstGeom prst="straightConnector1">
            <a:avLst/>
          </a:prstGeom>
          <a:noFill/>
          <a:ln cap="flat" cmpd="sng" w="9525">
            <a:solidFill>
              <a:srgbClr val="BFBFBF"/>
            </a:solidFill>
            <a:prstDash val="solid"/>
            <a:miter lim="800000"/>
            <a:headEnd len="sm" w="sm" type="none"/>
            <a:tailEnd len="sm" w="sm" type="none"/>
          </a:ln>
        </p:spPr>
      </p:cxnSp>
      <p:sp>
        <p:nvSpPr>
          <p:cNvPr id="510" name="Google Shape;510;p57"/>
          <p:cNvSpPr txBox="1"/>
          <p:nvPr/>
        </p:nvSpPr>
        <p:spPr>
          <a:xfrm>
            <a:off x="882011" y="5287727"/>
            <a:ext cx="2207684" cy="7155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chemeClr val="lt1"/>
                </a:solidFill>
                <a:latin typeface="Source Sans Pro"/>
                <a:ea typeface="Source Sans Pro"/>
                <a:cs typeface="Source Sans Pro"/>
                <a:sym typeface="Source Sans Pro"/>
              </a:rPr>
              <a:t>Lorem Ipsum is simply dummy text of the printing and typesetting industry standard dummy text ever printer took a galley.</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14" name="Shape 514"/>
        <p:cNvGrpSpPr/>
        <p:nvPr/>
      </p:nvGrpSpPr>
      <p:grpSpPr>
        <a:xfrm>
          <a:off x="0" y="0"/>
          <a:ext cx="0" cy="0"/>
          <a:chOff x="0" y="0"/>
          <a:chExt cx="0" cy="0"/>
        </a:xfrm>
      </p:grpSpPr>
      <p:pic>
        <p:nvPicPr>
          <p:cNvPr id="515" name="Google Shape;515;p58"/>
          <p:cNvPicPr preferRelativeResize="0"/>
          <p:nvPr/>
        </p:nvPicPr>
        <p:blipFill rotWithShape="1">
          <a:blip r:embed="rId3">
            <a:alphaModFix/>
          </a:blip>
          <a:srcRect b="3505" l="27896" r="27900" t="3505"/>
          <a:stretch/>
        </p:blipFill>
        <p:spPr>
          <a:xfrm>
            <a:off x="540000" y="540000"/>
            <a:ext cx="4120125" cy="5778000"/>
          </a:xfrm>
          <a:prstGeom prst="rect">
            <a:avLst/>
          </a:prstGeom>
          <a:noFill/>
          <a:ln>
            <a:noFill/>
          </a:ln>
        </p:spPr>
      </p:pic>
      <p:sp>
        <p:nvSpPr>
          <p:cNvPr id="516" name="Google Shape;516;p58"/>
          <p:cNvSpPr txBox="1"/>
          <p:nvPr/>
        </p:nvSpPr>
        <p:spPr>
          <a:xfrm>
            <a:off x="7798437" y="5186921"/>
            <a:ext cx="3853562" cy="113107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 when an unknown printer took a galley. Lorem Ipsum is simply dummy text of the printing and typesetting industry. Lorem Ipsum has been the industry standard dummy text ever printer took a galley.</a:t>
            </a:r>
            <a:endParaRPr/>
          </a:p>
        </p:txBody>
      </p:sp>
      <p:sp>
        <p:nvSpPr>
          <p:cNvPr id="517" name="Google Shape;517;p58"/>
          <p:cNvSpPr txBox="1"/>
          <p:nvPr/>
        </p:nvSpPr>
        <p:spPr>
          <a:xfrm>
            <a:off x="5836312" y="5643182"/>
            <a:ext cx="1656184" cy="437492"/>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900">
                <a:solidFill>
                  <a:srgbClr val="7F7F7F"/>
                </a:solidFill>
                <a:latin typeface="Source Sans Pro"/>
                <a:ea typeface="Source Sans Pro"/>
                <a:cs typeface="Source Sans Pro"/>
                <a:sym typeface="Source Sans Pro"/>
              </a:rPr>
              <a:t>If Opportunity Doesn't Knock, Build a Door.</a:t>
            </a:r>
            <a:endParaRPr/>
          </a:p>
        </p:txBody>
      </p:sp>
      <p:sp>
        <p:nvSpPr>
          <p:cNvPr id="518" name="Google Shape;518;p58"/>
          <p:cNvSpPr txBox="1"/>
          <p:nvPr/>
        </p:nvSpPr>
        <p:spPr>
          <a:xfrm>
            <a:off x="5836312" y="5454834"/>
            <a:ext cx="1656184"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2"/>
                </a:solidFill>
                <a:latin typeface="Source Sans Pro"/>
                <a:ea typeface="Source Sans Pro"/>
                <a:cs typeface="Source Sans Pro"/>
                <a:sym typeface="Source Sans Pro"/>
              </a:rPr>
              <a:t>Subtitle of  Project</a:t>
            </a:r>
            <a:endParaRPr sz="1000">
              <a:solidFill>
                <a:schemeClr val="dk2"/>
              </a:solidFill>
              <a:latin typeface="Source Sans Pro"/>
              <a:ea typeface="Source Sans Pro"/>
              <a:cs typeface="Source Sans Pro"/>
              <a:sym typeface="Source Sans Pro"/>
            </a:endParaRPr>
          </a:p>
        </p:txBody>
      </p:sp>
      <p:cxnSp>
        <p:nvCxnSpPr>
          <p:cNvPr id="519" name="Google Shape;519;p58"/>
          <p:cNvCxnSpPr/>
          <p:nvPr/>
        </p:nvCxnSpPr>
        <p:spPr>
          <a:xfrm>
            <a:off x="5934643" y="5312269"/>
            <a:ext cx="1575762" cy="0"/>
          </a:xfrm>
          <a:prstGeom prst="straightConnector1">
            <a:avLst/>
          </a:prstGeom>
          <a:noFill/>
          <a:ln cap="flat" cmpd="sng" w="9525">
            <a:solidFill>
              <a:schemeClr val="accent4"/>
            </a:solidFill>
            <a:prstDash val="solid"/>
            <a:miter lim="800000"/>
            <a:headEnd len="sm" w="sm" type="none"/>
            <a:tailEnd len="sm" w="sm" type="none"/>
          </a:ln>
        </p:spPr>
      </p:cxnSp>
      <p:cxnSp>
        <p:nvCxnSpPr>
          <p:cNvPr id="520" name="Google Shape;520;p58"/>
          <p:cNvCxnSpPr/>
          <p:nvPr/>
        </p:nvCxnSpPr>
        <p:spPr>
          <a:xfrm>
            <a:off x="5934643" y="6213305"/>
            <a:ext cx="1575762" cy="0"/>
          </a:xfrm>
          <a:prstGeom prst="straightConnector1">
            <a:avLst/>
          </a:prstGeom>
          <a:noFill/>
          <a:ln cap="flat" cmpd="sng" w="9525">
            <a:solidFill>
              <a:schemeClr val="accent4"/>
            </a:solidFill>
            <a:prstDash val="solid"/>
            <a:miter lim="800000"/>
            <a:headEnd len="sm" w="sm" type="none"/>
            <a:tailEnd len="sm" w="sm" type="none"/>
          </a:ln>
        </p:spPr>
      </p:cxnSp>
      <p:sp>
        <p:nvSpPr>
          <p:cNvPr id="521" name="Google Shape;521;p58"/>
          <p:cNvSpPr txBox="1"/>
          <p:nvPr/>
        </p:nvSpPr>
        <p:spPr>
          <a:xfrm>
            <a:off x="10488488" y="421466"/>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522" name="Google Shape;522;p58"/>
          <p:cNvCxnSpPr/>
          <p:nvPr/>
        </p:nvCxnSpPr>
        <p:spPr>
          <a:xfrm>
            <a:off x="9433768" y="609354"/>
            <a:ext cx="936104" cy="0"/>
          </a:xfrm>
          <a:prstGeom prst="straightConnector1">
            <a:avLst/>
          </a:prstGeom>
          <a:noFill/>
          <a:ln cap="flat" cmpd="sng" w="9525">
            <a:solidFill>
              <a:srgbClr val="BFBFBF"/>
            </a:solidFill>
            <a:prstDash val="solid"/>
            <a:miter lim="800000"/>
            <a:headEnd len="sm" w="sm" type="none"/>
            <a:tailEnd len="sm" w="sm" type="none"/>
          </a:ln>
        </p:spPr>
      </p:cxnSp>
      <p:sp>
        <p:nvSpPr>
          <p:cNvPr id="523" name="Google Shape;523;p58"/>
          <p:cNvSpPr txBox="1"/>
          <p:nvPr/>
        </p:nvSpPr>
        <p:spPr>
          <a:xfrm>
            <a:off x="5854221" y="2496416"/>
            <a:ext cx="2834067"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Simple</a:t>
            </a:r>
            <a:endParaRPr sz="5500">
              <a:solidFill>
                <a:schemeClr val="dk2"/>
              </a:solidFill>
              <a:latin typeface="Cormorant"/>
              <a:ea typeface="Cormorant"/>
              <a:cs typeface="Cormorant"/>
              <a:sym typeface="Cormorant"/>
            </a:endParaRPr>
          </a:p>
        </p:txBody>
      </p:sp>
      <p:grpSp>
        <p:nvGrpSpPr>
          <p:cNvPr id="524" name="Google Shape;524;p58"/>
          <p:cNvGrpSpPr/>
          <p:nvPr/>
        </p:nvGrpSpPr>
        <p:grpSpPr>
          <a:xfrm>
            <a:off x="10047932" y="2893619"/>
            <a:ext cx="1496322" cy="144312"/>
            <a:chOff x="10047932" y="2893619"/>
            <a:chExt cx="1496322" cy="144312"/>
          </a:xfrm>
        </p:grpSpPr>
        <p:sp>
          <p:nvSpPr>
            <p:cNvPr id="525" name="Google Shape;525;p58"/>
            <p:cNvSpPr/>
            <p:nvPr/>
          </p:nvSpPr>
          <p:spPr>
            <a:xfrm>
              <a:off x="11051802" y="2902317"/>
              <a:ext cx="126916" cy="126917"/>
            </a:xfrm>
            <a:custGeom>
              <a:rect b="b" l="l" r="r" t="t"/>
              <a:pathLst>
                <a:path extrusionOk="0" h="609" w="609">
                  <a:moveTo>
                    <a:pt x="530" y="608"/>
                  </a:moveTo>
                  <a:lnTo>
                    <a:pt x="530" y="608"/>
                  </a:lnTo>
                  <a:cubicBezTo>
                    <a:pt x="78" y="608"/>
                    <a:pt x="78" y="608"/>
                    <a:pt x="78" y="608"/>
                  </a:cubicBezTo>
                  <a:cubicBezTo>
                    <a:pt x="36" y="608"/>
                    <a:pt x="0" y="572"/>
                    <a:pt x="0" y="530"/>
                  </a:cubicBezTo>
                  <a:cubicBezTo>
                    <a:pt x="0" y="78"/>
                    <a:pt x="0" y="78"/>
                    <a:pt x="0" y="78"/>
                  </a:cubicBezTo>
                  <a:cubicBezTo>
                    <a:pt x="0" y="35"/>
                    <a:pt x="36" y="0"/>
                    <a:pt x="78" y="0"/>
                  </a:cubicBezTo>
                  <a:cubicBezTo>
                    <a:pt x="530" y="0"/>
                    <a:pt x="530" y="0"/>
                    <a:pt x="530" y="0"/>
                  </a:cubicBezTo>
                  <a:cubicBezTo>
                    <a:pt x="573" y="0"/>
                    <a:pt x="608" y="35"/>
                    <a:pt x="608" y="78"/>
                  </a:cubicBezTo>
                  <a:cubicBezTo>
                    <a:pt x="608" y="530"/>
                    <a:pt x="608" y="530"/>
                    <a:pt x="608" y="530"/>
                  </a:cubicBezTo>
                  <a:cubicBezTo>
                    <a:pt x="608" y="572"/>
                    <a:pt x="573" y="608"/>
                    <a:pt x="530" y="608"/>
                  </a:cubicBezTo>
                  <a:close/>
                  <a:moveTo>
                    <a:pt x="304" y="184"/>
                  </a:moveTo>
                  <a:lnTo>
                    <a:pt x="304" y="184"/>
                  </a:lnTo>
                  <a:cubicBezTo>
                    <a:pt x="254" y="184"/>
                    <a:pt x="219" y="212"/>
                    <a:pt x="198" y="254"/>
                  </a:cubicBezTo>
                  <a:cubicBezTo>
                    <a:pt x="198" y="261"/>
                    <a:pt x="198" y="261"/>
                    <a:pt x="191" y="261"/>
                  </a:cubicBezTo>
                  <a:lnTo>
                    <a:pt x="191" y="269"/>
                  </a:lnTo>
                  <a:lnTo>
                    <a:pt x="191" y="276"/>
                  </a:lnTo>
                  <a:cubicBezTo>
                    <a:pt x="191" y="276"/>
                    <a:pt x="191" y="276"/>
                    <a:pt x="191" y="283"/>
                  </a:cubicBezTo>
                  <a:cubicBezTo>
                    <a:pt x="191" y="283"/>
                    <a:pt x="191" y="283"/>
                    <a:pt x="191" y="290"/>
                  </a:cubicBezTo>
                  <a:cubicBezTo>
                    <a:pt x="191" y="297"/>
                    <a:pt x="184" y="297"/>
                    <a:pt x="184" y="304"/>
                  </a:cubicBezTo>
                  <a:cubicBezTo>
                    <a:pt x="184" y="367"/>
                    <a:pt x="240" y="424"/>
                    <a:pt x="304" y="424"/>
                  </a:cubicBezTo>
                  <a:cubicBezTo>
                    <a:pt x="368" y="424"/>
                    <a:pt x="424" y="367"/>
                    <a:pt x="424" y="304"/>
                  </a:cubicBezTo>
                  <a:cubicBezTo>
                    <a:pt x="424" y="297"/>
                    <a:pt x="417" y="297"/>
                    <a:pt x="417" y="290"/>
                  </a:cubicBezTo>
                  <a:cubicBezTo>
                    <a:pt x="417" y="283"/>
                    <a:pt x="417" y="283"/>
                    <a:pt x="417" y="283"/>
                  </a:cubicBezTo>
                  <a:cubicBezTo>
                    <a:pt x="417" y="276"/>
                    <a:pt x="417" y="276"/>
                    <a:pt x="417" y="276"/>
                  </a:cubicBezTo>
                  <a:lnTo>
                    <a:pt x="417" y="269"/>
                  </a:lnTo>
                  <a:lnTo>
                    <a:pt x="417" y="261"/>
                  </a:lnTo>
                  <a:cubicBezTo>
                    <a:pt x="410" y="261"/>
                    <a:pt x="410" y="261"/>
                    <a:pt x="410" y="254"/>
                  </a:cubicBezTo>
                  <a:cubicBezTo>
                    <a:pt x="389" y="212"/>
                    <a:pt x="354" y="184"/>
                    <a:pt x="304" y="184"/>
                  </a:cubicBezTo>
                  <a:close/>
                  <a:moveTo>
                    <a:pt x="537" y="99"/>
                  </a:moveTo>
                  <a:lnTo>
                    <a:pt x="537" y="99"/>
                  </a:lnTo>
                  <a:cubicBezTo>
                    <a:pt x="537" y="85"/>
                    <a:pt x="523" y="71"/>
                    <a:pt x="509" y="71"/>
                  </a:cubicBezTo>
                  <a:cubicBezTo>
                    <a:pt x="445" y="71"/>
                    <a:pt x="445" y="71"/>
                    <a:pt x="445" y="71"/>
                  </a:cubicBezTo>
                  <a:cubicBezTo>
                    <a:pt x="431" y="71"/>
                    <a:pt x="417" y="85"/>
                    <a:pt x="417" y="99"/>
                  </a:cubicBezTo>
                  <a:cubicBezTo>
                    <a:pt x="417" y="162"/>
                    <a:pt x="417" y="162"/>
                    <a:pt x="417" y="162"/>
                  </a:cubicBezTo>
                  <a:cubicBezTo>
                    <a:pt x="417" y="177"/>
                    <a:pt x="431" y="191"/>
                    <a:pt x="445" y="191"/>
                  </a:cubicBezTo>
                  <a:cubicBezTo>
                    <a:pt x="509" y="191"/>
                    <a:pt x="509" y="191"/>
                    <a:pt x="509" y="191"/>
                  </a:cubicBezTo>
                  <a:cubicBezTo>
                    <a:pt x="523" y="191"/>
                    <a:pt x="537" y="177"/>
                    <a:pt x="537" y="162"/>
                  </a:cubicBezTo>
                  <a:lnTo>
                    <a:pt x="537" y="99"/>
                  </a:lnTo>
                  <a:close/>
                  <a:moveTo>
                    <a:pt x="537" y="254"/>
                  </a:moveTo>
                  <a:lnTo>
                    <a:pt x="537" y="254"/>
                  </a:lnTo>
                  <a:cubicBezTo>
                    <a:pt x="481" y="254"/>
                    <a:pt x="481" y="254"/>
                    <a:pt x="481" y="254"/>
                  </a:cubicBezTo>
                  <a:cubicBezTo>
                    <a:pt x="488" y="269"/>
                    <a:pt x="488" y="290"/>
                    <a:pt x="488" y="304"/>
                  </a:cubicBezTo>
                  <a:cubicBezTo>
                    <a:pt x="488" y="403"/>
                    <a:pt x="403" y="488"/>
                    <a:pt x="304" y="488"/>
                  </a:cubicBezTo>
                  <a:cubicBezTo>
                    <a:pt x="205" y="488"/>
                    <a:pt x="120" y="403"/>
                    <a:pt x="120" y="304"/>
                  </a:cubicBezTo>
                  <a:cubicBezTo>
                    <a:pt x="120" y="290"/>
                    <a:pt x="120" y="269"/>
                    <a:pt x="127" y="254"/>
                  </a:cubicBezTo>
                  <a:cubicBezTo>
                    <a:pt x="71" y="254"/>
                    <a:pt x="71" y="254"/>
                    <a:pt x="71" y="254"/>
                  </a:cubicBezTo>
                  <a:cubicBezTo>
                    <a:pt x="71" y="509"/>
                    <a:pt x="71" y="509"/>
                    <a:pt x="71" y="509"/>
                  </a:cubicBezTo>
                  <a:cubicBezTo>
                    <a:pt x="71" y="523"/>
                    <a:pt x="85" y="537"/>
                    <a:pt x="99" y="537"/>
                  </a:cubicBezTo>
                  <a:cubicBezTo>
                    <a:pt x="509" y="537"/>
                    <a:pt x="509" y="537"/>
                    <a:pt x="509" y="537"/>
                  </a:cubicBezTo>
                  <a:cubicBezTo>
                    <a:pt x="523" y="537"/>
                    <a:pt x="537" y="523"/>
                    <a:pt x="537" y="509"/>
                  </a:cubicBezTo>
                  <a:lnTo>
                    <a:pt x="537" y="254"/>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526" name="Google Shape;526;p58"/>
            <p:cNvSpPr/>
            <p:nvPr/>
          </p:nvSpPr>
          <p:spPr>
            <a:xfrm>
              <a:off x="10047932" y="2902317"/>
              <a:ext cx="58860" cy="126917"/>
            </a:xfrm>
            <a:custGeom>
              <a:rect b="b" l="l" r="r" t="t"/>
              <a:pathLst>
                <a:path extrusionOk="0" h="608" w="284">
                  <a:moveTo>
                    <a:pt x="283" y="7"/>
                  </a:moveTo>
                  <a:lnTo>
                    <a:pt x="283" y="7"/>
                  </a:lnTo>
                  <a:cubicBezTo>
                    <a:pt x="283" y="42"/>
                    <a:pt x="283" y="106"/>
                    <a:pt x="283" y="106"/>
                  </a:cubicBezTo>
                  <a:cubicBezTo>
                    <a:pt x="283" y="106"/>
                    <a:pt x="213" y="99"/>
                    <a:pt x="198" y="127"/>
                  </a:cubicBezTo>
                  <a:cubicBezTo>
                    <a:pt x="184" y="141"/>
                    <a:pt x="191" y="183"/>
                    <a:pt x="191" y="212"/>
                  </a:cubicBezTo>
                  <a:cubicBezTo>
                    <a:pt x="220" y="212"/>
                    <a:pt x="255" y="212"/>
                    <a:pt x="283" y="212"/>
                  </a:cubicBezTo>
                  <a:cubicBezTo>
                    <a:pt x="276" y="254"/>
                    <a:pt x="269" y="275"/>
                    <a:pt x="269" y="311"/>
                  </a:cubicBezTo>
                  <a:cubicBezTo>
                    <a:pt x="241" y="311"/>
                    <a:pt x="191" y="311"/>
                    <a:pt x="191" y="311"/>
                  </a:cubicBezTo>
                  <a:cubicBezTo>
                    <a:pt x="191" y="607"/>
                    <a:pt x="191" y="607"/>
                    <a:pt x="191" y="607"/>
                  </a:cubicBezTo>
                  <a:cubicBezTo>
                    <a:pt x="191" y="607"/>
                    <a:pt x="100" y="607"/>
                    <a:pt x="57" y="607"/>
                  </a:cubicBezTo>
                  <a:cubicBezTo>
                    <a:pt x="57" y="516"/>
                    <a:pt x="57" y="410"/>
                    <a:pt x="57" y="311"/>
                  </a:cubicBezTo>
                  <a:cubicBezTo>
                    <a:pt x="36" y="311"/>
                    <a:pt x="22" y="311"/>
                    <a:pt x="0" y="311"/>
                  </a:cubicBezTo>
                  <a:cubicBezTo>
                    <a:pt x="0" y="275"/>
                    <a:pt x="0" y="247"/>
                    <a:pt x="0" y="212"/>
                  </a:cubicBezTo>
                  <a:cubicBezTo>
                    <a:pt x="22" y="212"/>
                    <a:pt x="36" y="212"/>
                    <a:pt x="57" y="212"/>
                  </a:cubicBezTo>
                  <a:cubicBezTo>
                    <a:pt x="64" y="148"/>
                    <a:pt x="64" y="78"/>
                    <a:pt x="100" y="42"/>
                  </a:cubicBezTo>
                  <a:cubicBezTo>
                    <a:pt x="135" y="0"/>
                    <a:pt x="170" y="7"/>
                    <a:pt x="283" y="7"/>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527" name="Google Shape;527;p58"/>
            <p:cNvSpPr/>
            <p:nvPr/>
          </p:nvSpPr>
          <p:spPr>
            <a:xfrm>
              <a:off x="10325223" y="2897240"/>
              <a:ext cx="138077" cy="137070"/>
            </a:xfrm>
            <a:custGeom>
              <a:rect b="b" l="l" r="r" t="t"/>
              <a:pathLst>
                <a:path extrusionOk="0" h="601" w="602">
                  <a:moveTo>
                    <a:pt x="304" y="0"/>
                  </a:moveTo>
                  <a:lnTo>
                    <a:pt x="304" y="0"/>
                  </a:lnTo>
                  <a:cubicBezTo>
                    <a:pt x="134" y="0"/>
                    <a:pt x="0" y="134"/>
                    <a:pt x="0" y="304"/>
                  </a:cubicBezTo>
                  <a:cubicBezTo>
                    <a:pt x="0" y="424"/>
                    <a:pt x="78" y="530"/>
                    <a:pt x="184" y="579"/>
                  </a:cubicBezTo>
                  <a:cubicBezTo>
                    <a:pt x="184" y="558"/>
                    <a:pt x="184" y="530"/>
                    <a:pt x="191" y="509"/>
                  </a:cubicBezTo>
                  <a:cubicBezTo>
                    <a:pt x="191" y="487"/>
                    <a:pt x="226" y="346"/>
                    <a:pt x="226" y="346"/>
                  </a:cubicBezTo>
                  <a:cubicBezTo>
                    <a:pt x="226" y="346"/>
                    <a:pt x="219" y="325"/>
                    <a:pt x="219" y="297"/>
                  </a:cubicBezTo>
                  <a:cubicBezTo>
                    <a:pt x="219" y="254"/>
                    <a:pt x="240" y="219"/>
                    <a:pt x="276" y="219"/>
                  </a:cubicBezTo>
                  <a:cubicBezTo>
                    <a:pt x="304" y="219"/>
                    <a:pt x="318" y="240"/>
                    <a:pt x="318" y="261"/>
                  </a:cubicBezTo>
                  <a:cubicBezTo>
                    <a:pt x="318" y="289"/>
                    <a:pt x="297" y="332"/>
                    <a:pt x="290" y="374"/>
                  </a:cubicBezTo>
                  <a:cubicBezTo>
                    <a:pt x="283" y="403"/>
                    <a:pt x="304" y="431"/>
                    <a:pt x="339" y="431"/>
                  </a:cubicBezTo>
                  <a:cubicBezTo>
                    <a:pt x="396" y="431"/>
                    <a:pt x="431" y="353"/>
                    <a:pt x="431" y="268"/>
                  </a:cubicBezTo>
                  <a:cubicBezTo>
                    <a:pt x="431" y="205"/>
                    <a:pt x="389" y="155"/>
                    <a:pt x="304" y="155"/>
                  </a:cubicBezTo>
                  <a:cubicBezTo>
                    <a:pt x="212" y="155"/>
                    <a:pt x="155" y="219"/>
                    <a:pt x="155" y="297"/>
                  </a:cubicBezTo>
                  <a:cubicBezTo>
                    <a:pt x="155" y="325"/>
                    <a:pt x="162" y="346"/>
                    <a:pt x="176" y="360"/>
                  </a:cubicBezTo>
                  <a:cubicBezTo>
                    <a:pt x="184" y="360"/>
                    <a:pt x="184" y="367"/>
                    <a:pt x="184" y="374"/>
                  </a:cubicBezTo>
                  <a:cubicBezTo>
                    <a:pt x="184" y="382"/>
                    <a:pt x="176" y="396"/>
                    <a:pt x="176" y="396"/>
                  </a:cubicBezTo>
                  <a:cubicBezTo>
                    <a:pt x="176" y="403"/>
                    <a:pt x="169" y="410"/>
                    <a:pt x="162" y="403"/>
                  </a:cubicBezTo>
                  <a:cubicBezTo>
                    <a:pt x="120" y="389"/>
                    <a:pt x="99" y="339"/>
                    <a:pt x="99" y="289"/>
                  </a:cubicBezTo>
                  <a:cubicBezTo>
                    <a:pt x="99" y="205"/>
                    <a:pt x="169" y="99"/>
                    <a:pt x="318" y="99"/>
                  </a:cubicBezTo>
                  <a:cubicBezTo>
                    <a:pt x="431" y="99"/>
                    <a:pt x="509" y="184"/>
                    <a:pt x="509" y="275"/>
                  </a:cubicBezTo>
                  <a:cubicBezTo>
                    <a:pt x="509" y="396"/>
                    <a:pt x="438" y="480"/>
                    <a:pt x="346" y="480"/>
                  </a:cubicBezTo>
                  <a:cubicBezTo>
                    <a:pt x="311" y="480"/>
                    <a:pt x="283" y="466"/>
                    <a:pt x="269" y="445"/>
                  </a:cubicBezTo>
                  <a:cubicBezTo>
                    <a:pt x="269" y="445"/>
                    <a:pt x="254" y="516"/>
                    <a:pt x="247" y="530"/>
                  </a:cubicBezTo>
                  <a:cubicBezTo>
                    <a:pt x="240" y="551"/>
                    <a:pt x="233" y="572"/>
                    <a:pt x="219" y="593"/>
                  </a:cubicBezTo>
                  <a:cubicBezTo>
                    <a:pt x="247" y="600"/>
                    <a:pt x="276" y="600"/>
                    <a:pt x="304" y="600"/>
                  </a:cubicBezTo>
                  <a:cubicBezTo>
                    <a:pt x="466" y="600"/>
                    <a:pt x="601" y="466"/>
                    <a:pt x="601" y="304"/>
                  </a:cubicBezTo>
                  <a:cubicBezTo>
                    <a:pt x="601" y="134"/>
                    <a:pt x="466" y="0"/>
                    <a:pt x="304" y="0"/>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528" name="Google Shape;528;p58"/>
            <p:cNvSpPr/>
            <p:nvPr/>
          </p:nvSpPr>
          <p:spPr>
            <a:xfrm>
              <a:off x="11397149" y="2893619"/>
              <a:ext cx="147105" cy="144312"/>
            </a:xfrm>
            <a:custGeom>
              <a:rect b="b" l="l" r="r" t="t"/>
              <a:pathLst>
                <a:path extrusionOk="0" h="454" w="461">
                  <a:moveTo>
                    <a:pt x="221" y="160"/>
                  </a:moveTo>
                  <a:lnTo>
                    <a:pt x="221" y="160"/>
                  </a:lnTo>
                  <a:cubicBezTo>
                    <a:pt x="186" y="98"/>
                    <a:pt x="150" y="54"/>
                    <a:pt x="150" y="54"/>
                  </a:cubicBezTo>
                  <a:cubicBezTo>
                    <a:pt x="88" y="72"/>
                    <a:pt x="53" y="125"/>
                    <a:pt x="35" y="187"/>
                  </a:cubicBezTo>
                  <a:cubicBezTo>
                    <a:pt x="44" y="187"/>
                    <a:pt x="124" y="187"/>
                    <a:pt x="221" y="160"/>
                  </a:cubicBezTo>
                  <a:close/>
                  <a:moveTo>
                    <a:pt x="239" y="231"/>
                  </a:moveTo>
                  <a:lnTo>
                    <a:pt x="239" y="231"/>
                  </a:lnTo>
                  <a:cubicBezTo>
                    <a:pt x="248" y="222"/>
                    <a:pt x="248" y="222"/>
                    <a:pt x="248" y="222"/>
                  </a:cubicBezTo>
                  <a:cubicBezTo>
                    <a:pt x="248" y="213"/>
                    <a:pt x="239" y="204"/>
                    <a:pt x="239" y="196"/>
                  </a:cubicBezTo>
                  <a:cubicBezTo>
                    <a:pt x="133" y="222"/>
                    <a:pt x="35" y="222"/>
                    <a:pt x="35" y="222"/>
                  </a:cubicBezTo>
                  <a:cubicBezTo>
                    <a:pt x="35" y="275"/>
                    <a:pt x="53" y="319"/>
                    <a:pt x="88" y="355"/>
                  </a:cubicBezTo>
                  <a:cubicBezTo>
                    <a:pt x="88" y="355"/>
                    <a:pt x="141" y="258"/>
                    <a:pt x="239" y="231"/>
                  </a:cubicBezTo>
                  <a:close/>
                  <a:moveTo>
                    <a:pt x="106" y="382"/>
                  </a:moveTo>
                  <a:lnTo>
                    <a:pt x="106" y="382"/>
                  </a:lnTo>
                  <a:cubicBezTo>
                    <a:pt x="106" y="382"/>
                    <a:pt x="106" y="382"/>
                    <a:pt x="106" y="373"/>
                  </a:cubicBezTo>
                  <a:cubicBezTo>
                    <a:pt x="106" y="382"/>
                    <a:pt x="106" y="382"/>
                    <a:pt x="106" y="382"/>
                  </a:cubicBezTo>
                  <a:close/>
                  <a:moveTo>
                    <a:pt x="186" y="36"/>
                  </a:moveTo>
                  <a:lnTo>
                    <a:pt x="186" y="36"/>
                  </a:lnTo>
                  <a:close/>
                  <a:moveTo>
                    <a:pt x="354" y="81"/>
                  </a:moveTo>
                  <a:lnTo>
                    <a:pt x="354" y="81"/>
                  </a:lnTo>
                  <a:cubicBezTo>
                    <a:pt x="328" y="45"/>
                    <a:pt x="284" y="28"/>
                    <a:pt x="231" y="28"/>
                  </a:cubicBezTo>
                  <a:cubicBezTo>
                    <a:pt x="212" y="28"/>
                    <a:pt x="194" y="36"/>
                    <a:pt x="186" y="36"/>
                  </a:cubicBezTo>
                  <a:cubicBezTo>
                    <a:pt x="186" y="36"/>
                    <a:pt x="221" y="89"/>
                    <a:pt x="256" y="151"/>
                  </a:cubicBezTo>
                  <a:cubicBezTo>
                    <a:pt x="328" y="125"/>
                    <a:pt x="354" y="81"/>
                    <a:pt x="354" y="81"/>
                  </a:cubicBezTo>
                  <a:close/>
                  <a:moveTo>
                    <a:pt x="231" y="453"/>
                  </a:moveTo>
                  <a:lnTo>
                    <a:pt x="231" y="453"/>
                  </a:lnTo>
                  <a:cubicBezTo>
                    <a:pt x="106" y="453"/>
                    <a:pt x="0" y="355"/>
                    <a:pt x="0" y="222"/>
                  </a:cubicBezTo>
                  <a:cubicBezTo>
                    <a:pt x="0" y="98"/>
                    <a:pt x="106" y="0"/>
                    <a:pt x="231" y="0"/>
                  </a:cubicBezTo>
                  <a:cubicBezTo>
                    <a:pt x="354" y="0"/>
                    <a:pt x="460" y="98"/>
                    <a:pt x="460" y="222"/>
                  </a:cubicBezTo>
                  <a:cubicBezTo>
                    <a:pt x="460" y="355"/>
                    <a:pt x="354" y="453"/>
                    <a:pt x="231" y="453"/>
                  </a:cubicBezTo>
                  <a:close/>
                  <a:moveTo>
                    <a:pt x="265" y="258"/>
                  </a:moveTo>
                  <a:lnTo>
                    <a:pt x="265" y="258"/>
                  </a:lnTo>
                  <a:cubicBezTo>
                    <a:pt x="150" y="302"/>
                    <a:pt x="115" y="382"/>
                    <a:pt x="106" y="382"/>
                  </a:cubicBezTo>
                  <a:cubicBezTo>
                    <a:pt x="141" y="408"/>
                    <a:pt x="186" y="417"/>
                    <a:pt x="231" y="417"/>
                  </a:cubicBezTo>
                  <a:cubicBezTo>
                    <a:pt x="256" y="417"/>
                    <a:pt x="284" y="417"/>
                    <a:pt x="310" y="408"/>
                  </a:cubicBezTo>
                  <a:cubicBezTo>
                    <a:pt x="301" y="391"/>
                    <a:pt x="292" y="329"/>
                    <a:pt x="265" y="258"/>
                  </a:cubicBezTo>
                  <a:close/>
                  <a:moveTo>
                    <a:pt x="275" y="178"/>
                  </a:moveTo>
                  <a:lnTo>
                    <a:pt x="275" y="178"/>
                  </a:lnTo>
                  <a:cubicBezTo>
                    <a:pt x="275" y="187"/>
                    <a:pt x="284" y="196"/>
                    <a:pt x="284" y="204"/>
                  </a:cubicBezTo>
                  <a:cubicBezTo>
                    <a:pt x="284" y="213"/>
                    <a:pt x="284" y="213"/>
                    <a:pt x="292" y="213"/>
                  </a:cubicBezTo>
                  <a:cubicBezTo>
                    <a:pt x="354" y="213"/>
                    <a:pt x="425" y="222"/>
                    <a:pt x="425" y="222"/>
                  </a:cubicBezTo>
                  <a:cubicBezTo>
                    <a:pt x="425" y="178"/>
                    <a:pt x="407" y="134"/>
                    <a:pt x="381" y="98"/>
                  </a:cubicBezTo>
                  <a:cubicBezTo>
                    <a:pt x="381" y="107"/>
                    <a:pt x="346" y="151"/>
                    <a:pt x="275" y="178"/>
                  </a:cubicBezTo>
                  <a:close/>
                  <a:moveTo>
                    <a:pt x="301" y="249"/>
                  </a:moveTo>
                  <a:lnTo>
                    <a:pt x="301" y="249"/>
                  </a:lnTo>
                  <a:cubicBezTo>
                    <a:pt x="328" y="319"/>
                    <a:pt x="337" y="373"/>
                    <a:pt x="337" y="391"/>
                  </a:cubicBezTo>
                  <a:cubicBezTo>
                    <a:pt x="381" y="355"/>
                    <a:pt x="416" y="311"/>
                    <a:pt x="425" y="258"/>
                  </a:cubicBezTo>
                  <a:cubicBezTo>
                    <a:pt x="416" y="258"/>
                    <a:pt x="363" y="240"/>
                    <a:pt x="301" y="249"/>
                  </a:cubicBezTo>
                  <a:close/>
                </a:path>
              </a:pathLst>
            </a:custGeom>
            <a:solidFill>
              <a:schemeClr val="accent3"/>
            </a:solidFill>
            <a:ln>
              <a:noFill/>
            </a:ln>
          </p:spPr>
          <p:txBody>
            <a:bodyPr anchorCtr="0" anchor="ctr" bIns="17125" lIns="34275" spcFirstLastPara="1" rIns="34275" wrap="square" tIns="171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29" name="Google Shape;529;p58"/>
            <p:cNvSpPr/>
            <p:nvPr/>
          </p:nvSpPr>
          <p:spPr>
            <a:xfrm>
              <a:off x="10681731" y="2908489"/>
              <a:ext cx="151640" cy="114572"/>
            </a:xfrm>
            <a:custGeom>
              <a:rect b="b" l="l" r="r" t="t"/>
              <a:pathLst>
                <a:path extrusionOk="0" h="79" w="105">
                  <a:moveTo>
                    <a:pt x="86" y="0"/>
                  </a:moveTo>
                  <a:cubicBezTo>
                    <a:pt x="20" y="0"/>
                    <a:pt x="20" y="0"/>
                    <a:pt x="20" y="0"/>
                  </a:cubicBezTo>
                  <a:cubicBezTo>
                    <a:pt x="9" y="0"/>
                    <a:pt x="0" y="9"/>
                    <a:pt x="0" y="20"/>
                  </a:cubicBezTo>
                  <a:cubicBezTo>
                    <a:pt x="0" y="59"/>
                    <a:pt x="0" y="59"/>
                    <a:pt x="0" y="59"/>
                  </a:cubicBezTo>
                  <a:cubicBezTo>
                    <a:pt x="0" y="70"/>
                    <a:pt x="9" y="79"/>
                    <a:pt x="20" y="79"/>
                  </a:cubicBezTo>
                  <a:cubicBezTo>
                    <a:pt x="86" y="79"/>
                    <a:pt x="86" y="79"/>
                    <a:pt x="86" y="79"/>
                  </a:cubicBezTo>
                  <a:cubicBezTo>
                    <a:pt x="96" y="79"/>
                    <a:pt x="105" y="70"/>
                    <a:pt x="105" y="59"/>
                  </a:cubicBezTo>
                  <a:cubicBezTo>
                    <a:pt x="105" y="20"/>
                    <a:pt x="105" y="20"/>
                    <a:pt x="105" y="20"/>
                  </a:cubicBezTo>
                  <a:cubicBezTo>
                    <a:pt x="105" y="9"/>
                    <a:pt x="96" y="0"/>
                    <a:pt x="86" y="0"/>
                  </a:cubicBezTo>
                  <a:close/>
                  <a:moveTo>
                    <a:pt x="99" y="59"/>
                  </a:moveTo>
                  <a:cubicBezTo>
                    <a:pt x="99" y="63"/>
                    <a:pt x="97" y="66"/>
                    <a:pt x="95" y="68"/>
                  </a:cubicBezTo>
                  <a:cubicBezTo>
                    <a:pt x="92" y="71"/>
                    <a:pt x="89" y="72"/>
                    <a:pt x="86" y="72"/>
                  </a:cubicBezTo>
                  <a:cubicBezTo>
                    <a:pt x="20" y="72"/>
                    <a:pt x="20" y="72"/>
                    <a:pt x="20" y="72"/>
                  </a:cubicBezTo>
                  <a:cubicBezTo>
                    <a:pt x="16" y="72"/>
                    <a:pt x="13" y="71"/>
                    <a:pt x="11" y="68"/>
                  </a:cubicBezTo>
                  <a:cubicBezTo>
                    <a:pt x="8" y="66"/>
                    <a:pt x="7" y="63"/>
                    <a:pt x="7" y="59"/>
                  </a:cubicBezTo>
                  <a:cubicBezTo>
                    <a:pt x="7" y="20"/>
                    <a:pt x="7" y="20"/>
                    <a:pt x="7" y="20"/>
                  </a:cubicBezTo>
                  <a:cubicBezTo>
                    <a:pt x="7" y="16"/>
                    <a:pt x="8" y="13"/>
                    <a:pt x="11" y="10"/>
                  </a:cubicBezTo>
                  <a:cubicBezTo>
                    <a:pt x="13" y="8"/>
                    <a:pt x="16" y="6"/>
                    <a:pt x="20" y="6"/>
                  </a:cubicBezTo>
                  <a:cubicBezTo>
                    <a:pt x="86" y="6"/>
                    <a:pt x="86" y="6"/>
                    <a:pt x="86" y="6"/>
                  </a:cubicBezTo>
                  <a:cubicBezTo>
                    <a:pt x="89" y="6"/>
                    <a:pt x="92" y="8"/>
                    <a:pt x="95" y="10"/>
                  </a:cubicBezTo>
                  <a:cubicBezTo>
                    <a:pt x="97" y="13"/>
                    <a:pt x="99" y="16"/>
                    <a:pt x="99" y="20"/>
                  </a:cubicBezTo>
                  <a:lnTo>
                    <a:pt x="99" y="59"/>
                  </a:lnTo>
                  <a:close/>
                  <a:moveTo>
                    <a:pt x="40" y="66"/>
                  </a:moveTo>
                  <a:cubicBezTo>
                    <a:pt x="72" y="39"/>
                    <a:pt x="72" y="39"/>
                    <a:pt x="72" y="39"/>
                  </a:cubicBezTo>
                  <a:cubicBezTo>
                    <a:pt x="40" y="13"/>
                    <a:pt x="40" y="13"/>
                    <a:pt x="40" y="13"/>
                  </a:cubicBezTo>
                  <a:lnTo>
                    <a:pt x="40" y="66"/>
                  </a:lnTo>
                  <a:close/>
                  <a:moveTo>
                    <a:pt x="40" y="66"/>
                  </a:moveTo>
                  <a:cubicBezTo>
                    <a:pt x="40" y="66"/>
                    <a:pt x="40" y="66"/>
                    <a:pt x="40" y="66"/>
                  </a:cubicBezTo>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33" name="Shape 533"/>
        <p:cNvGrpSpPr/>
        <p:nvPr/>
      </p:nvGrpSpPr>
      <p:grpSpPr>
        <a:xfrm>
          <a:off x="0" y="0"/>
          <a:ext cx="0" cy="0"/>
          <a:chOff x="0" y="0"/>
          <a:chExt cx="0" cy="0"/>
        </a:xfrm>
      </p:grpSpPr>
      <p:sp>
        <p:nvSpPr>
          <p:cNvPr id="534" name="Google Shape;534;p59"/>
          <p:cNvSpPr/>
          <p:nvPr/>
        </p:nvSpPr>
        <p:spPr>
          <a:xfrm>
            <a:off x="7176120" y="0"/>
            <a:ext cx="5015881" cy="685800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535" name="Google Shape;535;p59"/>
          <p:cNvPicPr preferRelativeResize="0"/>
          <p:nvPr/>
        </p:nvPicPr>
        <p:blipFill rotWithShape="1">
          <a:blip r:embed="rId3">
            <a:alphaModFix/>
          </a:blip>
          <a:srcRect b="622" l="24620" r="24625" t="622"/>
          <a:stretch/>
        </p:blipFill>
        <p:spPr>
          <a:xfrm>
            <a:off x="9702450" y="3789050"/>
            <a:ext cx="1949550" cy="2528950"/>
          </a:xfrm>
          <a:prstGeom prst="rect">
            <a:avLst/>
          </a:prstGeom>
          <a:noFill/>
          <a:ln>
            <a:noFill/>
          </a:ln>
        </p:spPr>
      </p:pic>
      <p:pic>
        <p:nvPicPr>
          <p:cNvPr id="536" name="Google Shape;536;p59"/>
          <p:cNvPicPr preferRelativeResize="0"/>
          <p:nvPr/>
        </p:nvPicPr>
        <p:blipFill rotWithShape="1">
          <a:blip r:embed="rId3">
            <a:alphaModFix/>
          </a:blip>
          <a:srcRect b="11644" l="13293" r="13301" t="11644"/>
          <a:stretch/>
        </p:blipFill>
        <p:spPr>
          <a:xfrm>
            <a:off x="540001" y="1045551"/>
            <a:ext cx="2819700" cy="1964350"/>
          </a:xfrm>
          <a:prstGeom prst="rect">
            <a:avLst/>
          </a:prstGeom>
          <a:noFill/>
          <a:ln>
            <a:noFill/>
          </a:ln>
        </p:spPr>
      </p:pic>
      <p:sp>
        <p:nvSpPr>
          <p:cNvPr id="537" name="Google Shape;537;p59"/>
          <p:cNvSpPr txBox="1"/>
          <p:nvPr/>
        </p:nvSpPr>
        <p:spPr>
          <a:xfrm>
            <a:off x="9232082" y="1805170"/>
            <a:ext cx="2419917"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and typesetting industry. Lorem Ipsum has created industry's standard dummy text ever since the</a:t>
            </a:r>
            <a:endParaRPr/>
          </a:p>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 when unknown printer took a galley. </a:t>
            </a:r>
            <a:endParaRPr/>
          </a:p>
        </p:txBody>
      </p:sp>
      <p:sp>
        <p:nvSpPr>
          <p:cNvPr id="538" name="Google Shape;538;p59"/>
          <p:cNvSpPr txBox="1"/>
          <p:nvPr/>
        </p:nvSpPr>
        <p:spPr>
          <a:xfrm>
            <a:off x="10252488" y="3282806"/>
            <a:ext cx="1399510" cy="292388"/>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300">
                <a:solidFill>
                  <a:schemeClr val="dk2"/>
                </a:solidFill>
                <a:latin typeface="Source Sans Pro"/>
                <a:ea typeface="Source Sans Pro"/>
                <a:cs typeface="Source Sans Pro"/>
                <a:sym typeface="Source Sans Pro"/>
              </a:rPr>
              <a:t>Minimal</a:t>
            </a:r>
            <a:endParaRPr sz="1300">
              <a:solidFill>
                <a:schemeClr val="dk2"/>
              </a:solidFill>
              <a:latin typeface="Source Sans Pro"/>
              <a:ea typeface="Source Sans Pro"/>
              <a:cs typeface="Source Sans Pro"/>
              <a:sym typeface="Source Sans Pro"/>
            </a:endParaRPr>
          </a:p>
        </p:txBody>
      </p:sp>
      <p:sp>
        <p:nvSpPr>
          <p:cNvPr id="539" name="Google Shape;539;p59"/>
          <p:cNvSpPr txBox="1"/>
          <p:nvPr/>
        </p:nvSpPr>
        <p:spPr>
          <a:xfrm>
            <a:off x="5854576" y="5994835"/>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540" name="Google Shape;540;p59"/>
          <p:cNvCxnSpPr/>
          <p:nvPr/>
        </p:nvCxnSpPr>
        <p:spPr>
          <a:xfrm>
            <a:off x="4799856" y="6182723"/>
            <a:ext cx="936104" cy="0"/>
          </a:xfrm>
          <a:prstGeom prst="straightConnector1">
            <a:avLst/>
          </a:prstGeom>
          <a:noFill/>
          <a:ln cap="flat" cmpd="sng" w="9525">
            <a:solidFill>
              <a:srgbClr val="BFBFBF"/>
            </a:solidFill>
            <a:prstDash val="solid"/>
            <a:miter lim="800000"/>
            <a:headEnd len="sm" w="sm" type="none"/>
            <a:tailEnd len="sm" w="sm" type="none"/>
          </a:ln>
        </p:spPr>
      </p:cxnSp>
      <p:sp>
        <p:nvSpPr>
          <p:cNvPr id="541" name="Google Shape;541;p59"/>
          <p:cNvSpPr txBox="1"/>
          <p:nvPr/>
        </p:nvSpPr>
        <p:spPr>
          <a:xfrm>
            <a:off x="483650" y="5379281"/>
            <a:ext cx="4176464"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Project</a:t>
            </a:r>
            <a:endParaRPr sz="5500">
              <a:solidFill>
                <a:schemeClr val="dk2"/>
              </a:solidFill>
              <a:latin typeface="Cormorant"/>
              <a:ea typeface="Cormorant"/>
              <a:cs typeface="Cormorant"/>
              <a:sym typeface="Cormorant"/>
            </a:endParaRPr>
          </a:p>
        </p:txBody>
      </p:sp>
      <p:sp>
        <p:nvSpPr>
          <p:cNvPr id="542" name="Google Shape;542;p59"/>
          <p:cNvSpPr txBox="1"/>
          <p:nvPr/>
        </p:nvSpPr>
        <p:spPr>
          <a:xfrm>
            <a:off x="3719736" y="1045544"/>
            <a:ext cx="2419917"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and typesetting industry. Lorem Ipsum has created industry's standard dummy text ever since the</a:t>
            </a:r>
            <a:endParaRPr/>
          </a:p>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 when unknown printer took a galley. </a:t>
            </a:r>
            <a:endParaRPr/>
          </a:p>
        </p:txBody>
      </p:sp>
      <p:sp>
        <p:nvSpPr>
          <p:cNvPr id="543" name="Google Shape;543;p59"/>
          <p:cNvSpPr txBox="1"/>
          <p:nvPr/>
        </p:nvSpPr>
        <p:spPr>
          <a:xfrm>
            <a:off x="448018" y="540000"/>
            <a:ext cx="1399510"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Simple</a:t>
            </a:r>
            <a:endParaRPr sz="1300">
              <a:solidFill>
                <a:schemeClr val="dk2"/>
              </a:solidFill>
              <a:latin typeface="Source Sans Pro"/>
              <a:ea typeface="Source Sans Pro"/>
              <a:cs typeface="Source Sans Pro"/>
              <a:sym typeface="Source Sans Pro"/>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9" name="Shape 119"/>
        <p:cNvGrpSpPr/>
        <p:nvPr/>
      </p:nvGrpSpPr>
      <p:grpSpPr>
        <a:xfrm>
          <a:off x="0" y="0"/>
          <a:ext cx="0" cy="0"/>
          <a:chOff x="0" y="0"/>
          <a:chExt cx="0" cy="0"/>
        </a:xfrm>
      </p:grpSpPr>
      <p:pic>
        <p:nvPicPr>
          <p:cNvPr id="120" name="Google Shape;120;p42"/>
          <p:cNvPicPr preferRelativeResize="0"/>
          <p:nvPr/>
        </p:nvPicPr>
        <p:blipFill rotWithShape="1">
          <a:blip r:embed="rId3">
            <a:alphaModFix/>
          </a:blip>
          <a:srcRect b="3130" l="30500" r="30500" t="3130"/>
          <a:stretch/>
        </p:blipFill>
        <p:spPr>
          <a:xfrm>
            <a:off x="0" y="1412300"/>
            <a:ext cx="2448276" cy="3923326"/>
          </a:xfrm>
          <a:prstGeom prst="rect">
            <a:avLst/>
          </a:prstGeom>
          <a:noFill/>
          <a:ln>
            <a:noFill/>
          </a:ln>
        </p:spPr>
      </p:pic>
      <p:sp>
        <p:nvSpPr>
          <p:cNvPr id="121" name="Google Shape;121;p42"/>
          <p:cNvSpPr txBox="1"/>
          <p:nvPr/>
        </p:nvSpPr>
        <p:spPr>
          <a:xfrm>
            <a:off x="1547534" y="2865636"/>
            <a:ext cx="4896544"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Simple Content</a:t>
            </a:r>
            <a:endParaRPr sz="5500">
              <a:solidFill>
                <a:schemeClr val="dk2"/>
              </a:solidFill>
              <a:latin typeface="Cormorant"/>
              <a:ea typeface="Cormorant"/>
              <a:cs typeface="Cormorant"/>
              <a:sym typeface="Cormorant"/>
            </a:endParaRPr>
          </a:p>
        </p:txBody>
      </p:sp>
      <p:sp>
        <p:nvSpPr>
          <p:cNvPr id="122" name="Google Shape;122;p42"/>
          <p:cNvSpPr txBox="1"/>
          <p:nvPr/>
        </p:nvSpPr>
        <p:spPr>
          <a:xfrm>
            <a:off x="9333491" y="1748757"/>
            <a:ext cx="854307"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About us</a:t>
            </a:r>
            <a:endParaRPr sz="1000">
              <a:solidFill>
                <a:srgbClr val="7F7F7F"/>
              </a:solidFill>
              <a:latin typeface="Source Sans Pro"/>
              <a:ea typeface="Source Sans Pro"/>
              <a:cs typeface="Source Sans Pro"/>
              <a:sym typeface="Source Sans Pro"/>
            </a:endParaRPr>
          </a:p>
        </p:txBody>
      </p:sp>
      <p:sp>
        <p:nvSpPr>
          <p:cNvPr id="123" name="Google Shape;123;p42"/>
          <p:cNvSpPr txBox="1"/>
          <p:nvPr/>
        </p:nvSpPr>
        <p:spPr>
          <a:xfrm>
            <a:off x="9333491" y="1490235"/>
            <a:ext cx="427154"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300">
                <a:solidFill>
                  <a:schemeClr val="dk2"/>
                </a:solidFill>
                <a:latin typeface="Source Sans Pro SemiBold"/>
                <a:ea typeface="Source Sans Pro SemiBold"/>
                <a:cs typeface="Source Sans Pro SemiBold"/>
                <a:sym typeface="Source Sans Pro SemiBold"/>
              </a:rPr>
              <a:t>01</a:t>
            </a:r>
            <a:endParaRPr b="1" sz="1300">
              <a:solidFill>
                <a:schemeClr val="dk2"/>
              </a:solidFill>
              <a:latin typeface="Source Sans Pro SemiBold"/>
              <a:ea typeface="Source Sans Pro SemiBold"/>
              <a:cs typeface="Source Sans Pro SemiBold"/>
              <a:sym typeface="Source Sans Pro SemiBold"/>
            </a:endParaRPr>
          </a:p>
        </p:txBody>
      </p:sp>
      <p:sp>
        <p:nvSpPr>
          <p:cNvPr id="124" name="Google Shape;124;p42"/>
          <p:cNvSpPr txBox="1"/>
          <p:nvPr/>
        </p:nvSpPr>
        <p:spPr>
          <a:xfrm>
            <a:off x="11293553" y="1748757"/>
            <a:ext cx="358446"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05</a:t>
            </a:r>
            <a:endParaRPr sz="1000">
              <a:solidFill>
                <a:srgbClr val="7F7F7F"/>
              </a:solidFill>
              <a:latin typeface="Source Sans Pro"/>
              <a:ea typeface="Source Sans Pro"/>
              <a:cs typeface="Source Sans Pro"/>
              <a:sym typeface="Source Sans Pro"/>
            </a:endParaRPr>
          </a:p>
        </p:txBody>
      </p:sp>
      <p:sp>
        <p:nvSpPr>
          <p:cNvPr id="125" name="Google Shape;125;p42"/>
          <p:cNvSpPr txBox="1"/>
          <p:nvPr/>
        </p:nvSpPr>
        <p:spPr>
          <a:xfrm>
            <a:off x="9333491" y="2847307"/>
            <a:ext cx="854307"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Our Team</a:t>
            </a:r>
            <a:endParaRPr sz="1000">
              <a:solidFill>
                <a:srgbClr val="7F7F7F"/>
              </a:solidFill>
              <a:latin typeface="Source Sans Pro"/>
              <a:ea typeface="Source Sans Pro"/>
              <a:cs typeface="Source Sans Pro"/>
              <a:sym typeface="Source Sans Pro"/>
            </a:endParaRPr>
          </a:p>
        </p:txBody>
      </p:sp>
      <p:sp>
        <p:nvSpPr>
          <p:cNvPr id="126" name="Google Shape;126;p42"/>
          <p:cNvSpPr txBox="1"/>
          <p:nvPr/>
        </p:nvSpPr>
        <p:spPr>
          <a:xfrm>
            <a:off x="9333491" y="2588785"/>
            <a:ext cx="427154"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300">
                <a:solidFill>
                  <a:schemeClr val="dk2"/>
                </a:solidFill>
                <a:latin typeface="Source Sans Pro SemiBold"/>
                <a:ea typeface="Source Sans Pro SemiBold"/>
                <a:cs typeface="Source Sans Pro SemiBold"/>
                <a:sym typeface="Source Sans Pro SemiBold"/>
              </a:rPr>
              <a:t>02</a:t>
            </a:r>
            <a:endParaRPr b="1" sz="1300">
              <a:solidFill>
                <a:schemeClr val="dk2"/>
              </a:solidFill>
              <a:latin typeface="Source Sans Pro SemiBold"/>
              <a:ea typeface="Source Sans Pro SemiBold"/>
              <a:cs typeface="Source Sans Pro SemiBold"/>
              <a:sym typeface="Source Sans Pro SemiBold"/>
            </a:endParaRPr>
          </a:p>
        </p:txBody>
      </p:sp>
      <p:sp>
        <p:nvSpPr>
          <p:cNvPr id="127" name="Google Shape;127;p42"/>
          <p:cNvSpPr txBox="1"/>
          <p:nvPr/>
        </p:nvSpPr>
        <p:spPr>
          <a:xfrm>
            <a:off x="11293553" y="2847307"/>
            <a:ext cx="358446"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10</a:t>
            </a:r>
            <a:endParaRPr sz="1000">
              <a:solidFill>
                <a:srgbClr val="7F7F7F"/>
              </a:solidFill>
              <a:latin typeface="Source Sans Pro"/>
              <a:ea typeface="Source Sans Pro"/>
              <a:cs typeface="Source Sans Pro"/>
              <a:sym typeface="Source Sans Pro"/>
            </a:endParaRPr>
          </a:p>
        </p:txBody>
      </p:sp>
      <p:sp>
        <p:nvSpPr>
          <p:cNvPr id="128" name="Google Shape;128;p42"/>
          <p:cNvSpPr txBox="1"/>
          <p:nvPr/>
        </p:nvSpPr>
        <p:spPr>
          <a:xfrm>
            <a:off x="9333491" y="3945857"/>
            <a:ext cx="854307"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Latest Work</a:t>
            </a:r>
            <a:endParaRPr sz="1000">
              <a:solidFill>
                <a:srgbClr val="7F7F7F"/>
              </a:solidFill>
              <a:latin typeface="Source Sans Pro"/>
              <a:ea typeface="Source Sans Pro"/>
              <a:cs typeface="Source Sans Pro"/>
              <a:sym typeface="Source Sans Pro"/>
            </a:endParaRPr>
          </a:p>
        </p:txBody>
      </p:sp>
      <p:sp>
        <p:nvSpPr>
          <p:cNvPr id="129" name="Google Shape;129;p42"/>
          <p:cNvSpPr txBox="1"/>
          <p:nvPr/>
        </p:nvSpPr>
        <p:spPr>
          <a:xfrm>
            <a:off x="9333491" y="3687335"/>
            <a:ext cx="427154"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300">
                <a:solidFill>
                  <a:schemeClr val="dk2"/>
                </a:solidFill>
                <a:latin typeface="Source Sans Pro SemiBold"/>
                <a:ea typeface="Source Sans Pro SemiBold"/>
                <a:cs typeface="Source Sans Pro SemiBold"/>
                <a:sym typeface="Source Sans Pro SemiBold"/>
              </a:rPr>
              <a:t>03</a:t>
            </a:r>
            <a:endParaRPr b="1" sz="1300">
              <a:solidFill>
                <a:schemeClr val="dk2"/>
              </a:solidFill>
              <a:latin typeface="Source Sans Pro SemiBold"/>
              <a:ea typeface="Source Sans Pro SemiBold"/>
              <a:cs typeface="Source Sans Pro SemiBold"/>
              <a:sym typeface="Source Sans Pro SemiBold"/>
            </a:endParaRPr>
          </a:p>
        </p:txBody>
      </p:sp>
      <p:sp>
        <p:nvSpPr>
          <p:cNvPr id="130" name="Google Shape;130;p42"/>
          <p:cNvSpPr txBox="1"/>
          <p:nvPr/>
        </p:nvSpPr>
        <p:spPr>
          <a:xfrm>
            <a:off x="11293553" y="3945857"/>
            <a:ext cx="358446"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15</a:t>
            </a:r>
            <a:endParaRPr sz="1000">
              <a:solidFill>
                <a:srgbClr val="7F7F7F"/>
              </a:solidFill>
              <a:latin typeface="Source Sans Pro"/>
              <a:ea typeface="Source Sans Pro"/>
              <a:cs typeface="Source Sans Pro"/>
              <a:sym typeface="Source Sans Pro"/>
            </a:endParaRPr>
          </a:p>
        </p:txBody>
      </p:sp>
      <p:sp>
        <p:nvSpPr>
          <p:cNvPr id="131" name="Google Shape;131;p42"/>
          <p:cNvSpPr txBox="1"/>
          <p:nvPr/>
        </p:nvSpPr>
        <p:spPr>
          <a:xfrm>
            <a:off x="9333491" y="5044407"/>
            <a:ext cx="854307" cy="323165"/>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Proposal</a:t>
            </a:r>
            <a:endParaRPr sz="1000">
              <a:solidFill>
                <a:srgbClr val="7F7F7F"/>
              </a:solidFill>
              <a:latin typeface="Source Sans Pro"/>
              <a:ea typeface="Source Sans Pro"/>
              <a:cs typeface="Source Sans Pro"/>
              <a:sym typeface="Source Sans Pro"/>
            </a:endParaRPr>
          </a:p>
        </p:txBody>
      </p:sp>
      <p:sp>
        <p:nvSpPr>
          <p:cNvPr id="132" name="Google Shape;132;p42"/>
          <p:cNvSpPr txBox="1"/>
          <p:nvPr/>
        </p:nvSpPr>
        <p:spPr>
          <a:xfrm>
            <a:off x="9333491" y="4785885"/>
            <a:ext cx="427154"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b="1" lang="en-US" sz="1300">
                <a:solidFill>
                  <a:schemeClr val="dk2"/>
                </a:solidFill>
                <a:latin typeface="Source Sans Pro SemiBold"/>
                <a:ea typeface="Source Sans Pro SemiBold"/>
                <a:cs typeface="Source Sans Pro SemiBold"/>
                <a:sym typeface="Source Sans Pro SemiBold"/>
              </a:rPr>
              <a:t>04</a:t>
            </a:r>
            <a:endParaRPr b="1" sz="1300">
              <a:solidFill>
                <a:schemeClr val="dk2"/>
              </a:solidFill>
              <a:latin typeface="Source Sans Pro SemiBold"/>
              <a:ea typeface="Source Sans Pro SemiBold"/>
              <a:cs typeface="Source Sans Pro SemiBold"/>
              <a:sym typeface="Source Sans Pro SemiBold"/>
            </a:endParaRPr>
          </a:p>
        </p:txBody>
      </p:sp>
      <p:sp>
        <p:nvSpPr>
          <p:cNvPr id="133" name="Google Shape;133;p42"/>
          <p:cNvSpPr txBox="1"/>
          <p:nvPr/>
        </p:nvSpPr>
        <p:spPr>
          <a:xfrm>
            <a:off x="11293553" y="5044407"/>
            <a:ext cx="358446"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20</a:t>
            </a:r>
            <a:endParaRPr sz="1000">
              <a:solidFill>
                <a:srgbClr val="7F7F7F"/>
              </a:solidFill>
              <a:latin typeface="Source Sans Pro"/>
              <a:ea typeface="Source Sans Pro"/>
              <a:cs typeface="Source Sans Pro"/>
              <a:sym typeface="Source Sans Pro"/>
            </a:endParaRPr>
          </a:p>
        </p:txBody>
      </p:sp>
      <p:cxnSp>
        <p:nvCxnSpPr>
          <p:cNvPr id="134" name="Google Shape;134;p42"/>
          <p:cNvCxnSpPr/>
          <p:nvPr/>
        </p:nvCxnSpPr>
        <p:spPr>
          <a:xfrm>
            <a:off x="10283847" y="3035195"/>
            <a:ext cx="936104" cy="0"/>
          </a:xfrm>
          <a:prstGeom prst="straightConnector1">
            <a:avLst/>
          </a:prstGeom>
          <a:noFill/>
          <a:ln cap="flat" cmpd="sng" w="9525">
            <a:solidFill>
              <a:srgbClr val="BFBFBF"/>
            </a:solidFill>
            <a:prstDash val="solid"/>
            <a:miter lim="800000"/>
            <a:headEnd len="sm" w="sm" type="none"/>
            <a:tailEnd len="sm" w="sm" type="none"/>
          </a:ln>
        </p:spPr>
      </p:cxnSp>
      <p:cxnSp>
        <p:nvCxnSpPr>
          <p:cNvPr id="135" name="Google Shape;135;p42"/>
          <p:cNvCxnSpPr/>
          <p:nvPr/>
        </p:nvCxnSpPr>
        <p:spPr>
          <a:xfrm>
            <a:off x="10283847" y="1936645"/>
            <a:ext cx="936104" cy="0"/>
          </a:xfrm>
          <a:prstGeom prst="straightConnector1">
            <a:avLst/>
          </a:prstGeom>
          <a:noFill/>
          <a:ln cap="flat" cmpd="sng" w="9525">
            <a:solidFill>
              <a:srgbClr val="BFBFBF"/>
            </a:solidFill>
            <a:prstDash val="solid"/>
            <a:miter lim="800000"/>
            <a:headEnd len="sm" w="sm" type="none"/>
            <a:tailEnd len="sm" w="sm" type="none"/>
          </a:ln>
        </p:spPr>
      </p:cxnSp>
      <p:cxnSp>
        <p:nvCxnSpPr>
          <p:cNvPr id="136" name="Google Shape;136;p42"/>
          <p:cNvCxnSpPr/>
          <p:nvPr/>
        </p:nvCxnSpPr>
        <p:spPr>
          <a:xfrm>
            <a:off x="10283847" y="4133745"/>
            <a:ext cx="936104" cy="0"/>
          </a:xfrm>
          <a:prstGeom prst="straightConnector1">
            <a:avLst/>
          </a:prstGeom>
          <a:noFill/>
          <a:ln cap="flat" cmpd="sng" w="9525">
            <a:solidFill>
              <a:srgbClr val="BFBFBF"/>
            </a:solidFill>
            <a:prstDash val="solid"/>
            <a:miter lim="800000"/>
            <a:headEnd len="sm" w="sm" type="none"/>
            <a:tailEnd len="sm" w="sm" type="none"/>
          </a:ln>
        </p:spPr>
      </p:cxnSp>
      <p:cxnSp>
        <p:nvCxnSpPr>
          <p:cNvPr id="137" name="Google Shape;137;p42"/>
          <p:cNvCxnSpPr/>
          <p:nvPr/>
        </p:nvCxnSpPr>
        <p:spPr>
          <a:xfrm>
            <a:off x="10283847" y="5232295"/>
            <a:ext cx="936104" cy="0"/>
          </a:xfrm>
          <a:prstGeom prst="straightConnector1">
            <a:avLst/>
          </a:prstGeom>
          <a:noFill/>
          <a:ln cap="flat" cmpd="sng" w="9525">
            <a:solidFill>
              <a:srgbClr val="BFBFBF"/>
            </a:solidFill>
            <a:prstDash val="solid"/>
            <a:miter lim="800000"/>
            <a:headEnd len="sm" w="sm" type="none"/>
            <a:tailEnd len="sm" w="sm" type="none"/>
          </a:ln>
        </p:spPr>
      </p:cxnSp>
      <p:sp>
        <p:nvSpPr>
          <p:cNvPr id="138" name="Google Shape;138;p42"/>
          <p:cNvSpPr txBox="1"/>
          <p:nvPr/>
        </p:nvSpPr>
        <p:spPr>
          <a:xfrm>
            <a:off x="3287688" y="4480027"/>
            <a:ext cx="3853562"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 when an unknown printer took a galley. Lorem Ipsum is simply dummy text standard dummy text ever printer took a galley.</a:t>
            </a:r>
            <a:endParaRPr/>
          </a:p>
        </p:txBody>
      </p:sp>
      <p:sp>
        <p:nvSpPr>
          <p:cNvPr id="139" name="Google Shape;139;p42"/>
          <p:cNvSpPr txBox="1"/>
          <p:nvPr/>
        </p:nvSpPr>
        <p:spPr>
          <a:xfrm>
            <a:off x="1284761" y="5994835"/>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140" name="Google Shape;140;p42"/>
          <p:cNvCxnSpPr/>
          <p:nvPr/>
        </p:nvCxnSpPr>
        <p:spPr>
          <a:xfrm>
            <a:off x="540001" y="6182723"/>
            <a:ext cx="626144" cy="0"/>
          </a:xfrm>
          <a:prstGeom prst="straightConnector1">
            <a:avLst/>
          </a:prstGeom>
          <a:noFill/>
          <a:ln cap="flat" cmpd="sng" w="9525">
            <a:solidFill>
              <a:srgbClr val="BFBFBF"/>
            </a:solidFill>
            <a:prstDash val="solid"/>
            <a:miter lim="800000"/>
            <a:headEnd len="sm" w="sm" type="none"/>
            <a:tailEnd len="sm" w="sm" type="none"/>
          </a:ln>
        </p:spPr>
      </p:cxn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47" name="Shape 547"/>
        <p:cNvGrpSpPr/>
        <p:nvPr/>
      </p:nvGrpSpPr>
      <p:grpSpPr>
        <a:xfrm>
          <a:off x="0" y="0"/>
          <a:ext cx="0" cy="0"/>
          <a:chOff x="0" y="0"/>
          <a:chExt cx="0" cy="0"/>
        </a:xfrm>
      </p:grpSpPr>
      <p:pic>
        <p:nvPicPr>
          <p:cNvPr id="548" name="Google Shape;548;p60"/>
          <p:cNvPicPr preferRelativeResize="0"/>
          <p:nvPr/>
        </p:nvPicPr>
        <p:blipFill rotWithShape="1">
          <a:blip r:embed="rId3">
            <a:alphaModFix/>
          </a:blip>
          <a:srcRect b="777" l="27838" r="27838" t="777"/>
          <a:stretch/>
        </p:blipFill>
        <p:spPr>
          <a:xfrm>
            <a:off x="7020525" y="21"/>
            <a:ext cx="4631475" cy="6858000"/>
          </a:xfrm>
          <a:prstGeom prst="rect">
            <a:avLst/>
          </a:prstGeom>
          <a:noFill/>
          <a:ln>
            <a:noFill/>
          </a:ln>
        </p:spPr>
      </p:pic>
      <p:sp>
        <p:nvSpPr>
          <p:cNvPr id="549" name="Google Shape;549;p60"/>
          <p:cNvSpPr txBox="1"/>
          <p:nvPr/>
        </p:nvSpPr>
        <p:spPr>
          <a:xfrm>
            <a:off x="1823646" y="5396142"/>
            <a:ext cx="3853562"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 when an unknown printer took a galley. Lorem Ipsum is simply dummy text standard dummy text ever printer took a galley.</a:t>
            </a:r>
            <a:endParaRPr/>
          </a:p>
        </p:txBody>
      </p:sp>
      <p:sp>
        <p:nvSpPr>
          <p:cNvPr id="550" name="Google Shape;550;p60"/>
          <p:cNvSpPr txBox="1"/>
          <p:nvPr/>
        </p:nvSpPr>
        <p:spPr>
          <a:xfrm>
            <a:off x="5652569" y="421466"/>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551" name="Google Shape;551;p60"/>
          <p:cNvCxnSpPr/>
          <p:nvPr/>
        </p:nvCxnSpPr>
        <p:spPr>
          <a:xfrm>
            <a:off x="4597849" y="609354"/>
            <a:ext cx="936104" cy="0"/>
          </a:xfrm>
          <a:prstGeom prst="straightConnector1">
            <a:avLst/>
          </a:prstGeom>
          <a:noFill/>
          <a:ln cap="flat" cmpd="sng" w="9525">
            <a:solidFill>
              <a:srgbClr val="BFBFBF"/>
            </a:solidFill>
            <a:prstDash val="solid"/>
            <a:miter lim="800000"/>
            <a:headEnd len="sm" w="sm" type="none"/>
            <a:tailEnd len="sm" w="sm" type="none"/>
          </a:ln>
        </p:spPr>
      </p:cxnSp>
      <p:sp>
        <p:nvSpPr>
          <p:cNvPr id="552" name="Google Shape;552;p60"/>
          <p:cNvSpPr txBox="1"/>
          <p:nvPr/>
        </p:nvSpPr>
        <p:spPr>
          <a:xfrm>
            <a:off x="483650" y="1958124"/>
            <a:ext cx="4176464"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Minimal</a:t>
            </a:r>
            <a:endParaRPr sz="5500">
              <a:solidFill>
                <a:schemeClr val="dk2"/>
              </a:solidFill>
              <a:latin typeface="Cormorant"/>
              <a:ea typeface="Cormorant"/>
              <a:cs typeface="Cormorant"/>
              <a:sym typeface="Cormorant"/>
            </a:endParaRPr>
          </a:p>
        </p:txBody>
      </p:sp>
      <p:grpSp>
        <p:nvGrpSpPr>
          <p:cNvPr id="553" name="Google Shape;553;p60"/>
          <p:cNvGrpSpPr/>
          <p:nvPr/>
        </p:nvGrpSpPr>
        <p:grpSpPr>
          <a:xfrm>
            <a:off x="604615" y="3068664"/>
            <a:ext cx="1219032" cy="144312"/>
            <a:chOff x="10325223" y="2893619"/>
            <a:chExt cx="1219032" cy="144312"/>
          </a:xfrm>
        </p:grpSpPr>
        <p:sp>
          <p:nvSpPr>
            <p:cNvPr id="554" name="Google Shape;554;p60"/>
            <p:cNvSpPr/>
            <p:nvPr/>
          </p:nvSpPr>
          <p:spPr>
            <a:xfrm>
              <a:off x="11051802" y="2902317"/>
              <a:ext cx="126916" cy="126917"/>
            </a:xfrm>
            <a:custGeom>
              <a:rect b="b" l="l" r="r" t="t"/>
              <a:pathLst>
                <a:path extrusionOk="0" h="609" w="609">
                  <a:moveTo>
                    <a:pt x="530" y="608"/>
                  </a:moveTo>
                  <a:lnTo>
                    <a:pt x="530" y="608"/>
                  </a:lnTo>
                  <a:cubicBezTo>
                    <a:pt x="78" y="608"/>
                    <a:pt x="78" y="608"/>
                    <a:pt x="78" y="608"/>
                  </a:cubicBezTo>
                  <a:cubicBezTo>
                    <a:pt x="36" y="608"/>
                    <a:pt x="0" y="572"/>
                    <a:pt x="0" y="530"/>
                  </a:cubicBezTo>
                  <a:cubicBezTo>
                    <a:pt x="0" y="78"/>
                    <a:pt x="0" y="78"/>
                    <a:pt x="0" y="78"/>
                  </a:cubicBezTo>
                  <a:cubicBezTo>
                    <a:pt x="0" y="35"/>
                    <a:pt x="36" y="0"/>
                    <a:pt x="78" y="0"/>
                  </a:cubicBezTo>
                  <a:cubicBezTo>
                    <a:pt x="530" y="0"/>
                    <a:pt x="530" y="0"/>
                    <a:pt x="530" y="0"/>
                  </a:cubicBezTo>
                  <a:cubicBezTo>
                    <a:pt x="573" y="0"/>
                    <a:pt x="608" y="35"/>
                    <a:pt x="608" y="78"/>
                  </a:cubicBezTo>
                  <a:cubicBezTo>
                    <a:pt x="608" y="530"/>
                    <a:pt x="608" y="530"/>
                    <a:pt x="608" y="530"/>
                  </a:cubicBezTo>
                  <a:cubicBezTo>
                    <a:pt x="608" y="572"/>
                    <a:pt x="573" y="608"/>
                    <a:pt x="530" y="608"/>
                  </a:cubicBezTo>
                  <a:close/>
                  <a:moveTo>
                    <a:pt x="304" y="184"/>
                  </a:moveTo>
                  <a:lnTo>
                    <a:pt x="304" y="184"/>
                  </a:lnTo>
                  <a:cubicBezTo>
                    <a:pt x="254" y="184"/>
                    <a:pt x="219" y="212"/>
                    <a:pt x="198" y="254"/>
                  </a:cubicBezTo>
                  <a:cubicBezTo>
                    <a:pt x="198" y="261"/>
                    <a:pt x="198" y="261"/>
                    <a:pt x="191" y="261"/>
                  </a:cubicBezTo>
                  <a:lnTo>
                    <a:pt x="191" y="269"/>
                  </a:lnTo>
                  <a:lnTo>
                    <a:pt x="191" y="276"/>
                  </a:lnTo>
                  <a:cubicBezTo>
                    <a:pt x="191" y="276"/>
                    <a:pt x="191" y="276"/>
                    <a:pt x="191" y="283"/>
                  </a:cubicBezTo>
                  <a:cubicBezTo>
                    <a:pt x="191" y="283"/>
                    <a:pt x="191" y="283"/>
                    <a:pt x="191" y="290"/>
                  </a:cubicBezTo>
                  <a:cubicBezTo>
                    <a:pt x="191" y="297"/>
                    <a:pt x="184" y="297"/>
                    <a:pt x="184" y="304"/>
                  </a:cubicBezTo>
                  <a:cubicBezTo>
                    <a:pt x="184" y="367"/>
                    <a:pt x="240" y="424"/>
                    <a:pt x="304" y="424"/>
                  </a:cubicBezTo>
                  <a:cubicBezTo>
                    <a:pt x="368" y="424"/>
                    <a:pt x="424" y="367"/>
                    <a:pt x="424" y="304"/>
                  </a:cubicBezTo>
                  <a:cubicBezTo>
                    <a:pt x="424" y="297"/>
                    <a:pt x="417" y="297"/>
                    <a:pt x="417" y="290"/>
                  </a:cubicBezTo>
                  <a:cubicBezTo>
                    <a:pt x="417" y="283"/>
                    <a:pt x="417" y="283"/>
                    <a:pt x="417" y="283"/>
                  </a:cubicBezTo>
                  <a:cubicBezTo>
                    <a:pt x="417" y="276"/>
                    <a:pt x="417" y="276"/>
                    <a:pt x="417" y="276"/>
                  </a:cubicBezTo>
                  <a:lnTo>
                    <a:pt x="417" y="269"/>
                  </a:lnTo>
                  <a:lnTo>
                    <a:pt x="417" y="261"/>
                  </a:lnTo>
                  <a:cubicBezTo>
                    <a:pt x="410" y="261"/>
                    <a:pt x="410" y="261"/>
                    <a:pt x="410" y="254"/>
                  </a:cubicBezTo>
                  <a:cubicBezTo>
                    <a:pt x="389" y="212"/>
                    <a:pt x="354" y="184"/>
                    <a:pt x="304" y="184"/>
                  </a:cubicBezTo>
                  <a:close/>
                  <a:moveTo>
                    <a:pt x="537" y="99"/>
                  </a:moveTo>
                  <a:lnTo>
                    <a:pt x="537" y="99"/>
                  </a:lnTo>
                  <a:cubicBezTo>
                    <a:pt x="537" y="85"/>
                    <a:pt x="523" y="71"/>
                    <a:pt x="509" y="71"/>
                  </a:cubicBezTo>
                  <a:cubicBezTo>
                    <a:pt x="445" y="71"/>
                    <a:pt x="445" y="71"/>
                    <a:pt x="445" y="71"/>
                  </a:cubicBezTo>
                  <a:cubicBezTo>
                    <a:pt x="431" y="71"/>
                    <a:pt x="417" y="85"/>
                    <a:pt x="417" y="99"/>
                  </a:cubicBezTo>
                  <a:cubicBezTo>
                    <a:pt x="417" y="162"/>
                    <a:pt x="417" y="162"/>
                    <a:pt x="417" y="162"/>
                  </a:cubicBezTo>
                  <a:cubicBezTo>
                    <a:pt x="417" y="177"/>
                    <a:pt x="431" y="191"/>
                    <a:pt x="445" y="191"/>
                  </a:cubicBezTo>
                  <a:cubicBezTo>
                    <a:pt x="509" y="191"/>
                    <a:pt x="509" y="191"/>
                    <a:pt x="509" y="191"/>
                  </a:cubicBezTo>
                  <a:cubicBezTo>
                    <a:pt x="523" y="191"/>
                    <a:pt x="537" y="177"/>
                    <a:pt x="537" y="162"/>
                  </a:cubicBezTo>
                  <a:lnTo>
                    <a:pt x="537" y="99"/>
                  </a:lnTo>
                  <a:close/>
                  <a:moveTo>
                    <a:pt x="537" y="254"/>
                  </a:moveTo>
                  <a:lnTo>
                    <a:pt x="537" y="254"/>
                  </a:lnTo>
                  <a:cubicBezTo>
                    <a:pt x="481" y="254"/>
                    <a:pt x="481" y="254"/>
                    <a:pt x="481" y="254"/>
                  </a:cubicBezTo>
                  <a:cubicBezTo>
                    <a:pt x="488" y="269"/>
                    <a:pt x="488" y="290"/>
                    <a:pt x="488" y="304"/>
                  </a:cubicBezTo>
                  <a:cubicBezTo>
                    <a:pt x="488" y="403"/>
                    <a:pt x="403" y="488"/>
                    <a:pt x="304" y="488"/>
                  </a:cubicBezTo>
                  <a:cubicBezTo>
                    <a:pt x="205" y="488"/>
                    <a:pt x="120" y="403"/>
                    <a:pt x="120" y="304"/>
                  </a:cubicBezTo>
                  <a:cubicBezTo>
                    <a:pt x="120" y="290"/>
                    <a:pt x="120" y="269"/>
                    <a:pt x="127" y="254"/>
                  </a:cubicBezTo>
                  <a:cubicBezTo>
                    <a:pt x="71" y="254"/>
                    <a:pt x="71" y="254"/>
                    <a:pt x="71" y="254"/>
                  </a:cubicBezTo>
                  <a:cubicBezTo>
                    <a:pt x="71" y="509"/>
                    <a:pt x="71" y="509"/>
                    <a:pt x="71" y="509"/>
                  </a:cubicBezTo>
                  <a:cubicBezTo>
                    <a:pt x="71" y="523"/>
                    <a:pt x="85" y="537"/>
                    <a:pt x="99" y="537"/>
                  </a:cubicBezTo>
                  <a:cubicBezTo>
                    <a:pt x="509" y="537"/>
                    <a:pt x="509" y="537"/>
                    <a:pt x="509" y="537"/>
                  </a:cubicBezTo>
                  <a:cubicBezTo>
                    <a:pt x="523" y="537"/>
                    <a:pt x="537" y="523"/>
                    <a:pt x="537" y="509"/>
                  </a:cubicBezTo>
                  <a:lnTo>
                    <a:pt x="537" y="254"/>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555" name="Google Shape;555;p60"/>
            <p:cNvSpPr/>
            <p:nvPr/>
          </p:nvSpPr>
          <p:spPr>
            <a:xfrm>
              <a:off x="10325223" y="2897240"/>
              <a:ext cx="138077" cy="137070"/>
            </a:xfrm>
            <a:custGeom>
              <a:rect b="b" l="l" r="r" t="t"/>
              <a:pathLst>
                <a:path extrusionOk="0" h="601" w="602">
                  <a:moveTo>
                    <a:pt x="304" y="0"/>
                  </a:moveTo>
                  <a:lnTo>
                    <a:pt x="304" y="0"/>
                  </a:lnTo>
                  <a:cubicBezTo>
                    <a:pt x="134" y="0"/>
                    <a:pt x="0" y="134"/>
                    <a:pt x="0" y="304"/>
                  </a:cubicBezTo>
                  <a:cubicBezTo>
                    <a:pt x="0" y="424"/>
                    <a:pt x="78" y="530"/>
                    <a:pt x="184" y="579"/>
                  </a:cubicBezTo>
                  <a:cubicBezTo>
                    <a:pt x="184" y="558"/>
                    <a:pt x="184" y="530"/>
                    <a:pt x="191" y="509"/>
                  </a:cubicBezTo>
                  <a:cubicBezTo>
                    <a:pt x="191" y="487"/>
                    <a:pt x="226" y="346"/>
                    <a:pt x="226" y="346"/>
                  </a:cubicBezTo>
                  <a:cubicBezTo>
                    <a:pt x="226" y="346"/>
                    <a:pt x="219" y="325"/>
                    <a:pt x="219" y="297"/>
                  </a:cubicBezTo>
                  <a:cubicBezTo>
                    <a:pt x="219" y="254"/>
                    <a:pt x="240" y="219"/>
                    <a:pt x="276" y="219"/>
                  </a:cubicBezTo>
                  <a:cubicBezTo>
                    <a:pt x="304" y="219"/>
                    <a:pt x="318" y="240"/>
                    <a:pt x="318" y="261"/>
                  </a:cubicBezTo>
                  <a:cubicBezTo>
                    <a:pt x="318" y="289"/>
                    <a:pt x="297" y="332"/>
                    <a:pt x="290" y="374"/>
                  </a:cubicBezTo>
                  <a:cubicBezTo>
                    <a:pt x="283" y="403"/>
                    <a:pt x="304" y="431"/>
                    <a:pt x="339" y="431"/>
                  </a:cubicBezTo>
                  <a:cubicBezTo>
                    <a:pt x="396" y="431"/>
                    <a:pt x="431" y="353"/>
                    <a:pt x="431" y="268"/>
                  </a:cubicBezTo>
                  <a:cubicBezTo>
                    <a:pt x="431" y="205"/>
                    <a:pt x="389" y="155"/>
                    <a:pt x="304" y="155"/>
                  </a:cubicBezTo>
                  <a:cubicBezTo>
                    <a:pt x="212" y="155"/>
                    <a:pt x="155" y="219"/>
                    <a:pt x="155" y="297"/>
                  </a:cubicBezTo>
                  <a:cubicBezTo>
                    <a:pt x="155" y="325"/>
                    <a:pt x="162" y="346"/>
                    <a:pt x="176" y="360"/>
                  </a:cubicBezTo>
                  <a:cubicBezTo>
                    <a:pt x="184" y="360"/>
                    <a:pt x="184" y="367"/>
                    <a:pt x="184" y="374"/>
                  </a:cubicBezTo>
                  <a:cubicBezTo>
                    <a:pt x="184" y="382"/>
                    <a:pt x="176" y="396"/>
                    <a:pt x="176" y="396"/>
                  </a:cubicBezTo>
                  <a:cubicBezTo>
                    <a:pt x="176" y="403"/>
                    <a:pt x="169" y="410"/>
                    <a:pt x="162" y="403"/>
                  </a:cubicBezTo>
                  <a:cubicBezTo>
                    <a:pt x="120" y="389"/>
                    <a:pt x="99" y="339"/>
                    <a:pt x="99" y="289"/>
                  </a:cubicBezTo>
                  <a:cubicBezTo>
                    <a:pt x="99" y="205"/>
                    <a:pt x="169" y="99"/>
                    <a:pt x="318" y="99"/>
                  </a:cubicBezTo>
                  <a:cubicBezTo>
                    <a:pt x="431" y="99"/>
                    <a:pt x="509" y="184"/>
                    <a:pt x="509" y="275"/>
                  </a:cubicBezTo>
                  <a:cubicBezTo>
                    <a:pt x="509" y="396"/>
                    <a:pt x="438" y="480"/>
                    <a:pt x="346" y="480"/>
                  </a:cubicBezTo>
                  <a:cubicBezTo>
                    <a:pt x="311" y="480"/>
                    <a:pt x="283" y="466"/>
                    <a:pt x="269" y="445"/>
                  </a:cubicBezTo>
                  <a:cubicBezTo>
                    <a:pt x="269" y="445"/>
                    <a:pt x="254" y="516"/>
                    <a:pt x="247" y="530"/>
                  </a:cubicBezTo>
                  <a:cubicBezTo>
                    <a:pt x="240" y="551"/>
                    <a:pt x="233" y="572"/>
                    <a:pt x="219" y="593"/>
                  </a:cubicBezTo>
                  <a:cubicBezTo>
                    <a:pt x="247" y="600"/>
                    <a:pt x="276" y="600"/>
                    <a:pt x="304" y="600"/>
                  </a:cubicBezTo>
                  <a:cubicBezTo>
                    <a:pt x="466" y="600"/>
                    <a:pt x="601" y="466"/>
                    <a:pt x="601" y="304"/>
                  </a:cubicBezTo>
                  <a:cubicBezTo>
                    <a:pt x="601" y="134"/>
                    <a:pt x="466" y="0"/>
                    <a:pt x="304" y="0"/>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556" name="Google Shape;556;p60"/>
            <p:cNvSpPr/>
            <p:nvPr/>
          </p:nvSpPr>
          <p:spPr>
            <a:xfrm>
              <a:off x="11397149" y="2893619"/>
              <a:ext cx="147105" cy="144312"/>
            </a:xfrm>
            <a:custGeom>
              <a:rect b="b" l="l" r="r" t="t"/>
              <a:pathLst>
                <a:path extrusionOk="0" h="454" w="461">
                  <a:moveTo>
                    <a:pt x="221" y="160"/>
                  </a:moveTo>
                  <a:lnTo>
                    <a:pt x="221" y="160"/>
                  </a:lnTo>
                  <a:cubicBezTo>
                    <a:pt x="186" y="98"/>
                    <a:pt x="150" y="54"/>
                    <a:pt x="150" y="54"/>
                  </a:cubicBezTo>
                  <a:cubicBezTo>
                    <a:pt x="88" y="72"/>
                    <a:pt x="53" y="125"/>
                    <a:pt x="35" y="187"/>
                  </a:cubicBezTo>
                  <a:cubicBezTo>
                    <a:pt x="44" y="187"/>
                    <a:pt x="124" y="187"/>
                    <a:pt x="221" y="160"/>
                  </a:cubicBezTo>
                  <a:close/>
                  <a:moveTo>
                    <a:pt x="239" y="231"/>
                  </a:moveTo>
                  <a:lnTo>
                    <a:pt x="239" y="231"/>
                  </a:lnTo>
                  <a:cubicBezTo>
                    <a:pt x="248" y="222"/>
                    <a:pt x="248" y="222"/>
                    <a:pt x="248" y="222"/>
                  </a:cubicBezTo>
                  <a:cubicBezTo>
                    <a:pt x="248" y="213"/>
                    <a:pt x="239" y="204"/>
                    <a:pt x="239" y="196"/>
                  </a:cubicBezTo>
                  <a:cubicBezTo>
                    <a:pt x="133" y="222"/>
                    <a:pt x="35" y="222"/>
                    <a:pt x="35" y="222"/>
                  </a:cubicBezTo>
                  <a:cubicBezTo>
                    <a:pt x="35" y="275"/>
                    <a:pt x="53" y="319"/>
                    <a:pt x="88" y="355"/>
                  </a:cubicBezTo>
                  <a:cubicBezTo>
                    <a:pt x="88" y="355"/>
                    <a:pt x="141" y="258"/>
                    <a:pt x="239" y="231"/>
                  </a:cubicBezTo>
                  <a:close/>
                  <a:moveTo>
                    <a:pt x="106" y="382"/>
                  </a:moveTo>
                  <a:lnTo>
                    <a:pt x="106" y="382"/>
                  </a:lnTo>
                  <a:cubicBezTo>
                    <a:pt x="106" y="382"/>
                    <a:pt x="106" y="382"/>
                    <a:pt x="106" y="373"/>
                  </a:cubicBezTo>
                  <a:cubicBezTo>
                    <a:pt x="106" y="382"/>
                    <a:pt x="106" y="382"/>
                    <a:pt x="106" y="382"/>
                  </a:cubicBezTo>
                  <a:close/>
                  <a:moveTo>
                    <a:pt x="186" y="36"/>
                  </a:moveTo>
                  <a:lnTo>
                    <a:pt x="186" y="36"/>
                  </a:lnTo>
                  <a:close/>
                  <a:moveTo>
                    <a:pt x="354" y="81"/>
                  </a:moveTo>
                  <a:lnTo>
                    <a:pt x="354" y="81"/>
                  </a:lnTo>
                  <a:cubicBezTo>
                    <a:pt x="328" y="45"/>
                    <a:pt x="284" y="28"/>
                    <a:pt x="231" y="28"/>
                  </a:cubicBezTo>
                  <a:cubicBezTo>
                    <a:pt x="212" y="28"/>
                    <a:pt x="194" y="36"/>
                    <a:pt x="186" y="36"/>
                  </a:cubicBezTo>
                  <a:cubicBezTo>
                    <a:pt x="186" y="36"/>
                    <a:pt x="221" y="89"/>
                    <a:pt x="256" y="151"/>
                  </a:cubicBezTo>
                  <a:cubicBezTo>
                    <a:pt x="328" y="125"/>
                    <a:pt x="354" y="81"/>
                    <a:pt x="354" y="81"/>
                  </a:cubicBezTo>
                  <a:close/>
                  <a:moveTo>
                    <a:pt x="231" y="453"/>
                  </a:moveTo>
                  <a:lnTo>
                    <a:pt x="231" y="453"/>
                  </a:lnTo>
                  <a:cubicBezTo>
                    <a:pt x="106" y="453"/>
                    <a:pt x="0" y="355"/>
                    <a:pt x="0" y="222"/>
                  </a:cubicBezTo>
                  <a:cubicBezTo>
                    <a:pt x="0" y="98"/>
                    <a:pt x="106" y="0"/>
                    <a:pt x="231" y="0"/>
                  </a:cubicBezTo>
                  <a:cubicBezTo>
                    <a:pt x="354" y="0"/>
                    <a:pt x="460" y="98"/>
                    <a:pt x="460" y="222"/>
                  </a:cubicBezTo>
                  <a:cubicBezTo>
                    <a:pt x="460" y="355"/>
                    <a:pt x="354" y="453"/>
                    <a:pt x="231" y="453"/>
                  </a:cubicBezTo>
                  <a:close/>
                  <a:moveTo>
                    <a:pt x="265" y="258"/>
                  </a:moveTo>
                  <a:lnTo>
                    <a:pt x="265" y="258"/>
                  </a:lnTo>
                  <a:cubicBezTo>
                    <a:pt x="150" y="302"/>
                    <a:pt x="115" y="382"/>
                    <a:pt x="106" y="382"/>
                  </a:cubicBezTo>
                  <a:cubicBezTo>
                    <a:pt x="141" y="408"/>
                    <a:pt x="186" y="417"/>
                    <a:pt x="231" y="417"/>
                  </a:cubicBezTo>
                  <a:cubicBezTo>
                    <a:pt x="256" y="417"/>
                    <a:pt x="284" y="417"/>
                    <a:pt x="310" y="408"/>
                  </a:cubicBezTo>
                  <a:cubicBezTo>
                    <a:pt x="301" y="391"/>
                    <a:pt x="292" y="329"/>
                    <a:pt x="265" y="258"/>
                  </a:cubicBezTo>
                  <a:close/>
                  <a:moveTo>
                    <a:pt x="275" y="178"/>
                  </a:moveTo>
                  <a:lnTo>
                    <a:pt x="275" y="178"/>
                  </a:lnTo>
                  <a:cubicBezTo>
                    <a:pt x="275" y="187"/>
                    <a:pt x="284" y="196"/>
                    <a:pt x="284" y="204"/>
                  </a:cubicBezTo>
                  <a:cubicBezTo>
                    <a:pt x="284" y="213"/>
                    <a:pt x="284" y="213"/>
                    <a:pt x="292" y="213"/>
                  </a:cubicBezTo>
                  <a:cubicBezTo>
                    <a:pt x="354" y="213"/>
                    <a:pt x="425" y="222"/>
                    <a:pt x="425" y="222"/>
                  </a:cubicBezTo>
                  <a:cubicBezTo>
                    <a:pt x="425" y="178"/>
                    <a:pt x="407" y="134"/>
                    <a:pt x="381" y="98"/>
                  </a:cubicBezTo>
                  <a:cubicBezTo>
                    <a:pt x="381" y="107"/>
                    <a:pt x="346" y="151"/>
                    <a:pt x="275" y="178"/>
                  </a:cubicBezTo>
                  <a:close/>
                  <a:moveTo>
                    <a:pt x="301" y="249"/>
                  </a:moveTo>
                  <a:lnTo>
                    <a:pt x="301" y="249"/>
                  </a:lnTo>
                  <a:cubicBezTo>
                    <a:pt x="328" y="319"/>
                    <a:pt x="337" y="373"/>
                    <a:pt x="337" y="391"/>
                  </a:cubicBezTo>
                  <a:cubicBezTo>
                    <a:pt x="381" y="355"/>
                    <a:pt x="416" y="311"/>
                    <a:pt x="425" y="258"/>
                  </a:cubicBezTo>
                  <a:cubicBezTo>
                    <a:pt x="416" y="258"/>
                    <a:pt x="363" y="240"/>
                    <a:pt x="301" y="249"/>
                  </a:cubicBezTo>
                  <a:close/>
                </a:path>
              </a:pathLst>
            </a:custGeom>
            <a:solidFill>
              <a:schemeClr val="accent3"/>
            </a:solidFill>
            <a:ln>
              <a:noFill/>
            </a:ln>
          </p:spPr>
          <p:txBody>
            <a:bodyPr anchorCtr="0" anchor="ctr" bIns="17125" lIns="34275" spcFirstLastPara="1" rIns="34275" wrap="square" tIns="171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57" name="Google Shape;557;p60"/>
            <p:cNvSpPr/>
            <p:nvPr/>
          </p:nvSpPr>
          <p:spPr>
            <a:xfrm>
              <a:off x="10681731" y="2908489"/>
              <a:ext cx="151640" cy="114572"/>
            </a:xfrm>
            <a:custGeom>
              <a:rect b="b" l="l" r="r" t="t"/>
              <a:pathLst>
                <a:path extrusionOk="0" h="79" w="105">
                  <a:moveTo>
                    <a:pt x="86" y="0"/>
                  </a:moveTo>
                  <a:cubicBezTo>
                    <a:pt x="20" y="0"/>
                    <a:pt x="20" y="0"/>
                    <a:pt x="20" y="0"/>
                  </a:cubicBezTo>
                  <a:cubicBezTo>
                    <a:pt x="9" y="0"/>
                    <a:pt x="0" y="9"/>
                    <a:pt x="0" y="20"/>
                  </a:cubicBezTo>
                  <a:cubicBezTo>
                    <a:pt x="0" y="59"/>
                    <a:pt x="0" y="59"/>
                    <a:pt x="0" y="59"/>
                  </a:cubicBezTo>
                  <a:cubicBezTo>
                    <a:pt x="0" y="70"/>
                    <a:pt x="9" y="79"/>
                    <a:pt x="20" y="79"/>
                  </a:cubicBezTo>
                  <a:cubicBezTo>
                    <a:pt x="86" y="79"/>
                    <a:pt x="86" y="79"/>
                    <a:pt x="86" y="79"/>
                  </a:cubicBezTo>
                  <a:cubicBezTo>
                    <a:pt x="96" y="79"/>
                    <a:pt x="105" y="70"/>
                    <a:pt x="105" y="59"/>
                  </a:cubicBezTo>
                  <a:cubicBezTo>
                    <a:pt x="105" y="20"/>
                    <a:pt x="105" y="20"/>
                    <a:pt x="105" y="20"/>
                  </a:cubicBezTo>
                  <a:cubicBezTo>
                    <a:pt x="105" y="9"/>
                    <a:pt x="96" y="0"/>
                    <a:pt x="86" y="0"/>
                  </a:cubicBezTo>
                  <a:close/>
                  <a:moveTo>
                    <a:pt x="99" y="59"/>
                  </a:moveTo>
                  <a:cubicBezTo>
                    <a:pt x="99" y="63"/>
                    <a:pt x="97" y="66"/>
                    <a:pt x="95" y="68"/>
                  </a:cubicBezTo>
                  <a:cubicBezTo>
                    <a:pt x="92" y="71"/>
                    <a:pt x="89" y="72"/>
                    <a:pt x="86" y="72"/>
                  </a:cubicBezTo>
                  <a:cubicBezTo>
                    <a:pt x="20" y="72"/>
                    <a:pt x="20" y="72"/>
                    <a:pt x="20" y="72"/>
                  </a:cubicBezTo>
                  <a:cubicBezTo>
                    <a:pt x="16" y="72"/>
                    <a:pt x="13" y="71"/>
                    <a:pt x="11" y="68"/>
                  </a:cubicBezTo>
                  <a:cubicBezTo>
                    <a:pt x="8" y="66"/>
                    <a:pt x="7" y="63"/>
                    <a:pt x="7" y="59"/>
                  </a:cubicBezTo>
                  <a:cubicBezTo>
                    <a:pt x="7" y="20"/>
                    <a:pt x="7" y="20"/>
                    <a:pt x="7" y="20"/>
                  </a:cubicBezTo>
                  <a:cubicBezTo>
                    <a:pt x="7" y="16"/>
                    <a:pt x="8" y="13"/>
                    <a:pt x="11" y="10"/>
                  </a:cubicBezTo>
                  <a:cubicBezTo>
                    <a:pt x="13" y="8"/>
                    <a:pt x="16" y="6"/>
                    <a:pt x="20" y="6"/>
                  </a:cubicBezTo>
                  <a:cubicBezTo>
                    <a:pt x="86" y="6"/>
                    <a:pt x="86" y="6"/>
                    <a:pt x="86" y="6"/>
                  </a:cubicBezTo>
                  <a:cubicBezTo>
                    <a:pt x="89" y="6"/>
                    <a:pt x="92" y="8"/>
                    <a:pt x="95" y="10"/>
                  </a:cubicBezTo>
                  <a:cubicBezTo>
                    <a:pt x="97" y="13"/>
                    <a:pt x="99" y="16"/>
                    <a:pt x="99" y="20"/>
                  </a:cubicBezTo>
                  <a:lnTo>
                    <a:pt x="99" y="59"/>
                  </a:lnTo>
                  <a:close/>
                  <a:moveTo>
                    <a:pt x="40" y="66"/>
                  </a:moveTo>
                  <a:cubicBezTo>
                    <a:pt x="72" y="39"/>
                    <a:pt x="72" y="39"/>
                    <a:pt x="72" y="39"/>
                  </a:cubicBezTo>
                  <a:cubicBezTo>
                    <a:pt x="40" y="13"/>
                    <a:pt x="40" y="13"/>
                    <a:pt x="40" y="13"/>
                  </a:cubicBezTo>
                  <a:lnTo>
                    <a:pt x="40" y="66"/>
                  </a:lnTo>
                  <a:close/>
                  <a:moveTo>
                    <a:pt x="40" y="66"/>
                  </a:moveTo>
                  <a:cubicBezTo>
                    <a:pt x="40" y="66"/>
                    <a:pt x="40" y="66"/>
                    <a:pt x="40" y="66"/>
                  </a:cubicBezTo>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558" name="Google Shape;558;p60"/>
          <p:cNvSpPr txBox="1"/>
          <p:nvPr/>
        </p:nvSpPr>
        <p:spPr>
          <a:xfrm>
            <a:off x="1823646" y="4651857"/>
            <a:ext cx="2419917" cy="590931"/>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1300">
                <a:solidFill>
                  <a:srgbClr val="7F7F7F"/>
                </a:solidFill>
                <a:latin typeface="Source Sans Pro"/>
                <a:ea typeface="Source Sans Pro"/>
                <a:cs typeface="Source Sans Pro"/>
                <a:sym typeface="Source Sans Pro"/>
              </a:rPr>
              <a:t>If Opportunity Doesn't Knock, Build a Door.</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62" name="Shape 562"/>
        <p:cNvGrpSpPr/>
        <p:nvPr/>
      </p:nvGrpSpPr>
      <p:grpSpPr>
        <a:xfrm>
          <a:off x="0" y="0"/>
          <a:ext cx="0" cy="0"/>
          <a:chOff x="0" y="0"/>
          <a:chExt cx="0" cy="0"/>
        </a:xfrm>
      </p:grpSpPr>
      <p:pic>
        <p:nvPicPr>
          <p:cNvPr id="563" name="Google Shape;563;p61"/>
          <p:cNvPicPr preferRelativeResize="0"/>
          <p:nvPr/>
        </p:nvPicPr>
        <p:blipFill rotWithShape="1">
          <a:blip r:embed="rId3">
            <a:alphaModFix/>
          </a:blip>
          <a:srcRect b="1181" l="8765" r="8773" t="1191"/>
          <a:stretch/>
        </p:blipFill>
        <p:spPr>
          <a:xfrm>
            <a:off x="4" y="21"/>
            <a:ext cx="8688300" cy="6858000"/>
          </a:xfrm>
          <a:prstGeom prst="rect">
            <a:avLst/>
          </a:prstGeom>
          <a:noFill/>
          <a:ln>
            <a:noFill/>
          </a:ln>
        </p:spPr>
      </p:pic>
      <p:sp>
        <p:nvSpPr>
          <p:cNvPr id="564" name="Google Shape;564;p61"/>
          <p:cNvSpPr/>
          <p:nvPr/>
        </p:nvSpPr>
        <p:spPr>
          <a:xfrm>
            <a:off x="0" y="3789040"/>
            <a:ext cx="5231904" cy="306896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565" name="Google Shape;565;p61"/>
          <p:cNvSpPr txBox="1"/>
          <p:nvPr/>
        </p:nvSpPr>
        <p:spPr>
          <a:xfrm>
            <a:off x="483650" y="4624086"/>
            <a:ext cx="4176464"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Minimalist</a:t>
            </a:r>
            <a:endParaRPr sz="5500">
              <a:solidFill>
                <a:schemeClr val="dk2"/>
              </a:solidFill>
              <a:latin typeface="Cormorant"/>
              <a:ea typeface="Cormorant"/>
              <a:cs typeface="Cormorant"/>
              <a:sym typeface="Cormorant"/>
            </a:endParaRPr>
          </a:p>
        </p:txBody>
      </p:sp>
      <p:grpSp>
        <p:nvGrpSpPr>
          <p:cNvPr id="566" name="Google Shape;566;p61"/>
          <p:cNvGrpSpPr/>
          <p:nvPr/>
        </p:nvGrpSpPr>
        <p:grpSpPr>
          <a:xfrm>
            <a:off x="604615" y="5734626"/>
            <a:ext cx="1219032" cy="144312"/>
            <a:chOff x="10325223" y="2893619"/>
            <a:chExt cx="1219032" cy="144312"/>
          </a:xfrm>
        </p:grpSpPr>
        <p:sp>
          <p:nvSpPr>
            <p:cNvPr id="567" name="Google Shape;567;p61"/>
            <p:cNvSpPr/>
            <p:nvPr/>
          </p:nvSpPr>
          <p:spPr>
            <a:xfrm>
              <a:off x="11051802" y="2902317"/>
              <a:ext cx="126916" cy="126917"/>
            </a:xfrm>
            <a:custGeom>
              <a:rect b="b" l="l" r="r" t="t"/>
              <a:pathLst>
                <a:path extrusionOk="0" h="609" w="609">
                  <a:moveTo>
                    <a:pt x="530" y="608"/>
                  </a:moveTo>
                  <a:lnTo>
                    <a:pt x="530" y="608"/>
                  </a:lnTo>
                  <a:cubicBezTo>
                    <a:pt x="78" y="608"/>
                    <a:pt x="78" y="608"/>
                    <a:pt x="78" y="608"/>
                  </a:cubicBezTo>
                  <a:cubicBezTo>
                    <a:pt x="36" y="608"/>
                    <a:pt x="0" y="572"/>
                    <a:pt x="0" y="530"/>
                  </a:cubicBezTo>
                  <a:cubicBezTo>
                    <a:pt x="0" y="78"/>
                    <a:pt x="0" y="78"/>
                    <a:pt x="0" y="78"/>
                  </a:cubicBezTo>
                  <a:cubicBezTo>
                    <a:pt x="0" y="35"/>
                    <a:pt x="36" y="0"/>
                    <a:pt x="78" y="0"/>
                  </a:cubicBezTo>
                  <a:cubicBezTo>
                    <a:pt x="530" y="0"/>
                    <a:pt x="530" y="0"/>
                    <a:pt x="530" y="0"/>
                  </a:cubicBezTo>
                  <a:cubicBezTo>
                    <a:pt x="573" y="0"/>
                    <a:pt x="608" y="35"/>
                    <a:pt x="608" y="78"/>
                  </a:cubicBezTo>
                  <a:cubicBezTo>
                    <a:pt x="608" y="530"/>
                    <a:pt x="608" y="530"/>
                    <a:pt x="608" y="530"/>
                  </a:cubicBezTo>
                  <a:cubicBezTo>
                    <a:pt x="608" y="572"/>
                    <a:pt x="573" y="608"/>
                    <a:pt x="530" y="608"/>
                  </a:cubicBezTo>
                  <a:close/>
                  <a:moveTo>
                    <a:pt x="304" y="184"/>
                  </a:moveTo>
                  <a:lnTo>
                    <a:pt x="304" y="184"/>
                  </a:lnTo>
                  <a:cubicBezTo>
                    <a:pt x="254" y="184"/>
                    <a:pt x="219" y="212"/>
                    <a:pt x="198" y="254"/>
                  </a:cubicBezTo>
                  <a:cubicBezTo>
                    <a:pt x="198" y="261"/>
                    <a:pt x="198" y="261"/>
                    <a:pt x="191" y="261"/>
                  </a:cubicBezTo>
                  <a:lnTo>
                    <a:pt x="191" y="269"/>
                  </a:lnTo>
                  <a:lnTo>
                    <a:pt x="191" y="276"/>
                  </a:lnTo>
                  <a:cubicBezTo>
                    <a:pt x="191" y="276"/>
                    <a:pt x="191" y="276"/>
                    <a:pt x="191" y="283"/>
                  </a:cubicBezTo>
                  <a:cubicBezTo>
                    <a:pt x="191" y="283"/>
                    <a:pt x="191" y="283"/>
                    <a:pt x="191" y="290"/>
                  </a:cubicBezTo>
                  <a:cubicBezTo>
                    <a:pt x="191" y="297"/>
                    <a:pt x="184" y="297"/>
                    <a:pt x="184" y="304"/>
                  </a:cubicBezTo>
                  <a:cubicBezTo>
                    <a:pt x="184" y="367"/>
                    <a:pt x="240" y="424"/>
                    <a:pt x="304" y="424"/>
                  </a:cubicBezTo>
                  <a:cubicBezTo>
                    <a:pt x="368" y="424"/>
                    <a:pt x="424" y="367"/>
                    <a:pt x="424" y="304"/>
                  </a:cubicBezTo>
                  <a:cubicBezTo>
                    <a:pt x="424" y="297"/>
                    <a:pt x="417" y="297"/>
                    <a:pt x="417" y="290"/>
                  </a:cubicBezTo>
                  <a:cubicBezTo>
                    <a:pt x="417" y="283"/>
                    <a:pt x="417" y="283"/>
                    <a:pt x="417" y="283"/>
                  </a:cubicBezTo>
                  <a:cubicBezTo>
                    <a:pt x="417" y="276"/>
                    <a:pt x="417" y="276"/>
                    <a:pt x="417" y="276"/>
                  </a:cubicBezTo>
                  <a:lnTo>
                    <a:pt x="417" y="269"/>
                  </a:lnTo>
                  <a:lnTo>
                    <a:pt x="417" y="261"/>
                  </a:lnTo>
                  <a:cubicBezTo>
                    <a:pt x="410" y="261"/>
                    <a:pt x="410" y="261"/>
                    <a:pt x="410" y="254"/>
                  </a:cubicBezTo>
                  <a:cubicBezTo>
                    <a:pt x="389" y="212"/>
                    <a:pt x="354" y="184"/>
                    <a:pt x="304" y="184"/>
                  </a:cubicBezTo>
                  <a:close/>
                  <a:moveTo>
                    <a:pt x="537" y="99"/>
                  </a:moveTo>
                  <a:lnTo>
                    <a:pt x="537" y="99"/>
                  </a:lnTo>
                  <a:cubicBezTo>
                    <a:pt x="537" y="85"/>
                    <a:pt x="523" y="71"/>
                    <a:pt x="509" y="71"/>
                  </a:cubicBezTo>
                  <a:cubicBezTo>
                    <a:pt x="445" y="71"/>
                    <a:pt x="445" y="71"/>
                    <a:pt x="445" y="71"/>
                  </a:cubicBezTo>
                  <a:cubicBezTo>
                    <a:pt x="431" y="71"/>
                    <a:pt x="417" y="85"/>
                    <a:pt x="417" y="99"/>
                  </a:cubicBezTo>
                  <a:cubicBezTo>
                    <a:pt x="417" y="162"/>
                    <a:pt x="417" y="162"/>
                    <a:pt x="417" y="162"/>
                  </a:cubicBezTo>
                  <a:cubicBezTo>
                    <a:pt x="417" y="177"/>
                    <a:pt x="431" y="191"/>
                    <a:pt x="445" y="191"/>
                  </a:cubicBezTo>
                  <a:cubicBezTo>
                    <a:pt x="509" y="191"/>
                    <a:pt x="509" y="191"/>
                    <a:pt x="509" y="191"/>
                  </a:cubicBezTo>
                  <a:cubicBezTo>
                    <a:pt x="523" y="191"/>
                    <a:pt x="537" y="177"/>
                    <a:pt x="537" y="162"/>
                  </a:cubicBezTo>
                  <a:lnTo>
                    <a:pt x="537" y="99"/>
                  </a:lnTo>
                  <a:close/>
                  <a:moveTo>
                    <a:pt x="537" y="254"/>
                  </a:moveTo>
                  <a:lnTo>
                    <a:pt x="537" y="254"/>
                  </a:lnTo>
                  <a:cubicBezTo>
                    <a:pt x="481" y="254"/>
                    <a:pt x="481" y="254"/>
                    <a:pt x="481" y="254"/>
                  </a:cubicBezTo>
                  <a:cubicBezTo>
                    <a:pt x="488" y="269"/>
                    <a:pt x="488" y="290"/>
                    <a:pt x="488" y="304"/>
                  </a:cubicBezTo>
                  <a:cubicBezTo>
                    <a:pt x="488" y="403"/>
                    <a:pt x="403" y="488"/>
                    <a:pt x="304" y="488"/>
                  </a:cubicBezTo>
                  <a:cubicBezTo>
                    <a:pt x="205" y="488"/>
                    <a:pt x="120" y="403"/>
                    <a:pt x="120" y="304"/>
                  </a:cubicBezTo>
                  <a:cubicBezTo>
                    <a:pt x="120" y="290"/>
                    <a:pt x="120" y="269"/>
                    <a:pt x="127" y="254"/>
                  </a:cubicBezTo>
                  <a:cubicBezTo>
                    <a:pt x="71" y="254"/>
                    <a:pt x="71" y="254"/>
                    <a:pt x="71" y="254"/>
                  </a:cubicBezTo>
                  <a:cubicBezTo>
                    <a:pt x="71" y="509"/>
                    <a:pt x="71" y="509"/>
                    <a:pt x="71" y="509"/>
                  </a:cubicBezTo>
                  <a:cubicBezTo>
                    <a:pt x="71" y="523"/>
                    <a:pt x="85" y="537"/>
                    <a:pt x="99" y="537"/>
                  </a:cubicBezTo>
                  <a:cubicBezTo>
                    <a:pt x="509" y="537"/>
                    <a:pt x="509" y="537"/>
                    <a:pt x="509" y="537"/>
                  </a:cubicBezTo>
                  <a:cubicBezTo>
                    <a:pt x="523" y="537"/>
                    <a:pt x="537" y="523"/>
                    <a:pt x="537" y="509"/>
                  </a:cubicBezTo>
                  <a:lnTo>
                    <a:pt x="537" y="254"/>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568" name="Google Shape;568;p61"/>
            <p:cNvSpPr/>
            <p:nvPr/>
          </p:nvSpPr>
          <p:spPr>
            <a:xfrm>
              <a:off x="10325223" y="2897240"/>
              <a:ext cx="138077" cy="137070"/>
            </a:xfrm>
            <a:custGeom>
              <a:rect b="b" l="l" r="r" t="t"/>
              <a:pathLst>
                <a:path extrusionOk="0" h="601" w="602">
                  <a:moveTo>
                    <a:pt x="304" y="0"/>
                  </a:moveTo>
                  <a:lnTo>
                    <a:pt x="304" y="0"/>
                  </a:lnTo>
                  <a:cubicBezTo>
                    <a:pt x="134" y="0"/>
                    <a:pt x="0" y="134"/>
                    <a:pt x="0" y="304"/>
                  </a:cubicBezTo>
                  <a:cubicBezTo>
                    <a:pt x="0" y="424"/>
                    <a:pt x="78" y="530"/>
                    <a:pt x="184" y="579"/>
                  </a:cubicBezTo>
                  <a:cubicBezTo>
                    <a:pt x="184" y="558"/>
                    <a:pt x="184" y="530"/>
                    <a:pt x="191" y="509"/>
                  </a:cubicBezTo>
                  <a:cubicBezTo>
                    <a:pt x="191" y="487"/>
                    <a:pt x="226" y="346"/>
                    <a:pt x="226" y="346"/>
                  </a:cubicBezTo>
                  <a:cubicBezTo>
                    <a:pt x="226" y="346"/>
                    <a:pt x="219" y="325"/>
                    <a:pt x="219" y="297"/>
                  </a:cubicBezTo>
                  <a:cubicBezTo>
                    <a:pt x="219" y="254"/>
                    <a:pt x="240" y="219"/>
                    <a:pt x="276" y="219"/>
                  </a:cubicBezTo>
                  <a:cubicBezTo>
                    <a:pt x="304" y="219"/>
                    <a:pt x="318" y="240"/>
                    <a:pt x="318" y="261"/>
                  </a:cubicBezTo>
                  <a:cubicBezTo>
                    <a:pt x="318" y="289"/>
                    <a:pt x="297" y="332"/>
                    <a:pt x="290" y="374"/>
                  </a:cubicBezTo>
                  <a:cubicBezTo>
                    <a:pt x="283" y="403"/>
                    <a:pt x="304" y="431"/>
                    <a:pt x="339" y="431"/>
                  </a:cubicBezTo>
                  <a:cubicBezTo>
                    <a:pt x="396" y="431"/>
                    <a:pt x="431" y="353"/>
                    <a:pt x="431" y="268"/>
                  </a:cubicBezTo>
                  <a:cubicBezTo>
                    <a:pt x="431" y="205"/>
                    <a:pt x="389" y="155"/>
                    <a:pt x="304" y="155"/>
                  </a:cubicBezTo>
                  <a:cubicBezTo>
                    <a:pt x="212" y="155"/>
                    <a:pt x="155" y="219"/>
                    <a:pt x="155" y="297"/>
                  </a:cubicBezTo>
                  <a:cubicBezTo>
                    <a:pt x="155" y="325"/>
                    <a:pt x="162" y="346"/>
                    <a:pt x="176" y="360"/>
                  </a:cubicBezTo>
                  <a:cubicBezTo>
                    <a:pt x="184" y="360"/>
                    <a:pt x="184" y="367"/>
                    <a:pt x="184" y="374"/>
                  </a:cubicBezTo>
                  <a:cubicBezTo>
                    <a:pt x="184" y="382"/>
                    <a:pt x="176" y="396"/>
                    <a:pt x="176" y="396"/>
                  </a:cubicBezTo>
                  <a:cubicBezTo>
                    <a:pt x="176" y="403"/>
                    <a:pt x="169" y="410"/>
                    <a:pt x="162" y="403"/>
                  </a:cubicBezTo>
                  <a:cubicBezTo>
                    <a:pt x="120" y="389"/>
                    <a:pt x="99" y="339"/>
                    <a:pt x="99" y="289"/>
                  </a:cubicBezTo>
                  <a:cubicBezTo>
                    <a:pt x="99" y="205"/>
                    <a:pt x="169" y="99"/>
                    <a:pt x="318" y="99"/>
                  </a:cubicBezTo>
                  <a:cubicBezTo>
                    <a:pt x="431" y="99"/>
                    <a:pt x="509" y="184"/>
                    <a:pt x="509" y="275"/>
                  </a:cubicBezTo>
                  <a:cubicBezTo>
                    <a:pt x="509" y="396"/>
                    <a:pt x="438" y="480"/>
                    <a:pt x="346" y="480"/>
                  </a:cubicBezTo>
                  <a:cubicBezTo>
                    <a:pt x="311" y="480"/>
                    <a:pt x="283" y="466"/>
                    <a:pt x="269" y="445"/>
                  </a:cubicBezTo>
                  <a:cubicBezTo>
                    <a:pt x="269" y="445"/>
                    <a:pt x="254" y="516"/>
                    <a:pt x="247" y="530"/>
                  </a:cubicBezTo>
                  <a:cubicBezTo>
                    <a:pt x="240" y="551"/>
                    <a:pt x="233" y="572"/>
                    <a:pt x="219" y="593"/>
                  </a:cubicBezTo>
                  <a:cubicBezTo>
                    <a:pt x="247" y="600"/>
                    <a:pt x="276" y="600"/>
                    <a:pt x="304" y="600"/>
                  </a:cubicBezTo>
                  <a:cubicBezTo>
                    <a:pt x="466" y="600"/>
                    <a:pt x="601" y="466"/>
                    <a:pt x="601" y="304"/>
                  </a:cubicBezTo>
                  <a:cubicBezTo>
                    <a:pt x="601" y="134"/>
                    <a:pt x="466" y="0"/>
                    <a:pt x="304" y="0"/>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569" name="Google Shape;569;p61"/>
            <p:cNvSpPr/>
            <p:nvPr/>
          </p:nvSpPr>
          <p:spPr>
            <a:xfrm>
              <a:off x="11397149" y="2893619"/>
              <a:ext cx="147105" cy="144312"/>
            </a:xfrm>
            <a:custGeom>
              <a:rect b="b" l="l" r="r" t="t"/>
              <a:pathLst>
                <a:path extrusionOk="0" h="454" w="461">
                  <a:moveTo>
                    <a:pt x="221" y="160"/>
                  </a:moveTo>
                  <a:lnTo>
                    <a:pt x="221" y="160"/>
                  </a:lnTo>
                  <a:cubicBezTo>
                    <a:pt x="186" y="98"/>
                    <a:pt x="150" y="54"/>
                    <a:pt x="150" y="54"/>
                  </a:cubicBezTo>
                  <a:cubicBezTo>
                    <a:pt x="88" y="72"/>
                    <a:pt x="53" y="125"/>
                    <a:pt x="35" y="187"/>
                  </a:cubicBezTo>
                  <a:cubicBezTo>
                    <a:pt x="44" y="187"/>
                    <a:pt x="124" y="187"/>
                    <a:pt x="221" y="160"/>
                  </a:cubicBezTo>
                  <a:close/>
                  <a:moveTo>
                    <a:pt x="239" y="231"/>
                  </a:moveTo>
                  <a:lnTo>
                    <a:pt x="239" y="231"/>
                  </a:lnTo>
                  <a:cubicBezTo>
                    <a:pt x="248" y="222"/>
                    <a:pt x="248" y="222"/>
                    <a:pt x="248" y="222"/>
                  </a:cubicBezTo>
                  <a:cubicBezTo>
                    <a:pt x="248" y="213"/>
                    <a:pt x="239" y="204"/>
                    <a:pt x="239" y="196"/>
                  </a:cubicBezTo>
                  <a:cubicBezTo>
                    <a:pt x="133" y="222"/>
                    <a:pt x="35" y="222"/>
                    <a:pt x="35" y="222"/>
                  </a:cubicBezTo>
                  <a:cubicBezTo>
                    <a:pt x="35" y="275"/>
                    <a:pt x="53" y="319"/>
                    <a:pt x="88" y="355"/>
                  </a:cubicBezTo>
                  <a:cubicBezTo>
                    <a:pt x="88" y="355"/>
                    <a:pt x="141" y="258"/>
                    <a:pt x="239" y="231"/>
                  </a:cubicBezTo>
                  <a:close/>
                  <a:moveTo>
                    <a:pt x="106" y="382"/>
                  </a:moveTo>
                  <a:lnTo>
                    <a:pt x="106" y="382"/>
                  </a:lnTo>
                  <a:cubicBezTo>
                    <a:pt x="106" y="382"/>
                    <a:pt x="106" y="382"/>
                    <a:pt x="106" y="373"/>
                  </a:cubicBezTo>
                  <a:cubicBezTo>
                    <a:pt x="106" y="382"/>
                    <a:pt x="106" y="382"/>
                    <a:pt x="106" y="382"/>
                  </a:cubicBezTo>
                  <a:close/>
                  <a:moveTo>
                    <a:pt x="186" y="36"/>
                  </a:moveTo>
                  <a:lnTo>
                    <a:pt x="186" y="36"/>
                  </a:lnTo>
                  <a:close/>
                  <a:moveTo>
                    <a:pt x="354" y="81"/>
                  </a:moveTo>
                  <a:lnTo>
                    <a:pt x="354" y="81"/>
                  </a:lnTo>
                  <a:cubicBezTo>
                    <a:pt x="328" y="45"/>
                    <a:pt x="284" y="28"/>
                    <a:pt x="231" y="28"/>
                  </a:cubicBezTo>
                  <a:cubicBezTo>
                    <a:pt x="212" y="28"/>
                    <a:pt x="194" y="36"/>
                    <a:pt x="186" y="36"/>
                  </a:cubicBezTo>
                  <a:cubicBezTo>
                    <a:pt x="186" y="36"/>
                    <a:pt x="221" y="89"/>
                    <a:pt x="256" y="151"/>
                  </a:cubicBezTo>
                  <a:cubicBezTo>
                    <a:pt x="328" y="125"/>
                    <a:pt x="354" y="81"/>
                    <a:pt x="354" y="81"/>
                  </a:cubicBezTo>
                  <a:close/>
                  <a:moveTo>
                    <a:pt x="231" y="453"/>
                  </a:moveTo>
                  <a:lnTo>
                    <a:pt x="231" y="453"/>
                  </a:lnTo>
                  <a:cubicBezTo>
                    <a:pt x="106" y="453"/>
                    <a:pt x="0" y="355"/>
                    <a:pt x="0" y="222"/>
                  </a:cubicBezTo>
                  <a:cubicBezTo>
                    <a:pt x="0" y="98"/>
                    <a:pt x="106" y="0"/>
                    <a:pt x="231" y="0"/>
                  </a:cubicBezTo>
                  <a:cubicBezTo>
                    <a:pt x="354" y="0"/>
                    <a:pt x="460" y="98"/>
                    <a:pt x="460" y="222"/>
                  </a:cubicBezTo>
                  <a:cubicBezTo>
                    <a:pt x="460" y="355"/>
                    <a:pt x="354" y="453"/>
                    <a:pt x="231" y="453"/>
                  </a:cubicBezTo>
                  <a:close/>
                  <a:moveTo>
                    <a:pt x="265" y="258"/>
                  </a:moveTo>
                  <a:lnTo>
                    <a:pt x="265" y="258"/>
                  </a:lnTo>
                  <a:cubicBezTo>
                    <a:pt x="150" y="302"/>
                    <a:pt x="115" y="382"/>
                    <a:pt x="106" y="382"/>
                  </a:cubicBezTo>
                  <a:cubicBezTo>
                    <a:pt x="141" y="408"/>
                    <a:pt x="186" y="417"/>
                    <a:pt x="231" y="417"/>
                  </a:cubicBezTo>
                  <a:cubicBezTo>
                    <a:pt x="256" y="417"/>
                    <a:pt x="284" y="417"/>
                    <a:pt x="310" y="408"/>
                  </a:cubicBezTo>
                  <a:cubicBezTo>
                    <a:pt x="301" y="391"/>
                    <a:pt x="292" y="329"/>
                    <a:pt x="265" y="258"/>
                  </a:cubicBezTo>
                  <a:close/>
                  <a:moveTo>
                    <a:pt x="275" y="178"/>
                  </a:moveTo>
                  <a:lnTo>
                    <a:pt x="275" y="178"/>
                  </a:lnTo>
                  <a:cubicBezTo>
                    <a:pt x="275" y="187"/>
                    <a:pt x="284" y="196"/>
                    <a:pt x="284" y="204"/>
                  </a:cubicBezTo>
                  <a:cubicBezTo>
                    <a:pt x="284" y="213"/>
                    <a:pt x="284" y="213"/>
                    <a:pt x="292" y="213"/>
                  </a:cubicBezTo>
                  <a:cubicBezTo>
                    <a:pt x="354" y="213"/>
                    <a:pt x="425" y="222"/>
                    <a:pt x="425" y="222"/>
                  </a:cubicBezTo>
                  <a:cubicBezTo>
                    <a:pt x="425" y="178"/>
                    <a:pt x="407" y="134"/>
                    <a:pt x="381" y="98"/>
                  </a:cubicBezTo>
                  <a:cubicBezTo>
                    <a:pt x="381" y="107"/>
                    <a:pt x="346" y="151"/>
                    <a:pt x="275" y="178"/>
                  </a:cubicBezTo>
                  <a:close/>
                  <a:moveTo>
                    <a:pt x="301" y="249"/>
                  </a:moveTo>
                  <a:lnTo>
                    <a:pt x="301" y="249"/>
                  </a:lnTo>
                  <a:cubicBezTo>
                    <a:pt x="328" y="319"/>
                    <a:pt x="337" y="373"/>
                    <a:pt x="337" y="391"/>
                  </a:cubicBezTo>
                  <a:cubicBezTo>
                    <a:pt x="381" y="355"/>
                    <a:pt x="416" y="311"/>
                    <a:pt x="425" y="258"/>
                  </a:cubicBezTo>
                  <a:cubicBezTo>
                    <a:pt x="416" y="258"/>
                    <a:pt x="363" y="240"/>
                    <a:pt x="301" y="249"/>
                  </a:cubicBezTo>
                  <a:close/>
                </a:path>
              </a:pathLst>
            </a:custGeom>
            <a:solidFill>
              <a:schemeClr val="accent3"/>
            </a:solidFill>
            <a:ln>
              <a:noFill/>
            </a:ln>
          </p:spPr>
          <p:txBody>
            <a:bodyPr anchorCtr="0" anchor="ctr" bIns="17125" lIns="34275" spcFirstLastPara="1" rIns="34275" wrap="square" tIns="171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70" name="Google Shape;570;p61"/>
            <p:cNvSpPr/>
            <p:nvPr/>
          </p:nvSpPr>
          <p:spPr>
            <a:xfrm>
              <a:off x="10681731" y="2908489"/>
              <a:ext cx="151640" cy="114572"/>
            </a:xfrm>
            <a:custGeom>
              <a:rect b="b" l="l" r="r" t="t"/>
              <a:pathLst>
                <a:path extrusionOk="0" h="79" w="105">
                  <a:moveTo>
                    <a:pt x="86" y="0"/>
                  </a:moveTo>
                  <a:cubicBezTo>
                    <a:pt x="20" y="0"/>
                    <a:pt x="20" y="0"/>
                    <a:pt x="20" y="0"/>
                  </a:cubicBezTo>
                  <a:cubicBezTo>
                    <a:pt x="9" y="0"/>
                    <a:pt x="0" y="9"/>
                    <a:pt x="0" y="20"/>
                  </a:cubicBezTo>
                  <a:cubicBezTo>
                    <a:pt x="0" y="59"/>
                    <a:pt x="0" y="59"/>
                    <a:pt x="0" y="59"/>
                  </a:cubicBezTo>
                  <a:cubicBezTo>
                    <a:pt x="0" y="70"/>
                    <a:pt x="9" y="79"/>
                    <a:pt x="20" y="79"/>
                  </a:cubicBezTo>
                  <a:cubicBezTo>
                    <a:pt x="86" y="79"/>
                    <a:pt x="86" y="79"/>
                    <a:pt x="86" y="79"/>
                  </a:cubicBezTo>
                  <a:cubicBezTo>
                    <a:pt x="96" y="79"/>
                    <a:pt x="105" y="70"/>
                    <a:pt x="105" y="59"/>
                  </a:cubicBezTo>
                  <a:cubicBezTo>
                    <a:pt x="105" y="20"/>
                    <a:pt x="105" y="20"/>
                    <a:pt x="105" y="20"/>
                  </a:cubicBezTo>
                  <a:cubicBezTo>
                    <a:pt x="105" y="9"/>
                    <a:pt x="96" y="0"/>
                    <a:pt x="86" y="0"/>
                  </a:cubicBezTo>
                  <a:close/>
                  <a:moveTo>
                    <a:pt x="99" y="59"/>
                  </a:moveTo>
                  <a:cubicBezTo>
                    <a:pt x="99" y="63"/>
                    <a:pt x="97" y="66"/>
                    <a:pt x="95" y="68"/>
                  </a:cubicBezTo>
                  <a:cubicBezTo>
                    <a:pt x="92" y="71"/>
                    <a:pt x="89" y="72"/>
                    <a:pt x="86" y="72"/>
                  </a:cubicBezTo>
                  <a:cubicBezTo>
                    <a:pt x="20" y="72"/>
                    <a:pt x="20" y="72"/>
                    <a:pt x="20" y="72"/>
                  </a:cubicBezTo>
                  <a:cubicBezTo>
                    <a:pt x="16" y="72"/>
                    <a:pt x="13" y="71"/>
                    <a:pt x="11" y="68"/>
                  </a:cubicBezTo>
                  <a:cubicBezTo>
                    <a:pt x="8" y="66"/>
                    <a:pt x="7" y="63"/>
                    <a:pt x="7" y="59"/>
                  </a:cubicBezTo>
                  <a:cubicBezTo>
                    <a:pt x="7" y="20"/>
                    <a:pt x="7" y="20"/>
                    <a:pt x="7" y="20"/>
                  </a:cubicBezTo>
                  <a:cubicBezTo>
                    <a:pt x="7" y="16"/>
                    <a:pt x="8" y="13"/>
                    <a:pt x="11" y="10"/>
                  </a:cubicBezTo>
                  <a:cubicBezTo>
                    <a:pt x="13" y="8"/>
                    <a:pt x="16" y="6"/>
                    <a:pt x="20" y="6"/>
                  </a:cubicBezTo>
                  <a:cubicBezTo>
                    <a:pt x="86" y="6"/>
                    <a:pt x="86" y="6"/>
                    <a:pt x="86" y="6"/>
                  </a:cubicBezTo>
                  <a:cubicBezTo>
                    <a:pt x="89" y="6"/>
                    <a:pt x="92" y="8"/>
                    <a:pt x="95" y="10"/>
                  </a:cubicBezTo>
                  <a:cubicBezTo>
                    <a:pt x="97" y="13"/>
                    <a:pt x="99" y="16"/>
                    <a:pt x="99" y="20"/>
                  </a:cubicBezTo>
                  <a:lnTo>
                    <a:pt x="99" y="59"/>
                  </a:lnTo>
                  <a:close/>
                  <a:moveTo>
                    <a:pt x="40" y="66"/>
                  </a:moveTo>
                  <a:cubicBezTo>
                    <a:pt x="72" y="39"/>
                    <a:pt x="72" y="39"/>
                    <a:pt x="72" y="39"/>
                  </a:cubicBezTo>
                  <a:cubicBezTo>
                    <a:pt x="40" y="13"/>
                    <a:pt x="40" y="13"/>
                    <a:pt x="40" y="13"/>
                  </a:cubicBezTo>
                  <a:lnTo>
                    <a:pt x="40" y="66"/>
                  </a:lnTo>
                  <a:close/>
                  <a:moveTo>
                    <a:pt x="40" y="66"/>
                  </a:moveTo>
                  <a:cubicBezTo>
                    <a:pt x="40" y="66"/>
                    <a:pt x="40" y="66"/>
                    <a:pt x="40" y="66"/>
                  </a:cubicBezTo>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571" name="Google Shape;571;p61"/>
          <p:cNvSpPr txBox="1"/>
          <p:nvPr/>
        </p:nvSpPr>
        <p:spPr>
          <a:xfrm>
            <a:off x="10488488" y="5994835"/>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572" name="Google Shape;572;p61"/>
          <p:cNvCxnSpPr/>
          <p:nvPr/>
        </p:nvCxnSpPr>
        <p:spPr>
          <a:xfrm>
            <a:off x="9337183" y="6182723"/>
            <a:ext cx="1032689" cy="0"/>
          </a:xfrm>
          <a:prstGeom prst="straightConnector1">
            <a:avLst/>
          </a:prstGeom>
          <a:noFill/>
          <a:ln cap="flat" cmpd="sng" w="9525">
            <a:solidFill>
              <a:srgbClr val="BFBFBF"/>
            </a:solidFill>
            <a:prstDash val="solid"/>
            <a:miter lim="800000"/>
            <a:headEnd len="sm" w="sm" type="none"/>
            <a:tailEnd len="sm" w="sm" type="none"/>
          </a:ln>
        </p:spPr>
      </p:cxnSp>
      <p:sp>
        <p:nvSpPr>
          <p:cNvPr id="573" name="Google Shape;573;p61"/>
          <p:cNvSpPr txBox="1"/>
          <p:nvPr/>
        </p:nvSpPr>
        <p:spPr>
          <a:xfrm>
            <a:off x="9232082" y="421466"/>
            <a:ext cx="2419917" cy="1962076"/>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and typesetting industry. Lorem Ipsum has created industry's standard dummy text ever since the</a:t>
            </a:r>
            <a:endParaRPr/>
          </a:p>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 when unknown printer took a galley. Lorem is Ipsum is simply dummy text of the printing  are been industry's standard.</a:t>
            </a:r>
            <a:endParaRPr/>
          </a:p>
          <a:p>
            <a:pPr indent="0" lvl="0" marL="0" marR="0" rtl="0" algn="l">
              <a:lnSpc>
                <a:spcPct val="150000"/>
              </a:lnSpc>
              <a:spcBef>
                <a:spcPts val="0"/>
              </a:spcBef>
              <a:spcAft>
                <a:spcPts val="0"/>
              </a:spcAft>
              <a:buNone/>
            </a:pPr>
            <a:r>
              <a:t/>
            </a:r>
            <a:endParaRPr sz="900">
              <a:solidFill>
                <a:srgbClr val="7F7F7F"/>
              </a:solidFill>
              <a:latin typeface="Source Sans Pro"/>
              <a:ea typeface="Source Sans Pro"/>
              <a:cs typeface="Source Sans Pro"/>
              <a:sym typeface="Source Sans Pro"/>
            </a:endParaRPr>
          </a:p>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Dummy text ever since the 1500s when printer  creative minimal typography.</a:t>
            </a:r>
            <a:endParaRPr sz="900">
              <a:solidFill>
                <a:srgbClr val="7F7F7F"/>
              </a:solidFill>
              <a:latin typeface="Source Sans Pro"/>
              <a:ea typeface="Source Sans Pro"/>
              <a:cs typeface="Source Sans Pro"/>
              <a:sym typeface="Source Sans Pro"/>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77" name="Shape 577"/>
        <p:cNvGrpSpPr/>
        <p:nvPr/>
      </p:nvGrpSpPr>
      <p:grpSpPr>
        <a:xfrm>
          <a:off x="0" y="0"/>
          <a:ext cx="0" cy="0"/>
          <a:chOff x="0" y="0"/>
          <a:chExt cx="0" cy="0"/>
        </a:xfrm>
      </p:grpSpPr>
      <p:sp>
        <p:nvSpPr>
          <p:cNvPr id="578" name="Google Shape;578;p62"/>
          <p:cNvSpPr/>
          <p:nvPr/>
        </p:nvSpPr>
        <p:spPr>
          <a:xfrm>
            <a:off x="6514196" y="0"/>
            <a:ext cx="5677806" cy="685800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579" name="Google Shape;579;p62"/>
          <p:cNvPicPr preferRelativeResize="0"/>
          <p:nvPr/>
        </p:nvPicPr>
        <p:blipFill rotWithShape="1">
          <a:blip r:embed="rId3">
            <a:alphaModFix/>
          </a:blip>
          <a:srcRect b="2408" l="31933" r="31937" t="2408"/>
          <a:stretch/>
        </p:blipFill>
        <p:spPr>
          <a:xfrm>
            <a:off x="8310575" y="2688426"/>
            <a:ext cx="2064849" cy="3626650"/>
          </a:xfrm>
          <a:prstGeom prst="rect">
            <a:avLst/>
          </a:prstGeom>
          <a:noFill/>
          <a:ln>
            <a:noFill/>
          </a:ln>
        </p:spPr>
      </p:pic>
      <p:sp>
        <p:nvSpPr>
          <p:cNvPr id="580" name="Google Shape;580;p62"/>
          <p:cNvSpPr txBox="1"/>
          <p:nvPr/>
        </p:nvSpPr>
        <p:spPr>
          <a:xfrm>
            <a:off x="483650" y="2130415"/>
            <a:ext cx="4176464"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Valuable</a:t>
            </a:r>
            <a:endParaRPr sz="5500">
              <a:solidFill>
                <a:schemeClr val="dk2"/>
              </a:solidFill>
              <a:latin typeface="Cormorant"/>
              <a:ea typeface="Cormorant"/>
              <a:cs typeface="Cormorant"/>
              <a:sym typeface="Cormorant"/>
            </a:endParaRPr>
          </a:p>
        </p:txBody>
      </p:sp>
      <p:sp>
        <p:nvSpPr>
          <p:cNvPr id="581" name="Google Shape;581;p62"/>
          <p:cNvSpPr txBox="1"/>
          <p:nvPr/>
        </p:nvSpPr>
        <p:spPr>
          <a:xfrm>
            <a:off x="10488488" y="421466"/>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582" name="Google Shape;582;p62"/>
          <p:cNvCxnSpPr/>
          <p:nvPr/>
        </p:nvCxnSpPr>
        <p:spPr>
          <a:xfrm>
            <a:off x="9433768" y="609354"/>
            <a:ext cx="936104" cy="0"/>
          </a:xfrm>
          <a:prstGeom prst="straightConnector1">
            <a:avLst/>
          </a:prstGeom>
          <a:noFill/>
          <a:ln cap="flat" cmpd="sng" w="9525">
            <a:solidFill>
              <a:srgbClr val="BFBFBF"/>
            </a:solidFill>
            <a:prstDash val="solid"/>
            <a:miter lim="800000"/>
            <a:headEnd len="sm" w="sm" type="none"/>
            <a:tailEnd len="sm" w="sm" type="none"/>
          </a:ln>
        </p:spPr>
      </p:cxnSp>
      <p:sp>
        <p:nvSpPr>
          <p:cNvPr id="583" name="Google Shape;583;p62"/>
          <p:cNvSpPr txBox="1"/>
          <p:nvPr/>
        </p:nvSpPr>
        <p:spPr>
          <a:xfrm>
            <a:off x="3621629" y="4989299"/>
            <a:ext cx="2419917" cy="133882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and typesetting industry. Lorem Ipsum has created industry's standard dummy text ever since the</a:t>
            </a:r>
            <a:endParaRPr/>
          </a:p>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 when unknown printer took a galley. Lorem is Ipsum is simply dummy text of the printing  are been industry's standard.</a:t>
            </a:r>
            <a:endParaRPr sz="900">
              <a:solidFill>
                <a:srgbClr val="7F7F7F"/>
              </a:solidFill>
              <a:latin typeface="Source Sans Pro"/>
              <a:ea typeface="Source Sans Pro"/>
              <a:cs typeface="Source Sans Pro"/>
              <a:sym typeface="Source Sans Pro"/>
            </a:endParaRPr>
          </a:p>
        </p:txBody>
      </p:sp>
      <p:grpSp>
        <p:nvGrpSpPr>
          <p:cNvPr id="584" name="Google Shape;584;p62"/>
          <p:cNvGrpSpPr/>
          <p:nvPr/>
        </p:nvGrpSpPr>
        <p:grpSpPr>
          <a:xfrm>
            <a:off x="6066655" y="609354"/>
            <a:ext cx="149037" cy="1156814"/>
            <a:chOff x="8980405" y="2038803"/>
            <a:chExt cx="149037" cy="1156814"/>
          </a:xfrm>
        </p:grpSpPr>
        <p:sp>
          <p:nvSpPr>
            <p:cNvPr id="585" name="Google Shape;585;p62"/>
            <p:cNvSpPr/>
            <p:nvPr/>
          </p:nvSpPr>
          <p:spPr>
            <a:xfrm>
              <a:off x="8991465" y="3068700"/>
              <a:ext cx="126916" cy="126917"/>
            </a:xfrm>
            <a:custGeom>
              <a:rect b="b" l="l" r="r" t="t"/>
              <a:pathLst>
                <a:path extrusionOk="0" h="609" w="609">
                  <a:moveTo>
                    <a:pt x="530" y="608"/>
                  </a:moveTo>
                  <a:lnTo>
                    <a:pt x="530" y="608"/>
                  </a:lnTo>
                  <a:cubicBezTo>
                    <a:pt x="78" y="608"/>
                    <a:pt x="78" y="608"/>
                    <a:pt x="78" y="608"/>
                  </a:cubicBezTo>
                  <a:cubicBezTo>
                    <a:pt x="36" y="608"/>
                    <a:pt x="0" y="572"/>
                    <a:pt x="0" y="530"/>
                  </a:cubicBezTo>
                  <a:cubicBezTo>
                    <a:pt x="0" y="78"/>
                    <a:pt x="0" y="78"/>
                    <a:pt x="0" y="78"/>
                  </a:cubicBezTo>
                  <a:cubicBezTo>
                    <a:pt x="0" y="35"/>
                    <a:pt x="36" y="0"/>
                    <a:pt x="78" y="0"/>
                  </a:cubicBezTo>
                  <a:cubicBezTo>
                    <a:pt x="530" y="0"/>
                    <a:pt x="530" y="0"/>
                    <a:pt x="530" y="0"/>
                  </a:cubicBezTo>
                  <a:cubicBezTo>
                    <a:pt x="573" y="0"/>
                    <a:pt x="608" y="35"/>
                    <a:pt x="608" y="78"/>
                  </a:cubicBezTo>
                  <a:cubicBezTo>
                    <a:pt x="608" y="530"/>
                    <a:pt x="608" y="530"/>
                    <a:pt x="608" y="530"/>
                  </a:cubicBezTo>
                  <a:cubicBezTo>
                    <a:pt x="608" y="572"/>
                    <a:pt x="573" y="608"/>
                    <a:pt x="530" y="608"/>
                  </a:cubicBezTo>
                  <a:close/>
                  <a:moveTo>
                    <a:pt x="304" y="184"/>
                  </a:moveTo>
                  <a:lnTo>
                    <a:pt x="304" y="184"/>
                  </a:lnTo>
                  <a:cubicBezTo>
                    <a:pt x="254" y="184"/>
                    <a:pt x="219" y="212"/>
                    <a:pt x="198" y="254"/>
                  </a:cubicBezTo>
                  <a:cubicBezTo>
                    <a:pt x="198" y="261"/>
                    <a:pt x="198" y="261"/>
                    <a:pt x="191" y="261"/>
                  </a:cubicBezTo>
                  <a:lnTo>
                    <a:pt x="191" y="269"/>
                  </a:lnTo>
                  <a:lnTo>
                    <a:pt x="191" y="276"/>
                  </a:lnTo>
                  <a:cubicBezTo>
                    <a:pt x="191" y="276"/>
                    <a:pt x="191" y="276"/>
                    <a:pt x="191" y="283"/>
                  </a:cubicBezTo>
                  <a:cubicBezTo>
                    <a:pt x="191" y="283"/>
                    <a:pt x="191" y="283"/>
                    <a:pt x="191" y="290"/>
                  </a:cubicBezTo>
                  <a:cubicBezTo>
                    <a:pt x="191" y="297"/>
                    <a:pt x="184" y="297"/>
                    <a:pt x="184" y="304"/>
                  </a:cubicBezTo>
                  <a:cubicBezTo>
                    <a:pt x="184" y="367"/>
                    <a:pt x="240" y="424"/>
                    <a:pt x="304" y="424"/>
                  </a:cubicBezTo>
                  <a:cubicBezTo>
                    <a:pt x="368" y="424"/>
                    <a:pt x="424" y="367"/>
                    <a:pt x="424" y="304"/>
                  </a:cubicBezTo>
                  <a:cubicBezTo>
                    <a:pt x="424" y="297"/>
                    <a:pt x="417" y="297"/>
                    <a:pt x="417" y="290"/>
                  </a:cubicBezTo>
                  <a:cubicBezTo>
                    <a:pt x="417" y="283"/>
                    <a:pt x="417" y="283"/>
                    <a:pt x="417" y="283"/>
                  </a:cubicBezTo>
                  <a:cubicBezTo>
                    <a:pt x="417" y="276"/>
                    <a:pt x="417" y="276"/>
                    <a:pt x="417" y="276"/>
                  </a:cubicBezTo>
                  <a:lnTo>
                    <a:pt x="417" y="269"/>
                  </a:lnTo>
                  <a:lnTo>
                    <a:pt x="417" y="261"/>
                  </a:lnTo>
                  <a:cubicBezTo>
                    <a:pt x="410" y="261"/>
                    <a:pt x="410" y="261"/>
                    <a:pt x="410" y="254"/>
                  </a:cubicBezTo>
                  <a:cubicBezTo>
                    <a:pt x="389" y="212"/>
                    <a:pt x="354" y="184"/>
                    <a:pt x="304" y="184"/>
                  </a:cubicBezTo>
                  <a:close/>
                  <a:moveTo>
                    <a:pt x="537" y="99"/>
                  </a:moveTo>
                  <a:lnTo>
                    <a:pt x="537" y="99"/>
                  </a:lnTo>
                  <a:cubicBezTo>
                    <a:pt x="537" y="85"/>
                    <a:pt x="523" y="71"/>
                    <a:pt x="509" y="71"/>
                  </a:cubicBezTo>
                  <a:cubicBezTo>
                    <a:pt x="445" y="71"/>
                    <a:pt x="445" y="71"/>
                    <a:pt x="445" y="71"/>
                  </a:cubicBezTo>
                  <a:cubicBezTo>
                    <a:pt x="431" y="71"/>
                    <a:pt x="417" y="85"/>
                    <a:pt x="417" y="99"/>
                  </a:cubicBezTo>
                  <a:cubicBezTo>
                    <a:pt x="417" y="162"/>
                    <a:pt x="417" y="162"/>
                    <a:pt x="417" y="162"/>
                  </a:cubicBezTo>
                  <a:cubicBezTo>
                    <a:pt x="417" y="177"/>
                    <a:pt x="431" y="191"/>
                    <a:pt x="445" y="191"/>
                  </a:cubicBezTo>
                  <a:cubicBezTo>
                    <a:pt x="509" y="191"/>
                    <a:pt x="509" y="191"/>
                    <a:pt x="509" y="191"/>
                  </a:cubicBezTo>
                  <a:cubicBezTo>
                    <a:pt x="523" y="191"/>
                    <a:pt x="537" y="177"/>
                    <a:pt x="537" y="162"/>
                  </a:cubicBezTo>
                  <a:lnTo>
                    <a:pt x="537" y="99"/>
                  </a:lnTo>
                  <a:close/>
                  <a:moveTo>
                    <a:pt x="537" y="254"/>
                  </a:moveTo>
                  <a:lnTo>
                    <a:pt x="537" y="254"/>
                  </a:lnTo>
                  <a:cubicBezTo>
                    <a:pt x="481" y="254"/>
                    <a:pt x="481" y="254"/>
                    <a:pt x="481" y="254"/>
                  </a:cubicBezTo>
                  <a:cubicBezTo>
                    <a:pt x="488" y="269"/>
                    <a:pt x="488" y="290"/>
                    <a:pt x="488" y="304"/>
                  </a:cubicBezTo>
                  <a:cubicBezTo>
                    <a:pt x="488" y="403"/>
                    <a:pt x="403" y="488"/>
                    <a:pt x="304" y="488"/>
                  </a:cubicBezTo>
                  <a:cubicBezTo>
                    <a:pt x="205" y="488"/>
                    <a:pt x="120" y="403"/>
                    <a:pt x="120" y="304"/>
                  </a:cubicBezTo>
                  <a:cubicBezTo>
                    <a:pt x="120" y="290"/>
                    <a:pt x="120" y="269"/>
                    <a:pt x="127" y="254"/>
                  </a:cubicBezTo>
                  <a:cubicBezTo>
                    <a:pt x="71" y="254"/>
                    <a:pt x="71" y="254"/>
                    <a:pt x="71" y="254"/>
                  </a:cubicBezTo>
                  <a:cubicBezTo>
                    <a:pt x="71" y="509"/>
                    <a:pt x="71" y="509"/>
                    <a:pt x="71" y="509"/>
                  </a:cubicBezTo>
                  <a:cubicBezTo>
                    <a:pt x="71" y="523"/>
                    <a:pt x="85" y="537"/>
                    <a:pt x="99" y="537"/>
                  </a:cubicBezTo>
                  <a:cubicBezTo>
                    <a:pt x="509" y="537"/>
                    <a:pt x="509" y="537"/>
                    <a:pt x="509" y="537"/>
                  </a:cubicBezTo>
                  <a:cubicBezTo>
                    <a:pt x="523" y="537"/>
                    <a:pt x="537" y="523"/>
                    <a:pt x="537" y="509"/>
                  </a:cubicBezTo>
                  <a:lnTo>
                    <a:pt x="537" y="254"/>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586" name="Google Shape;586;p62"/>
            <p:cNvSpPr/>
            <p:nvPr/>
          </p:nvSpPr>
          <p:spPr>
            <a:xfrm>
              <a:off x="8980405" y="2732170"/>
              <a:ext cx="149037" cy="121840"/>
            </a:xfrm>
            <a:custGeom>
              <a:rect b="b" l="l" r="r" t="t"/>
              <a:pathLst>
                <a:path extrusionOk="0" h="496" w="602">
                  <a:moveTo>
                    <a:pt x="410" y="0"/>
                  </a:moveTo>
                  <a:lnTo>
                    <a:pt x="410" y="0"/>
                  </a:lnTo>
                  <a:cubicBezTo>
                    <a:pt x="459" y="0"/>
                    <a:pt x="481" y="22"/>
                    <a:pt x="509" y="43"/>
                  </a:cubicBezTo>
                  <a:cubicBezTo>
                    <a:pt x="530" y="43"/>
                    <a:pt x="558" y="29"/>
                    <a:pt x="572" y="22"/>
                  </a:cubicBezTo>
                  <a:cubicBezTo>
                    <a:pt x="580" y="15"/>
                    <a:pt x="580" y="15"/>
                    <a:pt x="587" y="15"/>
                  </a:cubicBezTo>
                  <a:cubicBezTo>
                    <a:pt x="580" y="36"/>
                    <a:pt x="565" y="57"/>
                    <a:pt x="544" y="71"/>
                  </a:cubicBezTo>
                  <a:cubicBezTo>
                    <a:pt x="544" y="71"/>
                    <a:pt x="537" y="78"/>
                    <a:pt x="530" y="78"/>
                  </a:cubicBezTo>
                  <a:cubicBezTo>
                    <a:pt x="558" y="78"/>
                    <a:pt x="580" y="64"/>
                    <a:pt x="601" y="64"/>
                  </a:cubicBezTo>
                  <a:cubicBezTo>
                    <a:pt x="594" y="78"/>
                    <a:pt x="580" y="99"/>
                    <a:pt x="558" y="106"/>
                  </a:cubicBezTo>
                  <a:cubicBezTo>
                    <a:pt x="551" y="113"/>
                    <a:pt x="551" y="121"/>
                    <a:pt x="544" y="128"/>
                  </a:cubicBezTo>
                  <a:cubicBezTo>
                    <a:pt x="544" y="156"/>
                    <a:pt x="544" y="177"/>
                    <a:pt x="537" y="205"/>
                  </a:cubicBezTo>
                  <a:cubicBezTo>
                    <a:pt x="502" y="340"/>
                    <a:pt x="424" y="439"/>
                    <a:pt x="297" y="481"/>
                  </a:cubicBezTo>
                  <a:cubicBezTo>
                    <a:pt x="247" y="495"/>
                    <a:pt x="170" y="495"/>
                    <a:pt x="120" y="488"/>
                  </a:cubicBezTo>
                  <a:cubicBezTo>
                    <a:pt x="92" y="481"/>
                    <a:pt x="71" y="474"/>
                    <a:pt x="42" y="460"/>
                  </a:cubicBezTo>
                  <a:cubicBezTo>
                    <a:pt x="35" y="453"/>
                    <a:pt x="21" y="453"/>
                    <a:pt x="14" y="446"/>
                  </a:cubicBezTo>
                  <a:cubicBezTo>
                    <a:pt x="7" y="439"/>
                    <a:pt x="7" y="439"/>
                    <a:pt x="0" y="439"/>
                  </a:cubicBezTo>
                  <a:cubicBezTo>
                    <a:pt x="14" y="439"/>
                    <a:pt x="28" y="439"/>
                    <a:pt x="42" y="439"/>
                  </a:cubicBezTo>
                  <a:cubicBezTo>
                    <a:pt x="50" y="439"/>
                    <a:pt x="64" y="439"/>
                    <a:pt x="78" y="432"/>
                  </a:cubicBezTo>
                  <a:cubicBezTo>
                    <a:pt x="106" y="424"/>
                    <a:pt x="127" y="417"/>
                    <a:pt x="148" y="410"/>
                  </a:cubicBezTo>
                  <a:cubicBezTo>
                    <a:pt x="163" y="403"/>
                    <a:pt x="177" y="396"/>
                    <a:pt x="184" y="382"/>
                  </a:cubicBezTo>
                  <a:cubicBezTo>
                    <a:pt x="170" y="382"/>
                    <a:pt x="156" y="382"/>
                    <a:pt x="148" y="382"/>
                  </a:cubicBezTo>
                  <a:cubicBezTo>
                    <a:pt x="106" y="368"/>
                    <a:pt x="85" y="340"/>
                    <a:pt x="71" y="297"/>
                  </a:cubicBezTo>
                  <a:cubicBezTo>
                    <a:pt x="78" y="304"/>
                    <a:pt x="113" y="304"/>
                    <a:pt x="120" y="297"/>
                  </a:cubicBezTo>
                  <a:cubicBezTo>
                    <a:pt x="106" y="297"/>
                    <a:pt x="92" y="290"/>
                    <a:pt x="85" y="283"/>
                  </a:cubicBezTo>
                  <a:cubicBezTo>
                    <a:pt x="50" y="262"/>
                    <a:pt x="21" y="227"/>
                    <a:pt x="21" y="177"/>
                  </a:cubicBezTo>
                  <a:cubicBezTo>
                    <a:pt x="28" y="177"/>
                    <a:pt x="35" y="177"/>
                    <a:pt x="35" y="184"/>
                  </a:cubicBezTo>
                  <a:cubicBezTo>
                    <a:pt x="42" y="184"/>
                    <a:pt x="50" y="184"/>
                    <a:pt x="64" y="191"/>
                  </a:cubicBezTo>
                  <a:lnTo>
                    <a:pt x="78" y="191"/>
                  </a:lnTo>
                  <a:cubicBezTo>
                    <a:pt x="71" y="184"/>
                    <a:pt x="64" y="177"/>
                    <a:pt x="57" y="170"/>
                  </a:cubicBezTo>
                  <a:cubicBezTo>
                    <a:pt x="35" y="142"/>
                    <a:pt x="14" y="106"/>
                    <a:pt x="28" y="57"/>
                  </a:cubicBezTo>
                  <a:cubicBezTo>
                    <a:pt x="28" y="43"/>
                    <a:pt x="35" y="36"/>
                    <a:pt x="42" y="29"/>
                  </a:cubicBezTo>
                  <a:cubicBezTo>
                    <a:pt x="42" y="29"/>
                    <a:pt x="50" y="36"/>
                    <a:pt x="57" y="36"/>
                  </a:cubicBezTo>
                  <a:cubicBezTo>
                    <a:pt x="64" y="50"/>
                    <a:pt x="78" y="64"/>
                    <a:pt x="92" y="71"/>
                  </a:cubicBezTo>
                  <a:cubicBezTo>
                    <a:pt x="134" y="106"/>
                    <a:pt x="177" y="128"/>
                    <a:pt x="240" y="149"/>
                  </a:cubicBezTo>
                  <a:cubicBezTo>
                    <a:pt x="261" y="149"/>
                    <a:pt x="276" y="156"/>
                    <a:pt x="297" y="156"/>
                  </a:cubicBezTo>
                  <a:cubicBezTo>
                    <a:pt x="290" y="135"/>
                    <a:pt x="290" y="113"/>
                    <a:pt x="297" y="99"/>
                  </a:cubicBezTo>
                  <a:cubicBezTo>
                    <a:pt x="311" y="57"/>
                    <a:pt x="332" y="29"/>
                    <a:pt x="368" y="15"/>
                  </a:cubicBezTo>
                  <a:cubicBezTo>
                    <a:pt x="375" y="8"/>
                    <a:pt x="389" y="8"/>
                    <a:pt x="396" y="8"/>
                  </a:cubicBezTo>
                  <a:cubicBezTo>
                    <a:pt x="403" y="8"/>
                    <a:pt x="403" y="0"/>
                    <a:pt x="410" y="0"/>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587" name="Google Shape;587;p62"/>
            <p:cNvSpPr/>
            <p:nvPr/>
          </p:nvSpPr>
          <p:spPr>
            <a:xfrm>
              <a:off x="9025493" y="2038803"/>
              <a:ext cx="58860" cy="126917"/>
            </a:xfrm>
            <a:custGeom>
              <a:rect b="b" l="l" r="r" t="t"/>
              <a:pathLst>
                <a:path extrusionOk="0" h="608" w="284">
                  <a:moveTo>
                    <a:pt x="283" y="7"/>
                  </a:moveTo>
                  <a:lnTo>
                    <a:pt x="283" y="7"/>
                  </a:lnTo>
                  <a:cubicBezTo>
                    <a:pt x="283" y="42"/>
                    <a:pt x="283" y="106"/>
                    <a:pt x="283" y="106"/>
                  </a:cubicBezTo>
                  <a:cubicBezTo>
                    <a:pt x="283" y="106"/>
                    <a:pt x="213" y="99"/>
                    <a:pt x="198" y="127"/>
                  </a:cubicBezTo>
                  <a:cubicBezTo>
                    <a:pt x="184" y="141"/>
                    <a:pt x="191" y="183"/>
                    <a:pt x="191" y="212"/>
                  </a:cubicBezTo>
                  <a:cubicBezTo>
                    <a:pt x="220" y="212"/>
                    <a:pt x="255" y="212"/>
                    <a:pt x="283" y="212"/>
                  </a:cubicBezTo>
                  <a:cubicBezTo>
                    <a:pt x="276" y="254"/>
                    <a:pt x="269" y="275"/>
                    <a:pt x="269" y="311"/>
                  </a:cubicBezTo>
                  <a:cubicBezTo>
                    <a:pt x="241" y="311"/>
                    <a:pt x="191" y="311"/>
                    <a:pt x="191" y="311"/>
                  </a:cubicBezTo>
                  <a:cubicBezTo>
                    <a:pt x="191" y="607"/>
                    <a:pt x="191" y="607"/>
                    <a:pt x="191" y="607"/>
                  </a:cubicBezTo>
                  <a:cubicBezTo>
                    <a:pt x="191" y="607"/>
                    <a:pt x="100" y="607"/>
                    <a:pt x="57" y="607"/>
                  </a:cubicBezTo>
                  <a:cubicBezTo>
                    <a:pt x="57" y="516"/>
                    <a:pt x="57" y="410"/>
                    <a:pt x="57" y="311"/>
                  </a:cubicBezTo>
                  <a:cubicBezTo>
                    <a:pt x="36" y="311"/>
                    <a:pt x="22" y="311"/>
                    <a:pt x="0" y="311"/>
                  </a:cubicBezTo>
                  <a:cubicBezTo>
                    <a:pt x="0" y="275"/>
                    <a:pt x="0" y="247"/>
                    <a:pt x="0" y="212"/>
                  </a:cubicBezTo>
                  <a:cubicBezTo>
                    <a:pt x="22" y="212"/>
                    <a:pt x="36" y="212"/>
                    <a:pt x="57" y="212"/>
                  </a:cubicBezTo>
                  <a:cubicBezTo>
                    <a:pt x="64" y="148"/>
                    <a:pt x="64" y="78"/>
                    <a:pt x="100" y="42"/>
                  </a:cubicBezTo>
                  <a:cubicBezTo>
                    <a:pt x="135" y="0"/>
                    <a:pt x="170" y="7"/>
                    <a:pt x="283" y="7"/>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588" name="Google Shape;588;p62"/>
            <p:cNvSpPr/>
            <p:nvPr/>
          </p:nvSpPr>
          <p:spPr>
            <a:xfrm>
              <a:off x="8985885" y="2380410"/>
              <a:ext cx="138077" cy="137070"/>
            </a:xfrm>
            <a:custGeom>
              <a:rect b="b" l="l" r="r" t="t"/>
              <a:pathLst>
                <a:path extrusionOk="0" h="601" w="602">
                  <a:moveTo>
                    <a:pt x="304" y="0"/>
                  </a:moveTo>
                  <a:lnTo>
                    <a:pt x="304" y="0"/>
                  </a:lnTo>
                  <a:cubicBezTo>
                    <a:pt x="134" y="0"/>
                    <a:pt x="0" y="134"/>
                    <a:pt x="0" y="304"/>
                  </a:cubicBezTo>
                  <a:cubicBezTo>
                    <a:pt x="0" y="424"/>
                    <a:pt x="78" y="530"/>
                    <a:pt x="184" y="579"/>
                  </a:cubicBezTo>
                  <a:cubicBezTo>
                    <a:pt x="184" y="558"/>
                    <a:pt x="184" y="530"/>
                    <a:pt x="191" y="509"/>
                  </a:cubicBezTo>
                  <a:cubicBezTo>
                    <a:pt x="191" y="487"/>
                    <a:pt x="226" y="346"/>
                    <a:pt x="226" y="346"/>
                  </a:cubicBezTo>
                  <a:cubicBezTo>
                    <a:pt x="226" y="346"/>
                    <a:pt x="219" y="325"/>
                    <a:pt x="219" y="297"/>
                  </a:cubicBezTo>
                  <a:cubicBezTo>
                    <a:pt x="219" y="254"/>
                    <a:pt x="240" y="219"/>
                    <a:pt x="276" y="219"/>
                  </a:cubicBezTo>
                  <a:cubicBezTo>
                    <a:pt x="304" y="219"/>
                    <a:pt x="318" y="240"/>
                    <a:pt x="318" y="261"/>
                  </a:cubicBezTo>
                  <a:cubicBezTo>
                    <a:pt x="318" y="289"/>
                    <a:pt x="297" y="332"/>
                    <a:pt x="290" y="374"/>
                  </a:cubicBezTo>
                  <a:cubicBezTo>
                    <a:pt x="283" y="403"/>
                    <a:pt x="304" y="431"/>
                    <a:pt x="339" y="431"/>
                  </a:cubicBezTo>
                  <a:cubicBezTo>
                    <a:pt x="396" y="431"/>
                    <a:pt x="431" y="353"/>
                    <a:pt x="431" y="268"/>
                  </a:cubicBezTo>
                  <a:cubicBezTo>
                    <a:pt x="431" y="205"/>
                    <a:pt x="389" y="155"/>
                    <a:pt x="304" y="155"/>
                  </a:cubicBezTo>
                  <a:cubicBezTo>
                    <a:pt x="212" y="155"/>
                    <a:pt x="155" y="219"/>
                    <a:pt x="155" y="297"/>
                  </a:cubicBezTo>
                  <a:cubicBezTo>
                    <a:pt x="155" y="325"/>
                    <a:pt x="162" y="346"/>
                    <a:pt x="176" y="360"/>
                  </a:cubicBezTo>
                  <a:cubicBezTo>
                    <a:pt x="184" y="360"/>
                    <a:pt x="184" y="367"/>
                    <a:pt x="184" y="374"/>
                  </a:cubicBezTo>
                  <a:cubicBezTo>
                    <a:pt x="184" y="382"/>
                    <a:pt x="176" y="396"/>
                    <a:pt x="176" y="396"/>
                  </a:cubicBezTo>
                  <a:cubicBezTo>
                    <a:pt x="176" y="403"/>
                    <a:pt x="169" y="410"/>
                    <a:pt x="162" y="403"/>
                  </a:cubicBezTo>
                  <a:cubicBezTo>
                    <a:pt x="120" y="389"/>
                    <a:pt x="99" y="339"/>
                    <a:pt x="99" y="289"/>
                  </a:cubicBezTo>
                  <a:cubicBezTo>
                    <a:pt x="99" y="205"/>
                    <a:pt x="169" y="99"/>
                    <a:pt x="318" y="99"/>
                  </a:cubicBezTo>
                  <a:cubicBezTo>
                    <a:pt x="431" y="99"/>
                    <a:pt x="509" y="184"/>
                    <a:pt x="509" y="275"/>
                  </a:cubicBezTo>
                  <a:cubicBezTo>
                    <a:pt x="509" y="396"/>
                    <a:pt x="438" y="480"/>
                    <a:pt x="346" y="480"/>
                  </a:cubicBezTo>
                  <a:cubicBezTo>
                    <a:pt x="311" y="480"/>
                    <a:pt x="283" y="466"/>
                    <a:pt x="269" y="445"/>
                  </a:cubicBezTo>
                  <a:cubicBezTo>
                    <a:pt x="269" y="445"/>
                    <a:pt x="254" y="516"/>
                    <a:pt x="247" y="530"/>
                  </a:cubicBezTo>
                  <a:cubicBezTo>
                    <a:pt x="240" y="551"/>
                    <a:pt x="233" y="572"/>
                    <a:pt x="219" y="593"/>
                  </a:cubicBezTo>
                  <a:cubicBezTo>
                    <a:pt x="247" y="600"/>
                    <a:pt x="276" y="600"/>
                    <a:pt x="304" y="600"/>
                  </a:cubicBezTo>
                  <a:cubicBezTo>
                    <a:pt x="466" y="600"/>
                    <a:pt x="601" y="466"/>
                    <a:pt x="601" y="304"/>
                  </a:cubicBezTo>
                  <a:cubicBezTo>
                    <a:pt x="601" y="134"/>
                    <a:pt x="466" y="0"/>
                    <a:pt x="304" y="0"/>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grpSp>
      <p:grpSp>
        <p:nvGrpSpPr>
          <p:cNvPr id="589" name="Google Shape;589;p62"/>
          <p:cNvGrpSpPr/>
          <p:nvPr/>
        </p:nvGrpSpPr>
        <p:grpSpPr>
          <a:xfrm>
            <a:off x="8175242" y="2130415"/>
            <a:ext cx="2355715" cy="4769119"/>
            <a:chOff x="6023992" y="1628800"/>
            <a:chExt cx="2268505" cy="4592562"/>
          </a:xfrm>
        </p:grpSpPr>
        <p:sp>
          <p:nvSpPr>
            <p:cNvPr id="590" name="Google Shape;590;p62"/>
            <p:cNvSpPr/>
            <p:nvPr/>
          </p:nvSpPr>
          <p:spPr>
            <a:xfrm>
              <a:off x="6043991" y="1632133"/>
              <a:ext cx="2225159" cy="4586676"/>
            </a:xfrm>
            <a:custGeom>
              <a:rect b="b" l="l" r="r" t="t"/>
              <a:pathLst>
                <a:path extrusionOk="0" h="21600" w="21600">
                  <a:moveTo>
                    <a:pt x="20214" y="18917"/>
                  </a:moveTo>
                  <a:lnTo>
                    <a:pt x="1239" y="18917"/>
                  </a:lnTo>
                  <a:lnTo>
                    <a:pt x="1239" y="2586"/>
                  </a:lnTo>
                  <a:lnTo>
                    <a:pt x="20214" y="2586"/>
                  </a:lnTo>
                  <a:cubicBezTo>
                    <a:pt x="20214" y="2586"/>
                    <a:pt x="20214" y="18917"/>
                    <a:pt x="20214" y="18917"/>
                  </a:cubicBezTo>
                  <a:close/>
                  <a:moveTo>
                    <a:pt x="18332" y="0"/>
                  </a:moveTo>
                  <a:lnTo>
                    <a:pt x="3268" y="0"/>
                  </a:lnTo>
                  <a:cubicBezTo>
                    <a:pt x="1466" y="0"/>
                    <a:pt x="0" y="711"/>
                    <a:pt x="0" y="1586"/>
                  </a:cubicBezTo>
                  <a:lnTo>
                    <a:pt x="0" y="20014"/>
                  </a:lnTo>
                  <a:cubicBezTo>
                    <a:pt x="0" y="20889"/>
                    <a:pt x="1466" y="21600"/>
                    <a:pt x="3268" y="21600"/>
                  </a:cubicBezTo>
                  <a:lnTo>
                    <a:pt x="18332" y="21600"/>
                  </a:lnTo>
                  <a:cubicBezTo>
                    <a:pt x="20134" y="21600"/>
                    <a:pt x="21600" y="20889"/>
                    <a:pt x="21600" y="20014"/>
                  </a:cubicBezTo>
                  <a:lnTo>
                    <a:pt x="21600" y="1586"/>
                  </a:lnTo>
                  <a:cubicBezTo>
                    <a:pt x="21600" y="711"/>
                    <a:pt x="20134" y="0"/>
                    <a:pt x="18332" y="0"/>
                  </a:cubicBezTo>
                  <a:close/>
                </a:path>
              </a:pathLst>
            </a:custGeom>
            <a:solidFill>
              <a:srgbClr val="F3DCBF"/>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91" name="Google Shape;591;p62"/>
            <p:cNvSpPr/>
            <p:nvPr/>
          </p:nvSpPr>
          <p:spPr>
            <a:xfrm>
              <a:off x="6080655" y="1668797"/>
              <a:ext cx="2152186" cy="4513689"/>
            </a:xfrm>
            <a:custGeom>
              <a:rect b="b" l="l" r="r" t="t"/>
              <a:pathLst>
                <a:path extrusionOk="0" h="21600" w="21600">
                  <a:moveTo>
                    <a:pt x="20533" y="19049"/>
                  </a:moveTo>
                  <a:lnTo>
                    <a:pt x="914" y="19049"/>
                  </a:lnTo>
                  <a:lnTo>
                    <a:pt x="914" y="2453"/>
                  </a:lnTo>
                  <a:lnTo>
                    <a:pt x="20533" y="2453"/>
                  </a:lnTo>
                  <a:cubicBezTo>
                    <a:pt x="20533" y="2453"/>
                    <a:pt x="20533" y="19049"/>
                    <a:pt x="20533" y="19049"/>
                  </a:cubicBezTo>
                  <a:close/>
                  <a:moveTo>
                    <a:pt x="18587" y="0"/>
                  </a:moveTo>
                  <a:lnTo>
                    <a:pt x="3013" y="0"/>
                  </a:lnTo>
                  <a:cubicBezTo>
                    <a:pt x="1349" y="0"/>
                    <a:pt x="0" y="643"/>
                    <a:pt x="0" y="1437"/>
                  </a:cubicBezTo>
                  <a:lnTo>
                    <a:pt x="0" y="20163"/>
                  </a:lnTo>
                  <a:cubicBezTo>
                    <a:pt x="0" y="20957"/>
                    <a:pt x="1349" y="21600"/>
                    <a:pt x="3013" y="21600"/>
                  </a:cubicBezTo>
                  <a:lnTo>
                    <a:pt x="18587" y="21600"/>
                  </a:lnTo>
                  <a:cubicBezTo>
                    <a:pt x="20251" y="21600"/>
                    <a:pt x="21600" y="20957"/>
                    <a:pt x="21600" y="20163"/>
                  </a:cubicBezTo>
                  <a:lnTo>
                    <a:pt x="21600" y="1437"/>
                  </a:lnTo>
                  <a:cubicBezTo>
                    <a:pt x="21600" y="643"/>
                    <a:pt x="20251" y="0"/>
                    <a:pt x="18587" y="0"/>
                  </a:cubicBezTo>
                  <a:close/>
                </a:path>
              </a:pathLst>
            </a:custGeom>
            <a:solidFill>
              <a:srgbClr val="F5F6F7"/>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92" name="Google Shape;592;p62"/>
            <p:cNvSpPr/>
            <p:nvPr/>
          </p:nvSpPr>
          <p:spPr>
            <a:xfrm>
              <a:off x="6107320" y="1695462"/>
              <a:ext cx="2100057" cy="4461568"/>
            </a:xfrm>
            <a:custGeom>
              <a:rect b="b" l="l" r="r" t="t"/>
              <a:pathLst>
                <a:path extrusionOk="0" h="21600" w="21600">
                  <a:moveTo>
                    <a:pt x="21278" y="20273"/>
                  </a:moveTo>
                  <a:cubicBezTo>
                    <a:pt x="21278" y="20921"/>
                    <a:pt x="20158" y="21449"/>
                    <a:pt x="18780" y="21449"/>
                  </a:cubicBezTo>
                  <a:lnTo>
                    <a:pt x="2820" y="21449"/>
                  </a:lnTo>
                  <a:cubicBezTo>
                    <a:pt x="1442" y="21449"/>
                    <a:pt x="322" y="20921"/>
                    <a:pt x="322" y="20273"/>
                  </a:cubicBezTo>
                  <a:lnTo>
                    <a:pt x="322" y="1327"/>
                  </a:lnTo>
                  <a:cubicBezTo>
                    <a:pt x="322" y="679"/>
                    <a:pt x="1442" y="151"/>
                    <a:pt x="2820" y="151"/>
                  </a:cubicBezTo>
                  <a:lnTo>
                    <a:pt x="18780" y="151"/>
                  </a:lnTo>
                  <a:cubicBezTo>
                    <a:pt x="20158" y="151"/>
                    <a:pt x="21278" y="679"/>
                    <a:pt x="21278" y="1327"/>
                  </a:cubicBezTo>
                  <a:cubicBezTo>
                    <a:pt x="21278" y="1327"/>
                    <a:pt x="21278" y="20273"/>
                    <a:pt x="21278" y="20273"/>
                  </a:cubicBezTo>
                  <a:close/>
                  <a:moveTo>
                    <a:pt x="18780" y="0"/>
                  </a:moveTo>
                  <a:lnTo>
                    <a:pt x="2820" y="0"/>
                  </a:lnTo>
                  <a:cubicBezTo>
                    <a:pt x="1265" y="0"/>
                    <a:pt x="0" y="595"/>
                    <a:pt x="0" y="1327"/>
                  </a:cubicBezTo>
                  <a:lnTo>
                    <a:pt x="0" y="20273"/>
                  </a:lnTo>
                  <a:cubicBezTo>
                    <a:pt x="0" y="21005"/>
                    <a:pt x="1265" y="21600"/>
                    <a:pt x="2820" y="21600"/>
                  </a:cubicBezTo>
                  <a:lnTo>
                    <a:pt x="18780" y="21600"/>
                  </a:lnTo>
                  <a:cubicBezTo>
                    <a:pt x="20335" y="21600"/>
                    <a:pt x="21600" y="21005"/>
                    <a:pt x="21600" y="20273"/>
                  </a:cubicBezTo>
                  <a:lnTo>
                    <a:pt x="21600" y="1327"/>
                  </a:lnTo>
                  <a:cubicBezTo>
                    <a:pt x="21600" y="595"/>
                    <a:pt x="20335" y="0"/>
                    <a:pt x="18780" y="0"/>
                  </a:cubicBezTo>
                  <a:close/>
                </a:path>
              </a:pathLst>
            </a:custGeom>
            <a:gradFill>
              <a:gsLst>
                <a:gs pos="0">
                  <a:srgbClr val="EDE6D8"/>
                </a:gs>
                <a:gs pos="4000">
                  <a:srgbClr val="EDE6D8"/>
                </a:gs>
                <a:gs pos="24000">
                  <a:srgbClr val="F5F0E8"/>
                </a:gs>
                <a:gs pos="100000">
                  <a:srgbClr val="F5F0E8"/>
                </a:gs>
              </a:gsLst>
              <a:lin ang="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93" name="Google Shape;593;p62"/>
            <p:cNvSpPr/>
            <p:nvPr/>
          </p:nvSpPr>
          <p:spPr>
            <a:xfrm>
              <a:off x="6983926" y="5751844"/>
              <a:ext cx="349142" cy="349142"/>
            </a:xfrm>
            <a:custGeom>
              <a:rect b="b" l="l" r="r" t="t"/>
              <a:pathLst>
                <a:path extrusionOk="0" h="21600" w="21600">
                  <a:moveTo>
                    <a:pt x="10800" y="20564"/>
                  </a:moveTo>
                  <a:cubicBezTo>
                    <a:pt x="5408" y="20564"/>
                    <a:pt x="1036" y="16193"/>
                    <a:pt x="1036" y="10800"/>
                  </a:cubicBezTo>
                  <a:cubicBezTo>
                    <a:pt x="1036" y="5408"/>
                    <a:pt x="5408" y="1036"/>
                    <a:pt x="10800" y="1036"/>
                  </a:cubicBezTo>
                  <a:cubicBezTo>
                    <a:pt x="16193" y="1036"/>
                    <a:pt x="20564" y="5408"/>
                    <a:pt x="20564" y="10800"/>
                  </a:cubicBezTo>
                  <a:cubicBezTo>
                    <a:pt x="20564" y="16193"/>
                    <a:pt x="16193" y="20564"/>
                    <a:pt x="10800" y="20564"/>
                  </a:cubicBezTo>
                  <a:close/>
                  <a:moveTo>
                    <a:pt x="10800" y="0"/>
                  </a:moveTo>
                  <a:cubicBezTo>
                    <a:pt x="4835" y="0"/>
                    <a:pt x="0" y="4836"/>
                    <a:pt x="0" y="10800"/>
                  </a:cubicBezTo>
                  <a:cubicBezTo>
                    <a:pt x="0" y="16765"/>
                    <a:pt x="4835" y="21600"/>
                    <a:pt x="10800" y="21600"/>
                  </a:cubicBezTo>
                  <a:cubicBezTo>
                    <a:pt x="16765" y="21600"/>
                    <a:pt x="21600" y="16765"/>
                    <a:pt x="21600" y="10800"/>
                  </a:cubicBezTo>
                  <a:cubicBezTo>
                    <a:pt x="21600" y="4836"/>
                    <a:pt x="16765" y="0"/>
                    <a:pt x="10800" y="0"/>
                  </a:cubicBezTo>
                  <a:close/>
                </a:path>
              </a:pathLst>
            </a:custGeom>
            <a:solidFill>
              <a:srgbClr val="A38A5C"/>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94" name="Google Shape;594;p62"/>
            <p:cNvSpPr/>
            <p:nvPr/>
          </p:nvSpPr>
          <p:spPr>
            <a:xfrm>
              <a:off x="6997259" y="5751844"/>
              <a:ext cx="285637" cy="113583"/>
            </a:xfrm>
            <a:custGeom>
              <a:rect b="b" l="l" r="r" t="t"/>
              <a:pathLst>
                <a:path extrusionOk="0" h="21600" w="21600">
                  <a:moveTo>
                    <a:pt x="1173" y="21600"/>
                  </a:moveTo>
                  <a:cubicBezTo>
                    <a:pt x="2977" y="10785"/>
                    <a:pt x="7227" y="3185"/>
                    <a:pt x="12183" y="3185"/>
                  </a:cubicBezTo>
                  <a:cubicBezTo>
                    <a:pt x="15317" y="3185"/>
                    <a:pt x="18168" y="6227"/>
                    <a:pt x="20297" y="11195"/>
                  </a:cubicBezTo>
                  <a:lnTo>
                    <a:pt x="21600" y="9940"/>
                  </a:lnTo>
                  <a:cubicBezTo>
                    <a:pt x="19205" y="3808"/>
                    <a:pt x="15872" y="0"/>
                    <a:pt x="12183" y="0"/>
                  </a:cubicBezTo>
                  <a:cubicBezTo>
                    <a:pt x="6697" y="0"/>
                    <a:pt x="1993" y="8418"/>
                    <a:pt x="0" y="20398"/>
                  </a:cubicBezTo>
                  <a:cubicBezTo>
                    <a:pt x="0" y="20398"/>
                    <a:pt x="1173" y="21600"/>
                    <a:pt x="1173" y="21600"/>
                  </a:cubicBezTo>
                  <a:close/>
                </a:path>
              </a:pathLst>
            </a:custGeom>
            <a:gradFill>
              <a:gsLst>
                <a:gs pos="0">
                  <a:srgbClr val="A38A5C"/>
                </a:gs>
                <a:gs pos="4000">
                  <a:srgbClr val="A38A5C"/>
                </a:gs>
                <a:gs pos="58000">
                  <a:srgbClr val="ECDCAA"/>
                </a:gs>
                <a:gs pos="100000">
                  <a:srgbClr val="ECDCAA"/>
                </a:gs>
              </a:gsLst>
              <a:lin ang="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95" name="Google Shape;595;p62"/>
            <p:cNvSpPr/>
            <p:nvPr/>
          </p:nvSpPr>
          <p:spPr>
            <a:xfrm>
              <a:off x="7113917" y="6068488"/>
              <a:ext cx="122527" cy="33690"/>
            </a:xfrm>
            <a:custGeom>
              <a:rect b="b" l="l" r="r" t="t"/>
              <a:pathLst>
                <a:path extrusionOk="0" h="21600" w="21600">
                  <a:moveTo>
                    <a:pt x="20124" y="0"/>
                  </a:moveTo>
                  <a:cubicBezTo>
                    <a:pt x="16358" y="6931"/>
                    <a:pt x="12100" y="10861"/>
                    <a:pt x="7589" y="10861"/>
                  </a:cubicBezTo>
                  <a:cubicBezTo>
                    <a:pt x="5232" y="10861"/>
                    <a:pt x="2944" y="9787"/>
                    <a:pt x="759" y="7778"/>
                  </a:cubicBezTo>
                  <a:lnTo>
                    <a:pt x="0" y="18164"/>
                  </a:lnTo>
                  <a:cubicBezTo>
                    <a:pt x="2428" y="20403"/>
                    <a:pt x="4971" y="21600"/>
                    <a:pt x="7589" y="21600"/>
                  </a:cubicBezTo>
                  <a:cubicBezTo>
                    <a:pt x="12639" y="21600"/>
                    <a:pt x="17397" y="17153"/>
                    <a:pt x="21600" y="9315"/>
                  </a:cubicBezTo>
                  <a:cubicBezTo>
                    <a:pt x="21600" y="9315"/>
                    <a:pt x="20124" y="0"/>
                    <a:pt x="20124" y="0"/>
                  </a:cubicBezTo>
                  <a:close/>
                </a:path>
              </a:pathLst>
            </a:custGeom>
            <a:gradFill>
              <a:gsLst>
                <a:gs pos="0">
                  <a:srgbClr val="A38A5C"/>
                </a:gs>
                <a:gs pos="4000">
                  <a:srgbClr val="A38A5C"/>
                </a:gs>
                <a:gs pos="58000">
                  <a:srgbClr val="ECDCAA"/>
                </a:gs>
                <a:gs pos="100000">
                  <a:srgbClr val="ECDCAA"/>
                </a:gs>
              </a:gsLst>
              <a:lin ang="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96" name="Google Shape;596;p62"/>
            <p:cNvSpPr/>
            <p:nvPr/>
          </p:nvSpPr>
          <p:spPr>
            <a:xfrm>
              <a:off x="6040658" y="1628800"/>
              <a:ext cx="2231074" cy="4592562"/>
            </a:xfrm>
            <a:custGeom>
              <a:rect b="b" l="l" r="r" t="t"/>
              <a:pathLst>
                <a:path extrusionOk="0" h="21600" w="21600">
                  <a:moveTo>
                    <a:pt x="3288" y="199"/>
                  </a:moveTo>
                  <a:cubicBezTo>
                    <a:pt x="1702" y="199"/>
                    <a:pt x="411" y="827"/>
                    <a:pt x="411" y="1597"/>
                  </a:cubicBezTo>
                  <a:lnTo>
                    <a:pt x="411" y="20003"/>
                  </a:lnTo>
                  <a:cubicBezTo>
                    <a:pt x="411" y="20774"/>
                    <a:pt x="1702" y="21401"/>
                    <a:pt x="3288" y="21401"/>
                  </a:cubicBezTo>
                  <a:lnTo>
                    <a:pt x="18312" y="21401"/>
                  </a:lnTo>
                  <a:cubicBezTo>
                    <a:pt x="19899" y="21401"/>
                    <a:pt x="21190" y="20774"/>
                    <a:pt x="21190" y="20003"/>
                  </a:cubicBezTo>
                  <a:lnTo>
                    <a:pt x="21190" y="1597"/>
                  </a:lnTo>
                  <a:cubicBezTo>
                    <a:pt x="21190" y="827"/>
                    <a:pt x="19899" y="199"/>
                    <a:pt x="18312" y="199"/>
                  </a:cubicBezTo>
                  <a:cubicBezTo>
                    <a:pt x="18312" y="199"/>
                    <a:pt x="3288" y="199"/>
                    <a:pt x="3288" y="199"/>
                  </a:cubicBezTo>
                  <a:close/>
                  <a:moveTo>
                    <a:pt x="18312" y="21428"/>
                  </a:moveTo>
                  <a:lnTo>
                    <a:pt x="3288" y="21428"/>
                  </a:lnTo>
                  <a:cubicBezTo>
                    <a:pt x="1670" y="21428"/>
                    <a:pt x="353" y="20789"/>
                    <a:pt x="353" y="20003"/>
                  </a:cubicBezTo>
                  <a:lnTo>
                    <a:pt x="353" y="1597"/>
                  </a:lnTo>
                  <a:cubicBezTo>
                    <a:pt x="353" y="811"/>
                    <a:pt x="1670" y="172"/>
                    <a:pt x="3288" y="172"/>
                  </a:cubicBezTo>
                  <a:lnTo>
                    <a:pt x="18312" y="172"/>
                  </a:lnTo>
                  <a:cubicBezTo>
                    <a:pt x="19930" y="172"/>
                    <a:pt x="21247" y="811"/>
                    <a:pt x="21247" y="1597"/>
                  </a:cubicBezTo>
                  <a:lnTo>
                    <a:pt x="21247" y="20003"/>
                  </a:lnTo>
                  <a:cubicBezTo>
                    <a:pt x="21247" y="20789"/>
                    <a:pt x="19930" y="21428"/>
                    <a:pt x="18312" y="21428"/>
                  </a:cubicBezTo>
                  <a:close/>
                  <a:moveTo>
                    <a:pt x="3288" y="28"/>
                  </a:moveTo>
                  <a:cubicBezTo>
                    <a:pt x="1507" y="28"/>
                    <a:pt x="57" y="732"/>
                    <a:pt x="57" y="1597"/>
                  </a:cubicBezTo>
                  <a:lnTo>
                    <a:pt x="57" y="20003"/>
                  </a:lnTo>
                  <a:cubicBezTo>
                    <a:pt x="57" y="20868"/>
                    <a:pt x="1507" y="21572"/>
                    <a:pt x="3288" y="21572"/>
                  </a:cubicBezTo>
                  <a:lnTo>
                    <a:pt x="18312" y="21572"/>
                  </a:lnTo>
                  <a:cubicBezTo>
                    <a:pt x="20093" y="21572"/>
                    <a:pt x="21543" y="20868"/>
                    <a:pt x="21543" y="20003"/>
                  </a:cubicBezTo>
                  <a:lnTo>
                    <a:pt x="21543" y="1597"/>
                  </a:lnTo>
                  <a:cubicBezTo>
                    <a:pt x="21543" y="732"/>
                    <a:pt x="20093" y="28"/>
                    <a:pt x="18312" y="28"/>
                  </a:cubicBezTo>
                  <a:cubicBezTo>
                    <a:pt x="18312" y="28"/>
                    <a:pt x="3288" y="28"/>
                    <a:pt x="3288" y="28"/>
                  </a:cubicBezTo>
                  <a:close/>
                  <a:moveTo>
                    <a:pt x="18312" y="21600"/>
                  </a:moveTo>
                  <a:lnTo>
                    <a:pt x="3288" y="21600"/>
                  </a:lnTo>
                  <a:cubicBezTo>
                    <a:pt x="1475" y="21600"/>
                    <a:pt x="0" y="20883"/>
                    <a:pt x="0" y="20003"/>
                  </a:cubicBezTo>
                  <a:lnTo>
                    <a:pt x="0" y="1597"/>
                  </a:lnTo>
                  <a:cubicBezTo>
                    <a:pt x="0" y="717"/>
                    <a:pt x="1475" y="0"/>
                    <a:pt x="3288" y="0"/>
                  </a:cubicBezTo>
                  <a:lnTo>
                    <a:pt x="18312" y="0"/>
                  </a:lnTo>
                  <a:cubicBezTo>
                    <a:pt x="20125" y="0"/>
                    <a:pt x="21600" y="717"/>
                    <a:pt x="21600" y="1597"/>
                  </a:cubicBezTo>
                  <a:lnTo>
                    <a:pt x="21600" y="20003"/>
                  </a:lnTo>
                  <a:cubicBezTo>
                    <a:pt x="21600" y="20883"/>
                    <a:pt x="20125" y="21600"/>
                    <a:pt x="18312" y="21600"/>
                  </a:cubicBezTo>
                  <a:close/>
                </a:path>
              </a:pathLst>
            </a:custGeom>
            <a:solidFill>
              <a:srgbClr val="D6B992">
                <a:alpha val="60000"/>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97" name="Google Shape;597;p62"/>
            <p:cNvSpPr/>
            <p:nvPr/>
          </p:nvSpPr>
          <p:spPr>
            <a:xfrm>
              <a:off x="6030658" y="2608731"/>
              <a:ext cx="14480" cy="340276"/>
            </a:xfrm>
            <a:custGeom>
              <a:rect b="b" l="l" r="r" t="t"/>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98" name="Google Shape;598;p62"/>
            <p:cNvSpPr/>
            <p:nvPr/>
          </p:nvSpPr>
          <p:spPr>
            <a:xfrm>
              <a:off x="6023992" y="2608731"/>
              <a:ext cx="7240" cy="340131"/>
            </a:xfrm>
            <a:custGeom>
              <a:rect b="b" l="l" r="r" t="t"/>
              <a:pathLst>
                <a:path extrusionOk="0" h="21600" w="21600">
                  <a:moveTo>
                    <a:pt x="21600" y="0"/>
                  </a:moveTo>
                  <a:lnTo>
                    <a:pt x="21600" y="21600"/>
                  </a:lnTo>
                  <a:lnTo>
                    <a:pt x="0" y="21041"/>
                  </a:lnTo>
                  <a:lnTo>
                    <a:pt x="0" y="559"/>
                  </a:lnTo>
                  <a:cubicBezTo>
                    <a:pt x="0" y="559"/>
                    <a:pt x="21600" y="0"/>
                    <a:pt x="21600" y="0"/>
                  </a:cubicBezTo>
                  <a:close/>
                </a:path>
              </a:pathLst>
            </a:custGeom>
            <a:gradFill>
              <a:gsLst>
                <a:gs pos="0">
                  <a:srgbClr val="9D7F5B"/>
                </a:gs>
                <a:gs pos="49000">
                  <a:srgbClr val="ECDCAA"/>
                </a:gs>
                <a:gs pos="100000">
                  <a:srgbClr val="9D7F5B"/>
                </a:gs>
              </a:gsLst>
              <a:lin ang="54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599" name="Google Shape;599;p62"/>
            <p:cNvSpPr/>
            <p:nvPr/>
          </p:nvSpPr>
          <p:spPr>
            <a:xfrm>
              <a:off x="6037324" y="2215425"/>
              <a:ext cx="8301" cy="180524"/>
            </a:xfrm>
            <a:custGeom>
              <a:rect b="b" l="l" r="r" t="t"/>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00" name="Google Shape;600;p62"/>
            <p:cNvSpPr/>
            <p:nvPr/>
          </p:nvSpPr>
          <p:spPr>
            <a:xfrm>
              <a:off x="6033991" y="2215425"/>
              <a:ext cx="4151" cy="180439"/>
            </a:xfrm>
            <a:custGeom>
              <a:rect b="b" l="l" r="r" t="t"/>
              <a:pathLst>
                <a:path extrusionOk="0" h="21600" w="21600">
                  <a:moveTo>
                    <a:pt x="21600" y="0"/>
                  </a:moveTo>
                  <a:lnTo>
                    <a:pt x="21600" y="21600"/>
                  </a:lnTo>
                  <a:lnTo>
                    <a:pt x="0" y="20997"/>
                  </a:lnTo>
                  <a:lnTo>
                    <a:pt x="0" y="604"/>
                  </a:lnTo>
                  <a:cubicBezTo>
                    <a:pt x="0" y="604"/>
                    <a:pt x="21600" y="0"/>
                    <a:pt x="21600" y="0"/>
                  </a:cubicBezTo>
                  <a:close/>
                </a:path>
              </a:pathLst>
            </a:custGeom>
            <a:gradFill>
              <a:gsLst>
                <a:gs pos="0">
                  <a:srgbClr val="9D7F5B"/>
                </a:gs>
                <a:gs pos="49000">
                  <a:srgbClr val="ECDCAA"/>
                </a:gs>
                <a:gs pos="100000">
                  <a:srgbClr val="9D7F5B"/>
                </a:gs>
              </a:gsLst>
              <a:lin ang="54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01" name="Google Shape;601;p62"/>
            <p:cNvSpPr/>
            <p:nvPr/>
          </p:nvSpPr>
          <p:spPr>
            <a:xfrm>
              <a:off x="6030658" y="3028702"/>
              <a:ext cx="14480" cy="340276"/>
            </a:xfrm>
            <a:custGeom>
              <a:rect b="b" l="l" r="r" t="t"/>
              <a:pathLst>
                <a:path extrusionOk="0" h="21600" w="21600">
                  <a:moveTo>
                    <a:pt x="21600" y="0"/>
                  </a:moveTo>
                  <a:lnTo>
                    <a:pt x="21600" y="21600"/>
                  </a:lnTo>
                  <a:lnTo>
                    <a:pt x="0" y="21600"/>
                  </a:lnTo>
                  <a:lnTo>
                    <a:pt x="0" y="0"/>
                  </a:lnTo>
                  <a:cubicBezTo>
                    <a:pt x="0" y="0"/>
                    <a:pt x="21600" y="0"/>
                    <a:pt x="21600" y="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02" name="Google Shape;602;p62"/>
            <p:cNvSpPr/>
            <p:nvPr/>
          </p:nvSpPr>
          <p:spPr>
            <a:xfrm>
              <a:off x="6023992" y="3028702"/>
              <a:ext cx="7240" cy="340131"/>
            </a:xfrm>
            <a:custGeom>
              <a:rect b="b" l="l" r="r" t="t"/>
              <a:pathLst>
                <a:path extrusionOk="0" h="21600" w="21600">
                  <a:moveTo>
                    <a:pt x="21600" y="0"/>
                  </a:moveTo>
                  <a:lnTo>
                    <a:pt x="21600" y="21600"/>
                  </a:lnTo>
                  <a:lnTo>
                    <a:pt x="0" y="21041"/>
                  </a:lnTo>
                  <a:lnTo>
                    <a:pt x="0" y="559"/>
                  </a:lnTo>
                  <a:cubicBezTo>
                    <a:pt x="0" y="559"/>
                    <a:pt x="21600" y="0"/>
                    <a:pt x="21600" y="0"/>
                  </a:cubicBezTo>
                  <a:close/>
                </a:path>
              </a:pathLst>
            </a:custGeom>
            <a:gradFill>
              <a:gsLst>
                <a:gs pos="0">
                  <a:srgbClr val="9D7F5B"/>
                </a:gs>
                <a:gs pos="49000">
                  <a:srgbClr val="ECDCAA"/>
                </a:gs>
                <a:gs pos="100000">
                  <a:srgbClr val="9D7F5B"/>
                </a:gs>
              </a:gsLst>
              <a:lin ang="54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03" name="Google Shape;603;p62"/>
            <p:cNvSpPr/>
            <p:nvPr/>
          </p:nvSpPr>
          <p:spPr>
            <a:xfrm>
              <a:off x="8270504" y="2608731"/>
              <a:ext cx="14480" cy="340276"/>
            </a:xfrm>
            <a:custGeom>
              <a:rect b="b" l="l" r="r" t="t"/>
              <a:pathLst>
                <a:path extrusionOk="0" h="21600" w="21600">
                  <a:moveTo>
                    <a:pt x="0" y="21600"/>
                  </a:moveTo>
                  <a:lnTo>
                    <a:pt x="0" y="0"/>
                  </a:lnTo>
                  <a:lnTo>
                    <a:pt x="21600" y="0"/>
                  </a:lnTo>
                  <a:lnTo>
                    <a:pt x="21600" y="21600"/>
                  </a:lnTo>
                  <a:cubicBezTo>
                    <a:pt x="21600" y="21600"/>
                    <a:pt x="0" y="21600"/>
                    <a:pt x="0" y="21600"/>
                  </a:cubicBezTo>
                  <a:close/>
                </a:path>
              </a:pathLst>
            </a:custGeom>
            <a:gradFill>
              <a:gsLst>
                <a:gs pos="0">
                  <a:srgbClr val="9D7F5B"/>
                </a:gs>
                <a:gs pos="3000">
                  <a:srgbClr val="9D7F5B"/>
                </a:gs>
                <a:gs pos="18000">
                  <a:srgbClr val="D6B992"/>
                </a:gs>
                <a:gs pos="71000">
                  <a:srgbClr val="D6B992"/>
                </a:gs>
                <a:gs pos="90000">
                  <a:srgbClr val="9D7F5B"/>
                </a:gs>
                <a:gs pos="100000">
                  <a:srgbClr val="9D7F5B"/>
                </a:gs>
              </a:gsLst>
              <a:lin ang="54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04" name="Google Shape;604;p62"/>
            <p:cNvSpPr/>
            <p:nvPr/>
          </p:nvSpPr>
          <p:spPr>
            <a:xfrm>
              <a:off x="8285257" y="2609225"/>
              <a:ext cx="7240" cy="340131"/>
            </a:xfrm>
            <a:custGeom>
              <a:rect b="b" l="l" r="r" t="t"/>
              <a:pathLst>
                <a:path extrusionOk="0" h="21600" w="21600">
                  <a:moveTo>
                    <a:pt x="0" y="21600"/>
                  </a:moveTo>
                  <a:lnTo>
                    <a:pt x="0" y="0"/>
                  </a:lnTo>
                  <a:lnTo>
                    <a:pt x="21600" y="559"/>
                  </a:lnTo>
                  <a:lnTo>
                    <a:pt x="21600" y="21041"/>
                  </a:lnTo>
                  <a:cubicBezTo>
                    <a:pt x="21600" y="21041"/>
                    <a:pt x="0" y="21600"/>
                    <a:pt x="0" y="21600"/>
                  </a:cubicBezTo>
                  <a:close/>
                </a:path>
              </a:pathLst>
            </a:custGeom>
            <a:gradFill>
              <a:gsLst>
                <a:gs pos="0">
                  <a:srgbClr val="9D7F5B"/>
                </a:gs>
                <a:gs pos="49000">
                  <a:srgbClr val="ECDCAA"/>
                </a:gs>
                <a:gs pos="100000">
                  <a:srgbClr val="9D7F5B"/>
                </a:gs>
              </a:gsLst>
              <a:lin ang="54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05" name="Google Shape;605;p62"/>
            <p:cNvSpPr/>
            <p:nvPr/>
          </p:nvSpPr>
          <p:spPr>
            <a:xfrm>
              <a:off x="6763941" y="1885449"/>
              <a:ext cx="75262" cy="75266"/>
            </a:xfrm>
            <a:custGeom>
              <a:rect b="b" l="l" r="r" t="t"/>
              <a:pathLst>
                <a:path extrusionOk="0" h="21600" w="21600">
                  <a:moveTo>
                    <a:pt x="21600" y="10800"/>
                  </a:moveTo>
                  <a:cubicBezTo>
                    <a:pt x="21600" y="16765"/>
                    <a:pt x="16767" y="21600"/>
                    <a:pt x="10801" y="21600"/>
                  </a:cubicBezTo>
                  <a:cubicBezTo>
                    <a:pt x="4836" y="21600"/>
                    <a:pt x="0" y="16765"/>
                    <a:pt x="0" y="10800"/>
                  </a:cubicBezTo>
                  <a:cubicBezTo>
                    <a:pt x="0" y="4835"/>
                    <a:pt x="4836" y="0"/>
                    <a:pt x="10801" y="0"/>
                  </a:cubicBezTo>
                  <a:cubicBezTo>
                    <a:pt x="16767" y="0"/>
                    <a:pt x="21600" y="4835"/>
                    <a:pt x="21600" y="10800"/>
                  </a:cubicBezTo>
                  <a:close/>
                </a:path>
              </a:pathLst>
            </a:custGeom>
            <a:gradFill>
              <a:gsLst>
                <a:gs pos="0">
                  <a:srgbClr val="222729"/>
                </a:gs>
                <a:gs pos="5000">
                  <a:srgbClr val="222729"/>
                </a:gs>
                <a:gs pos="96010">
                  <a:srgbClr val="7D7F7F"/>
                </a:gs>
                <a:gs pos="100000">
                  <a:srgbClr val="7D7F7F"/>
                </a:gs>
              </a:gsLst>
              <a:lin ang="3265368"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06" name="Google Shape;606;p62"/>
            <p:cNvSpPr/>
            <p:nvPr/>
          </p:nvSpPr>
          <p:spPr>
            <a:xfrm>
              <a:off x="6783940" y="1902114"/>
              <a:ext cx="40350" cy="40346"/>
            </a:xfrm>
            <a:custGeom>
              <a:rect b="b" l="l" r="r" t="t"/>
              <a:pathLst>
                <a:path extrusionOk="0" h="21600" w="21600">
                  <a:moveTo>
                    <a:pt x="21600" y="10801"/>
                  </a:moveTo>
                  <a:cubicBezTo>
                    <a:pt x="21600" y="16764"/>
                    <a:pt x="16767" y="21600"/>
                    <a:pt x="10802" y="21600"/>
                  </a:cubicBezTo>
                  <a:cubicBezTo>
                    <a:pt x="4837" y="21600"/>
                    <a:pt x="0" y="16764"/>
                    <a:pt x="0" y="10801"/>
                  </a:cubicBezTo>
                  <a:cubicBezTo>
                    <a:pt x="0" y="4836"/>
                    <a:pt x="4837" y="0"/>
                    <a:pt x="10802" y="0"/>
                  </a:cubicBezTo>
                  <a:cubicBezTo>
                    <a:pt x="16767" y="0"/>
                    <a:pt x="21600" y="4836"/>
                    <a:pt x="21600" y="10801"/>
                  </a:cubicBezTo>
                  <a:close/>
                </a:path>
              </a:pathLst>
            </a:custGeom>
            <a:solidFill>
              <a:srgbClr val="080A0A"/>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07" name="Google Shape;607;p62"/>
            <p:cNvSpPr/>
            <p:nvPr/>
          </p:nvSpPr>
          <p:spPr>
            <a:xfrm>
              <a:off x="6787273" y="1905447"/>
              <a:ext cx="34927" cy="34927"/>
            </a:xfrm>
            <a:custGeom>
              <a:rect b="b" l="l" r="r" t="t"/>
              <a:pathLst>
                <a:path extrusionOk="0" h="21600" w="21600">
                  <a:moveTo>
                    <a:pt x="21600" y="10800"/>
                  </a:moveTo>
                  <a:cubicBezTo>
                    <a:pt x="21600" y="16764"/>
                    <a:pt x="16764" y="21600"/>
                    <a:pt x="10800" y="21600"/>
                  </a:cubicBezTo>
                  <a:cubicBezTo>
                    <a:pt x="4836" y="21600"/>
                    <a:pt x="0" y="16764"/>
                    <a:pt x="0" y="10800"/>
                  </a:cubicBezTo>
                  <a:cubicBezTo>
                    <a:pt x="0" y="4836"/>
                    <a:pt x="4836" y="0"/>
                    <a:pt x="10800" y="0"/>
                  </a:cubicBezTo>
                  <a:cubicBezTo>
                    <a:pt x="16764" y="0"/>
                    <a:pt x="21600" y="4836"/>
                    <a:pt x="21600" y="10800"/>
                  </a:cubicBezTo>
                  <a:close/>
                </a:path>
              </a:pathLst>
            </a:custGeom>
            <a:gradFill>
              <a:gsLst>
                <a:gs pos="0">
                  <a:srgbClr val="39669E"/>
                </a:gs>
                <a:gs pos="7000">
                  <a:srgbClr val="39669E"/>
                </a:gs>
                <a:gs pos="90979">
                  <a:srgbClr val="294C7E"/>
                </a:gs>
                <a:gs pos="100000">
                  <a:srgbClr val="294C7E"/>
                </a:gs>
              </a:gsLst>
              <a:lin ang="27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08" name="Google Shape;608;p62"/>
            <p:cNvSpPr/>
            <p:nvPr/>
          </p:nvSpPr>
          <p:spPr>
            <a:xfrm>
              <a:off x="6977260" y="1902114"/>
              <a:ext cx="361996" cy="41630"/>
            </a:xfrm>
            <a:custGeom>
              <a:rect b="b" l="l" r="r" t="t"/>
              <a:pathLst>
                <a:path extrusionOk="0" h="21600" w="21600">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solidFill>
              <a:srgbClr val="000000"/>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09" name="Google Shape;609;p62"/>
            <p:cNvSpPr/>
            <p:nvPr/>
          </p:nvSpPr>
          <p:spPr>
            <a:xfrm>
              <a:off x="6977260" y="1905447"/>
              <a:ext cx="361996" cy="36440"/>
            </a:xfrm>
            <a:custGeom>
              <a:rect b="b" l="l" r="r" t="t"/>
              <a:pathLst>
                <a:path extrusionOk="0" h="21600" w="21600">
                  <a:moveTo>
                    <a:pt x="20358" y="18895"/>
                  </a:moveTo>
                  <a:lnTo>
                    <a:pt x="1242" y="18895"/>
                  </a:lnTo>
                  <a:cubicBezTo>
                    <a:pt x="729" y="18895"/>
                    <a:pt x="311" y="15264"/>
                    <a:pt x="311" y="10800"/>
                  </a:cubicBezTo>
                  <a:cubicBezTo>
                    <a:pt x="311" y="6337"/>
                    <a:pt x="729" y="2705"/>
                    <a:pt x="1242" y="2705"/>
                  </a:cubicBezTo>
                  <a:lnTo>
                    <a:pt x="20358" y="2705"/>
                  </a:lnTo>
                  <a:cubicBezTo>
                    <a:pt x="20871" y="2705"/>
                    <a:pt x="21289" y="6337"/>
                    <a:pt x="21289" y="10800"/>
                  </a:cubicBezTo>
                  <a:cubicBezTo>
                    <a:pt x="21289" y="15264"/>
                    <a:pt x="20871" y="18895"/>
                    <a:pt x="20358" y="18895"/>
                  </a:cubicBezTo>
                  <a:close/>
                  <a:moveTo>
                    <a:pt x="20358" y="0"/>
                  </a:moveTo>
                  <a:lnTo>
                    <a:pt x="1242" y="0"/>
                  </a:lnTo>
                  <a:cubicBezTo>
                    <a:pt x="556" y="0"/>
                    <a:pt x="0" y="4834"/>
                    <a:pt x="0" y="10800"/>
                  </a:cubicBezTo>
                  <a:cubicBezTo>
                    <a:pt x="0" y="16766"/>
                    <a:pt x="556" y="21600"/>
                    <a:pt x="1242" y="21600"/>
                  </a:cubicBezTo>
                  <a:lnTo>
                    <a:pt x="20358" y="21600"/>
                  </a:lnTo>
                  <a:cubicBezTo>
                    <a:pt x="21044" y="21600"/>
                    <a:pt x="21600" y="16766"/>
                    <a:pt x="21600" y="10800"/>
                  </a:cubicBezTo>
                  <a:cubicBezTo>
                    <a:pt x="21600" y="4834"/>
                    <a:pt x="21044" y="0"/>
                    <a:pt x="20358" y="0"/>
                  </a:cubicBezTo>
                  <a:close/>
                </a:path>
              </a:pathLst>
            </a:custGeom>
            <a:gradFill>
              <a:gsLst>
                <a:gs pos="0">
                  <a:srgbClr val="A38A5C"/>
                </a:gs>
                <a:gs pos="18000">
                  <a:srgbClr val="A38A5C"/>
                </a:gs>
                <a:gs pos="58000">
                  <a:srgbClr val="D6B992"/>
                </a:gs>
                <a:gs pos="100000">
                  <a:srgbClr val="D6B992"/>
                </a:gs>
              </a:gsLst>
              <a:lin ang="54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10" name="Google Shape;610;p62"/>
            <p:cNvSpPr/>
            <p:nvPr/>
          </p:nvSpPr>
          <p:spPr>
            <a:xfrm>
              <a:off x="6977260" y="1902114"/>
              <a:ext cx="361996" cy="41630"/>
            </a:xfrm>
            <a:custGeom>
              <a:rect b="b" l="l" r="r" t="t"/>
              <a:pathLst>
                <a:path extrusionOk="0" h="21600" w="21600">
                  <a:moveTo>
                    <a:pt x="20358" y="18895"/>
                  </a:moveTo>
                  <a:lnTo>
                    <a:pt x="1242" y="18895"/>
                  </a:lnTo>
                  <a:cubicBezTo>
                    <a:pt x="729" y="18895"/>
                    <a:pt x="311" y="15265"/>
                    <a:pt x="311" y="10800"/>
                  </a:cubicBezTo>
                  <a:cubicBezTo>
                    <a:pt x="311" y="6335"/>
                    <a:pt x="729" y="2705"/>
                    <a:pt x="1242" y="2705"/>
                  </a:cubicBezTo>
                  <a:lnTo>
                    <a:pt x="20358" y="2705"/>
                  </a:lnTo>
                  <a:cubicBezTo>
                    <a:pt x="20871" y="2705"/>
                    <a:pt x="21289" y="6335"/>
                    <a:pt x="21289" y="10800"/>
                  </a:cubicBezTo>
                  <a:cubicBezTo>
                    <a:pt x="21289" y="15265"/>
                    <a:pt x="20871" y="18895"/>
                    <a:pt x="20358" y="18895"/>
                  </a:cubicBezTo>
                  <a:close/>
                  <a:moveTo>
                    <a:pt x="20358" y="0"/>
                  </a:moveTo>
                  <a:lnTo>
                    <a:pt x="1242" y="0"/>
                  </a:lnTo>
                  <a:cubicBezTo>
                    <a:pt x="556" y="0"/>
                    <a:pt x="0" y="4835"/>
                    <a:pt x="0" y="10800"/>
                  </a:cubicBezTo>
                  <a:cubicBezTo>
                    <a:pt x="0" y="16765"/>
                    <a:pt x="556" y="21600"/>
                    <a:pt x="1242" y="21600"/>
                  </a:cubicBezTo>
                  <a:lnTo>
                    <a:pt x="20358" y="21600"/>
                  </a:lnTo>
                  <a:cubicBezTo>
                    <a:pt x="21044" y="21600"/>
                    <a:pt x="21600" y="16765"/>
                    <a:pt x="21600" y="10800"/>
                  </a:cubicBezTo>
                  <a:cubicBezTo>
                    <a:pt x="21600" y="4835"/>
                    <a:pt x="21044" y="0"/>
                    <a:pt x="20358" y="0"/>
                  </a:cubicBezTo>
                  <a:close/>
                </a:path>
              </a:pathLst>
            </a:custGeom>
            <a:gradFill>
              <a:gsLst>
                <a:gs pos="0">
                  <a:srgbClr val="A38A5C"/>
                </a:gs>
                <a:gs pos="18000">
                  <a:srgbClr val="A38A5C"/>
                </a:gs>
                <a:gs pos="58000">
                  <a:srgbClr val="D6B992"/>
                </a:gs>
                <a:gs pos="100000">
                  <a:srgbClr val="D6B992"/>
                </a:gs>
              </a:gsLst>
              <a:lin ang="54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11" name="Google Shape;611;p62"/>
            <p:cNvSpPr/>
            <p:nvPr/>
          </p:nvSpPr>
          <p:spPr>
            <a:xfrm>
              <a:off x="6043991" y="5785175"/>
              <a:ext cx="36489" cy="66319"/>
            </a:xfrm>
            <a:custGeom>
              <a:rect b="b" l="l" r="r" t="t"/>
              <a:pathLst>
                <a:path extrusionOk="0" h="21600" w="21600">
                  <a:moveTo>
                    <a:pt x="21600" y="21600"/>
                  </a:moveTo>
                  <a:lnTo>
                    <a:pt x="0" y="21600"/>
                  </a:lnTo>
                  <a:lnTo>
                    <a:pt x="0" y="0"/>
                  </a:lnTo>
                  <a:lnTo>
                    <a:pt x="21600" y="0"/>
                  </a:lnTo>
                  <a:cubicBezTo>
                    <a:pt x="21600" y="0"/>
                    <a:pt x="21600" y="21600"/>
                    <a:pt x="21600" y="21600"/>
                  </a:cubicBezTo>
                  <a:close/>
                </a:path>
              </a:pathLst>
            </a:custGeom>
            <a:solidFill>
              <a:srgbClr val="D6B992"/>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12" name="Google Shape;612;p62"/>
            <p:cNvSpPr/>
            <p:nvPr/>
          </p:nvSpPr>
          <p:spPr>
            <a:xfrm>
              <a:off x="7115606" y="1784518"/>
              <a:ext cx="45875" cy="45875"/>
            </a:xfrm>
            <a:prstGeom prst="ellipse">
              <a:avLst/>
            </a:prstGeom>
            <a:solidFill>
              <a:srgbClr val="000000"/>
            </a:solidFill>
            <a:ln>
              <a:noFill/>
            </a:ln>
          </p:spPr>
          <p:txBody>
            <a:bodyPr anchorCtr="0" anchor="ctr" bIns="38100" lIns="38100" spcFirstLastPara="1" rIns="38100" wrap="square" tIns="38100">
              <a:noAutofit/>
            </a:bodyPr>
            <a:lstStyle/>
            <a:p>
              <a:pPr indent="0" lvl="0" marL="0" marR="0" rtl="0" algn="ctr">
                <a:lnSpc>
                  <a:spcPct val="100000"/>
                </a:lnSpc>
                <a:spcBef>
                  <a:spcPts val="0"/>
                </a:spcBef>
                <a:spcAft>
                  <a:spcPts val="0"/>
                </a:spcAft>
                <a:buClr>
                  <a:schemeClr val="dk1"/>
                </a:buClr>
                <a:buSzPts val="3000"/>
                <a:buFont typeface="Calibri"/>
                <a:buNone/>
              </a:pPr>
              <a:r>
                <a:t/>
              </a:r>
              <a:endParaRPr b="0" i="0" sz="3000" u="none" cap="none" strike="noStrike">
                <a:solidFill>
                  <a:srgbClr val="FFFFFF"/>
                </a:solidFill>
                <a:latin typeface="Calibri"/>
                <a:ea typeface="Calibri"/>
                <a:cs typeface="Calibri"/>
                <a:sym typeface="Calibri"/>
              </a:endParaRPr>
            </a:p>
          </p:txBody>
        </p:sp>
      </p:grpSp>
      <p:sp>
        <p:nvSpPr>
          <p:cNvPr id="613" name="Google Shape;613;p62"/>
          <p:cNvSpPr txBox="1"/>
          <p:nvPr/>
        </p:nvSpPr>
        <p:spPr>
          <a:xfrm>
            <a:off x="3621628" y="4227842"/>
            <a:ext cx="2419917" cy="612475"/>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1300">
                <a:solidFill>
                  <a:srgbClr val="7F7F7F"/>
                </a:solidFill>
                <a:latin typeface="Source Sans Pro"/>
                <a:ea typeface="Source Sans Pro"/>
                <a:cs typeface="Source Sans Pro"/>
                <a:sym typeface="Source Sans Pro"/>
              </a:rPr>
              <a:t>If Opportunity Doesn't Knock, Build a Door.</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17" name="Shape 617"/>
        <p:cNvGrpSpPr/>
        <p:nvPr/>
      </p:nvGrpSpPr>
      <p:grpSpPr>
        <a:xfrm>
          <a:off x="0" y="0"/>
          <a:ext cx="0" cy="0"/>
          <a:chOff x="0" y="0"/>
          <a:chExt cx="0" cy="0"/>
        </a:xfrm>
      </p:grpSpPr>
      <p:pic>
        <p:nvPicPr>
          <p:cNvPr id="618" name="Google Shape;618;p63"/>
          <p:cNvPicPr preferRelativeResize="0"/>
          <p:nvPr/>
        </p:nvPicPr>
        <p:blipFill rotWithShape="1">
          <a:blip r:embed="rId3">
            <a:alphaModFix/>
          </a:blip>
          <a:srcRect b="1625" l="22368" r="22373" t="1625"/>
          <a:stretch/>
        </p:blipFill>
        <p:spPr>
          <a:xfrm>
            <a:off x="5879975" y="5"/>
            <a:ext cx="3122349" cy="3645024"/>
          </a:xfrm>
          <a:prstGeom prst="rect">
            <a:avLst/>
          </a:prstGeom>
          <a:noFill/>
          <a:ln>
            <a:noFill/>
          </a:ln>
        </p:spPr>
      </p:pic>
      <p:pic>
        <p:nvPicPr>
          <p:cNvPr id="619" name="Google Shape;619;p63"/>
          <p:cNvPicPr preferRelativeResize="0"/>
          <p:nvPr/>
        </p:nvPicPr>
        <p:blipFill rotWithShape="1">
          <a:blip r:embed="rId3">
            <a:alphaModFix/>
          </a:blip>
          <a:srcRect b="7359" l="22368" r="22373" t="7359"/>
          <a:stretch/>
        </p:blipFill>
        <p:spPr>
          <a:xfrm>
            <a:off x="5879975" y="3645000"/>
            <a:ext cx="3122349" cy="3213000"/>
          </a:xfrm>
          <a:prstGeom prst="rect">
            <a:avLst/>
          </a:prstGeom>
          <a:noFill/>
          <a:ln>
            <a:noFill/>
          </a:ln>
        </p:spPr>
      </p:pic>
      <p:sp>
        <p:nvSpPr>
          <p:cNvPr id="620" name="Google Shape;620;p63"/>
          <p:cNvSpPr txBox="1"/>
          <p:nvPr/>
        </p:nvSpPr>
        <p:spPr>
          <a:xfrm>
            <a:off x="483650" y="1353152"/>
            <a:ext cx="4176464"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Simplicity</a:t>
            </a:r>
            <a:endParaRPr sz="5500">
              <a:solidFill>
                <a:schemeClr val="dk2"/>
              </a:solidFill>
              <a:latin typeface="Cormorant"/>
              <a:ea typeface="Cormorant"/>
              <a:cs typeface="Cormorant"/>
              <a:sym typeface="Cormorant"/>
            </a:endParaRPr>
          </a:p>
        </p:txBody>
      </p:sp>
      <p:cxnSp>
        <p:nvCxnSpPr>
          <p:cNvPr id="621" name="Google Shape;621;p63"/>
          <p:cNvCxnSpPr/>
          <p:nvPr/>
        </p:nvCxnSpPr>
        <p:spPr>
          <a:xfrm>
            <a:off x="9532099" y="5573832"/>
            <a:ext cx="2058887" cy="0"/>
          </a:xfrm>
          <a:prstGeom prst="straightConnector1">
            <a:avLst/>
          </a:prstGeom>
          <a:noFill/>
          <a:ln cap="flat" cmpd="sng" w="9525">
            <a:solidFill>
              <a:schemeClr val="accent4"/>
            </a:solidFill>
            <a:prstDash val="solid"/>
            <a:miter lim="800000"/>
            <a:headEnd len="sm" w="sm" type="none"/>
            <a:tailEnd len="sm" w="sm" type="none"/>
          </a:ln>
        </p:spPr>
      </p:cxnSp>
      <p:sp>
        <p:nvSpPr>
          <p:cNvPr id="622" name="Google Shape;622;p63"/>
          <p:cNvSpPr txBox="1"/>
          <p:nvPr/>
        </p:nvSpPr>
        <p:spPr>
          <a:xfrm>
            <a:off x="9433768" y="5003224"/>
            <a:ext cx="1656184" cy="452432"/>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900">
                <a:solidFill>
                  <a:srgbClr val="7F7F7F"/>
                </a:solidFill>
                <a:latin typeface="Source Sans Pro"/>
                <a:ea typeface="Source Sans Pro"/>
                <a:cs typeface="Source Sans Pro"/>
                <a:sym typeface="Source Sans Pro"/>
              </a:rPr>
              <a:t>If Opportunity Doesn't Knock, Build a Door.</a:t>
            </a:r>
            <a:endParaRPr/>
          </a:p>
        </p:txBody>
      </p:sp>
      <p:sp>
        <p:nvSpPr>
          <p:cNvPr id="623" name="Google Shape;623;p63"/>
          <p:cNvSpPr txBox="1"/>
          <p:nvPr/>
        </p:nvSpPr>
        <p:spPr>
          <a:xfrm>
            <a:off x="9433768" y="4814876"/>
            <a:ext cx="1656184"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2"/>
                </a:solidFill>
                <a:latin typeface="Source Sans Pro"/>
                <a:ea typeface="Source Sans Pro"/>
                <a:cs typeface="Source Sans Pro"/>
                <a:sym typeface="Source Sans Pro"/>
              </a:rPr>
              <a:t>Subtitle of  Project</a:t>
            </a:r>
            <a:endParaRPr sz="1000">
              <a:solidFill>
                <a:schemeClr val="dk2"/>
              </a:solidFill>
              <a:latin typeface="Source Sans Pro"/>
              <a:ea typeface="Source Sans Pro"/>
              <a:cs typeface="Source Sans Pro"/>
              <a:sym typeface="Source Sans Pro"/>
            </a:endParaRPr>
          </a:p>
        </p:txBody>
      </p:sp>
      <p:sp>
        <p:nvSpPr>
          <p:cNvPr id="624" name="Google Shape;624;p63"/>
          <p:cNvSpPr txBox="1"/>
          <p:nvPr/>
        </p:nvSpPr>
        <p:spPr>
          <a:xfrm>
            <a:off x="2283538" y="4989299"/>
            <a:ext cx="2419917" cy="133882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and typesetting industry. Lorem Ipsum has created industry's standard dummy text ever since the</a:t>
            </a:r>
            <a:endParaRPr/>
          </a:p>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 when unknown printer took a galley. Lorem is Ipsum is simply dummy text of the printing  are been industry's standard.</a:t>
            </a:r>
            <a:endParaRPr sz="900">
              <a:solidFill>
                <a:srgbClr val="7F7F7F"/>
              </a:solidFill>
              <a:latin typeface="Source Sans Pro"/>
              <a:ea typeface="Source Sans Pro"/>
              <a:cs typeface="Source Sans Pro"/>
              <a:sym typeface="Source Sans Pro"/>
            </a:endParaRPr>
          </a:p>
        </p:txBody>
      </p:sp>
      <p:sp>
        <p:nvSpPr>
          <p:cNvPr id="625" name="Google Shape;625;p63"/>
          <p:cNvSpPr txBox="1"/>
          <p:nvPr/>
        </p:nvSpPr>
        <p:spPr>
          <a:xfrm>
            <a:off x="10488488" y="421466"/>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626" name="Google Shape;626;p63"/>
          <p:cNvCxnSpPr/>
          <p:nvPr/>
        </p:nvCxnSpPr>
        <p:spPr>
          <a:xfrm>
            <a:off x="9433768" y="609354"/>
            <a:ext cx="936104" cy="0"/>
          </a:xfrm>
          <a:prstGeom prst="straightConnector1">
            <a:avLst/>
          </a:prstGeom>
          <a:noFill/>
          <a:ln cap="flat" cmpd="sng" w="9525">
            <a:solidFill>
              <a:srgbClr val="BFBFBF"/>
            </a:solidFill>
            <a:prstDash val="solid"/>
            <a:miter lim="800000"/>
            <a:headEnd len="sm" w="sm" type="none"/>
            <a:tailEnd len="sm" w="sm" type="none"/>
          </a:ln>
        </p:spPr>
      </p:cxnSp>
      <p:sp>
        <p:nvSpPr>
          <p:cNvPr id="627" name="Google Shape;627;p63"/>
          <p:cNvSpPr txBox="1"/>
          <p:nvPr/>
        </p:nvSpPr>
        <p:spPr>
          <a:xfrm>
            <a:off x="9433768" y="5865568"/>
            <a:ext cx="1656184" cy="452432"/>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900">
                <a:solidFill>
                  <a:srgbClr val="7F7F7F"/>
                </a:solidFill>
                <a:latin typeface="Source Sans Pro"/>
                <a:ea typeface="Source Sans Pro"/>
                <a:cs typeface="Source Sans Pro"/>
                <a:sym typeface="Source Sans Pro"/>
              </a:rPr>
              <a:t>If Opportunity Doesn't Knock, Build a Door.</a:t>
            </a:r>
            <a:endParaRPr/>
          </a:p>
        </p:txBody>
      </p:sp>
      <p:sp>
        <p:nvSpPr>
          <p:cNvPr id="628" name="Google Shape;628;p63"/>
          <p:cNvSpPr txBox="1"/>
          <p:nvPr/>
        </p:nvSpPr>
        <p:spPr>
          <a:xfrm>
            <a:off x="9433768" y="5677220"/>
            <a:ext cx="1656184"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2"/>
                </a:solidFill>
                <a:latin typeface="Source Sans Pro"/>
                <a:ea typeface="Source Sans Pro"/>
                <a:cs typeface="Source Sans Pro"/>
                <a:sym typeface="Source Sans Pro"/>
              </a:rPr>
              <a:t>Subtitle of  Project</a:t>
            </a:r>
            <a:endParaRPr sz="1000">
              <a:solidFill>
                <a:schemeClr val="dk2"/>
              </a:solidFill>
              <a:latin typeface="Source Sans Pro"/>
              <a:ea typeface="Source Sans Pro"/>
              <a:cs typeface="Source Sans Pro"/>
              <a:sym typeface="Source Sans Pro"/>
            </a:endParaRPr>
          </a:p>
        </p:txBody>
      </p:sp>
      <p:sp>
        <p:nvSpPr>
          <p:cNvPr id="629" name="Google Shape;629;p63"/>
          <p:cNvSpPr txBox="1"/>
          <p:nvPr/>
        </p:nvSpPr>
        <p:spPr>
          <a:xfrm>
            <a:off x="2283537" y="4227842"/>
            <a:ext cx="2419917" cy="612475"/>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1300">
                <a:solidFill>
                  <a:srgbClr val="7F7F7F"/>
                </a:solidFill>
                <a:latin typeface="Source Sans Pro"/>
                <a:ea typeface="Source Sans Pro"/>
                <a:cs typeface="Source Sans Pro"/>
                <a:sym typeface="Source Sans Pro"/>
              </a:rPr>
              <a:t>If Opportunity Doesn't Knock, Build a Door.</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33" name="Shape 633"/>
        <p:cNvGrpSpPr/>
        <p:nvPr/>
      </p:nvGrpSpPr>
      <p:grpSpPr>
        <a:xfrm>
          <a:off x="0" y="0"/>
          <a:ext cx="0" cy="0"/>
          <a:chOff x="0" y="0"/>
          <a:chExt cx="0" cy="0"/>
        </a:xfrm>
      </p:grpSpPr>
      <p:sp>
        <p:nvSpPr>
          <p:cNvPr id="634" name="Google Shape;634;p64"/>
          <p:cNvSpPr/>
          <p:nvPr/>
        </p:nvSpPr>
        <p:spPr>
          <a:xfrm>
            <a:off x="6960096" y="0"/>
            <a:ext cx="5231906" cy="685800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635" name="Google Shape;635;p64"/>
          <p:cNvPicPr preferRelativeResize="0"/>
          <p:nvPr/>
        </p:nvPicPr>
        <p:blipFill rotWithShape="1">
          <a:blip r:embed="rId3">
            <a:alphaModFix/>
          </a:blip>
          <a:srcRect b="10460" l="9554" r="9546" t="10468"/>
          <a:stretch/>
        </p:blipFill>
        <p:spPr>
          <a:xfrm>
            <a:off x="8544275" y="540000"/>
            <a:ext cx="3107724" cy="2024900"/>
          </a:xfrm>
          <a:prstGeom prst="rect">
            <a:avLst/>
          </a:prstGeom>
          <a:noFill/>
          <a:ln>
            <a:noFill/>
          </a:ln>
        </p:spPr>
      </p:pic>
      <p:pic>
        <p:nvPicPr>
          <p:cNvPr id="636" name="Google Shape;636;p64"/>
          <p:cNvPicPr preferRelativeResize="0"/>
          <p:nvPr/>
        </p:nvPicPr>
        <p:blipFill rotWithShape="1">
          <a:blip r:embed="rId3">
            <a:alphaModFix/>
          </a:blip>
          <a:srcRect b="10468" l="30168" r="30168" t="10460"/>
          <a:stretch/>
        </p:blipFill>
        <p:spPr>
          <a:xfrm>
            <a:off x="10128450" y="4293101"/>
            <a:ext cx="1523550" cy="2024900"/>
          </a:xfrm>
          <a:prstGeom prst="rect">
            <a:avLst/>
          </a:prstGeom>
          <a:noFill/>
          <a:ln>
            <a:noFill/>
          </a:ln>
        </p:spPr>
      </p:pic>
      <p:pic>
        <p:nvPicPr>
          <p:cNvPr id="637" name="Google Shape;637;p64"/>
          <p:cNvPicPr preferRelativeResize="0"/>
          <p:nvPr/>
        </p:nvPicPr>
        <p:blipFill rotWithShape="1">
          <a:blip r:embed="rId3">
            <a:alphaModFix/>
          </a:blip>
          <a:srcRect b="11661" l="13293" r="13301" t="11669"/>
          <a:stretch/>
        </p:blipFill>
        <p:spPr>
          <a:xfrm>
            <a:off x="540001" y="1824801"/>
            <a:ext cx="2819700" cy="1963400"/>
          </a:xfrm>
          <a:prstGeom prst="rect">
            <a:avLst/>
          </a:prstGeom>
          <a:noFill/>
          <a:ln>
            <a:noFill/>
          </a:ln>
        </p:spPr>
      </p:pic>
      <p:sp>
        <p:nvSpPr>
          <p:cNvPr id="638" name="Google Shape;638;p64"/>
          <p:cNvSpPr txBox="1"/>
          <p:nvPr/>
        </p:nvSpPr>
        <p:spPr>
          <a:xfrm>
            <a:off x="8205848" y="3071209"/>
            <a:ext cx="3446151" cy="7155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and typesetting industry. Ipsum has created industry's standard dummy text ever since the  when unknown printer took a galley. </a:t>
            </a:r>
            <a:endParaRPr/>
          </a:p>
        </p:txBody>
      </p:sp>
      <p:sp>
        <p:nvSpPr>
          <p:cNvPr id="639" name="Google Shape;639;p64"/>
          <p:cNvSpPr txBox="1"/>
          <p:nvPr/>
        </p:nvSpPr>
        <p:spPr>
          <a:xfrm>
            <a:off x="8544272" y="6115764"/>
            <a:ext cx="1399510" cy="292388"/>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300">
                <a:solidFill>
                  <a:schemeClr val="dk2"/>
                </a:solidFill>
                <a:latin typeface="Source Sans Pro"/>
                <a:ea typeface="Source Sans Pro"/>
                <a:cs typeface="Source Sans Pro"/>
                <a:sym typeface="Source Sans Pro"/>
              </a:rPr>
              <a:t>Minimal</a:t>
            </a:r>
            <a:endParaRPr sz="1300">
              <a:solidFill>
                <a:schemeClr val="dk2"/>
              </a:solidFill>
              <a:latin typeface="Source Sans Pro"/>
              <a:ea typeface="Source Sans Pro"/>
              <a:cs typeface="Source Sans Pro"/>
              <a:sym typeface="Source Sans Pro"/>
            </a:endParaRPr>
          </a:p>
        </p:txBody>
      </p:sp>
      <p:sp>
        <p:nvSpPr>
          <p:cNvPr id="640" name="Google Shape;640;p64"/>
          <p:cNvSpPr txBox="1"/>
          <p:nvPr/>
        </p:nvSpPr>
        <p:spPr>
          <a:xfrm>
            <a:off x="6960096" y="462727"/>
            <a:ext cx="1399510" cy="292388"/>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300">
                <a:solidFill>
                  <a:schemeClr val="dk2"/>
                </a:solidFill>
                <a:latin typeface="Source Sans Pro"/>
                <a:ea typeface="Source Sans Pro"/>
                <a:cs typeface="Source Sans Pro"/>
                <a:sym typeface="Source Sans Pro"/>
              </a:rPr>
              <a:t>Grayscale</a:t>
            </a:r>
            <a:endParaRPr sz="1300">
              <a:solidFill>
                <a:schemeClr val="dk2"/>
              </a:solidFill>
              <a:latin typeface="Source Sans Pro"/>
              <a:ea typeface="Source Sans Pro"/>
              <a:cs typeface="Source Sans Pro"/>
              <a:sym typeface="Source Sans Pro"/>
            </a:endParaRPr>
          </a:p>
        </p:txBody>
      </p:sp>
      <p:sp>
        <p:nvSpPr>
          <p:cNvPr id="641" name="Google Shape;641;p64"/>
          <p:cNvSpPr txBox="1"/>
          <p:nvPr/>
        </p:nvSpPr>
        <p:spPr>
          <a:xfrm>
            <a:off x="483650" y="5379281"/>
            <a:ext cx="3560178"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Strategy</a:t>
            </a:r>
            <a:endParaRPr sz="5500">
              <a:solidFill>
                <a:schemeClr val="dk2"/>
              </a:solidFill>
              <a:latin typeface="Cormorant"/>
              <a:ea typeface="Cormorant"/>
              <a:cs typeface="Cormorant"/>
              <a:sym typeface="Cormorant"/>
            </a:endParaRPr>
          </a:p>
        </p:txBody>
      </p:sp>
      <p:sp>
        <p:nvSpPr>
          <p:cNvPr id="642" name="Google Shape;642;p64"/>
          <p:cNvSpPr txBox="1"/>
          <p:nvPr/>
        </p:nvSpPr>
        <p:spPr>
          <a:xfrm>
            <a:off x="3719736" y="1824789"/>
            <a:ext cx="2419917"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and typesetting industry. Lorem Ipsum has created industry's standard dummy text ever since the</a:t>
            </a:r>
            <a:endParaRPr/>
          </a:p>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 when unknown printer took a galley. </a:t>
            </a:r>
            <a:endParaRPr/>
          </a:p>
        </p:txBody>
      </p:sp>
      <p:sp>
        <p:nvSpPr>
          <p:cNvPr id="643" name="Google Shape;643;p64"/>
          <p:cNvSpPr txBox="1"/>
          <p:nvPr/>
        </p:nvSpPr>
        <p:spPr>
          <a:xfrm>
            <a:off x="448018" y="1319245"/>
            <a:ext cx="1399510"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Simple</a:t>
            </a:r>
            <a:endParaRPr sz="1300">
              <a:solidFill>
                <a:schemeClr val="dk2"/>
              </a:solidFill>
              <a:latin typeface="Source Sans Pro"/>
              <a:ea typeface="Source Sans Pro"/>
              <a:cs typeface="Source Sans Pro"/>
              <a:sym typeface="Source Sans Pro"/>
            </a:endParaRPr>
          </a:p>
        </p:txBody>
      </p:sp>
      <p:sp>
        <p:nvSpPr>
          <p:cNvPr id="644" name="Google Shape;644;p64"/>
          <p:cNvSpPr txBox="1"/>
          <p:nvPr/>
        </p:nvSpPr>
        <p:spPr>
          <a:xfrm>
            <a:off x="5638552" y="6084987"/>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645" name="Google Shape;645;p64"/>
          <p:cNvCxnSpPr/>
          <p:nvPr/>
        </p:nvCxnSpPr>
        <p:spPr>
          <a:xfrm>
            <a:off x="4583832" y="6272875"/>
            <a:ext cx="936104" cy="0"/>
          </a:xfrm>
          <a:prstGeom prst="straightConnector1">
            <a:avLst/>
          </a:prstGeom>
          <a:noFill/>
          <a:ln cap="flat" cmpd="sng" w="9525">
            <a:solidFill>
              <a:srgbClr val="BFBFBF"/>
            </a:solidFill>
            <a:prstDash val="solid"/>
            <a:miter lim="800000"/>
            <a:headEnd len="sm" w="sm" type="none"/>
            <a:tailEnd len="sm" w="sm" type="none"/>
          </a:ln>
        </p:spPr>
      </p:cxn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49" name="Shape 649"/>
        <p:cNvGrpSpPr/>
        <p:nvPr/>
      </p:nvGrpSpPr>
      <p:grpSpPr>
        <a:xfrm>
          <a:off x="0" y="0"/>
          <a:ext cx="0" cy="0"/>
          <a:chOff x="0" y="0"/>
          <a:chExt cx="0" cy="0"/>
        </a:xfrm>
      </p:grpSpPr>
      <p:pic>
        <p:nvPicPr>
          <p:cNvPr id="650" name="Google Shape;650;p65"/>
          <p:cNvPicPr preferRelativeResize="0"/>
          <p:nvPr/>
        </p:nvPicPr>
        <p:blipFill rotWithShape="1">
          <a:blip r:embed="rId3">
            <a:alphaModFix/>
          </a:blip>
          <a:srcRect b="23558" l="27676" r="27676" t="23558"/>
          <a:stretch/>
        </p:blipFill>
        <p:spPr>
          <a:xfrm>
            <a:off x="9937048" y="4963800"/>
            <a:ext cx="1714950" cy="1354200"/>
          </a:xfrm>
          <a:prstGeom prst="rect">
            <a:avLst/>
          </a:prstGeom>
          <a:noFill/>
          <a:ln>
            <a:noFill/>
          </a:ln>
        </p:spPr>
      </p:pic>
      <p:pic>
        <p:nvPicPr>
          <p:cNvPr id="651" name="Google Shape;651;p65"/>
          <p:cNvPicPr preferRelativeResize="0"/>
          <p:nvPr/>
        </p:nvPicPr>
        <p:blipFill rotWithShape="1">
          <a:blip r:embed="rId3">
            <a:alphaModFix/>
          </a:blip>
          <a:srcRect b="23558" l="27676" r="27676" t="23558"/>
          <a:stretch/>
        </p:blipFill>
        <p:spPr>
          <a:xfrm>
            <a:off x="7835573" y="4963800"/>
            <a:ext cx="1714950" cy="1354200"/>
          </a:xfrm>
          <a:prstGeom prst="rect">
            <a:avLst/>
          </a:prstGeom>
          <a:noFill/>
          <a:ln>
            <a:noFill/>
          </a:ln>
        </p:spPr>
      </p:pic>
      <p:sp>
        <p:nvSpPr>
          <p:cNvPr id="652" name="Google Shape;652;p65"/>
          <p:cNvSpPr/>
          <p:nvPr/>
        </p:nvSpPr>
        <p:spPr>
          <a:xfrm>
            <a:off x="0" y="0"/>
            <a:ext cx="6672064" cy="685800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653" name="Google Shape;653;p65"/>
          <p:cNvPicPr preferRelativeResize="0"/>
          <p:nvPr/>
        </p:nvPicPr>
        <p:blipFill rotWithShape="1">
          <a:blip r:embed="rId3">
            <a:alphaModFix/>
          </a:blip>
          <a:srcRect b="9922" l="2408" r="2408" t="9930"/>
          <a:stretch/>
        </p:blipFill>
        <p:spPr>
          <a:xfrm>
            <a:off x="0" y="3827925"/>
            <a:ext cx="4435476" cy="2490074"/>
          </a:xfrm>
          <a:prstGeom prst="rect">
            <a:avLst/>
          </a:prstGeom>
          <a:noFill/>
          <a:ln>
            <a:noFill/>
          </a:ln>
        </p:spPr>
      </p:pic>
      <p:sp>
        <p:nvSpPr>
          <p:cNvPr id="654" name="Google Shape;654;p65"/>
          <p:cNvSpPr txBox="1"/>
          <p:nvPr/>
        </p:nvSpPr>
        <p:spPr>
          <a:xfrm>
            <a:off x="483650" y="372621"/>
            <a:ext cx="4176464"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Project</a:t>
            </a:r>
            <a:endParaRPr sz="5500">
              <a:solidFill>
                <a:schemeClr val="dk2"/>
              </a:solidFill>
              <a:latin typeface="Cormorant"/>
              <a:ea typeface="Cormorant"/>
              <a:cs typeface="Cormorant"/>
              <a:sym typeface="Cormorant"/>
            </a:endParaRPr>
          </a:p>
        </p:txBody>
      </p:sp>
      <p:cxnSp>
        <p:nvCxnSpPr>
          <p:cNvPr id="655" name="Google Shape;655;p65"/>
          <p:cNvCxnSpPr/>
          <p:nvPr/>
        </p:nvCxnSpPr>
        <p:spPr>
          <a:xfrm>
            <a:off x="7933907" y="3827916"/>
            <a:ext cx="3718092" cy="0"/>
          </a:xfrm>
          <a:prstGeom prst="straightConnector1">
            <a:avLst/>
          </a:prstGeom>
          <a:noFill/>
          <a:ln cap="flat" cmpd="sng" w="9525">
            <a:solidFill>
              <a:schemeClr val="accent4"/>
            </a:solidFill>
            <a:prstDash val="solid"/>
            <a:miter lim="800000"/>
            <a:headEnd len="sm" w="sm" type="none"/>
            <a:tailEnd len="sm" w="sm" type="none"/>
          </a:ln>
        </p:spPr>
      </p:cxnSp>
      <p:sp>
        <p:nvSpPr>
          <p:cNvPr id="656" name="Google Shape;656;p65"/>
          <p:cNvSpPr txBox="1"/>
          <p:nvPr/>
        </p:nvSpPr>
        <p:spPr>
          <a:xfrm>
            <a:off x="9995815" y="3257308"/>
            <a:ext cx="1656184" cy="452432"/>
          </a:xfrm>
          <a:prstGeom prst="rect">
            <a:avLst/>
          </a:prstGeom>
          <a:noFill/>
          <a:ln>
            <a:noFill/>
          </a:ln>
        </p:spPr>
        <p:txBody>
          <a:bodyPr anchorCtr="0" anchor="t" bIns="45700" lIns="91425" spcFirstLastPara="1" rIns="91425" wrap="square" tIns="45700">
            <a:noAutofit/>
          </a:bodyPr>
          <a:lstStyle/>
          <a:p>
            <a:pPr indent="0" lvl="0" marL="0" marR="0" rtl="0" algn="r">
              <a:lnSpc>
                <a:spcPct val="130000"/>
              </a:lnSpc>
              <a:spcBef>
                <a:spcPts val="0"/>
              </a:spcBef>
              <a:spcAft>
                <a:spcPts val="0"/>
              </a:spcAft>
              <a:buNone/>
            </a:pPr>
            <a:r>
              <a:rPr lang="en-US" sz="900">
                <a:solidFill>
                  <a:srgbClr val="7F7F7F"/>
                </a:solidFill>
                <a:latin typeface="Source Sans Pro"/>
                <a:ea typeface="Source Sans Pro"/>
                <a:cs typeface="Source Sans Pro"/>
                <a:sym typeface="Source Sans Pro"/>
              </a:rPr>
              <a:t>If Opportunity Doesn't Knock, Build a Door.</a:t>
            </a:r>
            <a:endParaRPr/>
          </a:p>
        </p:txBody>
      </p:sp>
      <p:sp>
        <p:nvSpPr>
          <p:cNvPr id="657" name="Google Shape;657;p65"/>
          <p:cNvSpPr txBox="1"/>
          <p:nvPr/>
        </p:nvSpPr>
        <p:spPr>
          <a:xfrm>
            <a:off x="9995815" y="3068960"/>
            <a:ext cx="1656184" cy="246221"/>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000">
                <a:solidFill>
                  <a:schemeClr val="dk2"/>
                </a:solidFill>
                <a:latin typeface="Source Sans Pro"/>
                <a:ea typeface="Source Sans Pro"/>
                <a:cs typeface="Source Sans Pro"/>
                <a:sym typeface="Source Sans Pro"/>
              </a:rPr>
              <a:t>Simple</a:t>
            </a:r>
            <a:endParaRPr sz="1000">
              <a:solidFill>
                <a:schemeClr val="dk2"/>
              </a:solidFill>
              <a:latin typeface="Source Sans Pro"/>
              <a:ea typeface="Source Sans Pro"/>
              <a:cs typeface="Source Sans Pro"/>
              <a:sym typeface="Source Sans Pro"/>
            </a:endParaRPr>
          </a:p>
        </p:txBody>
      </p:sp>
      <p:sp>
        <p:nvSpPr>
          <p:cNvPr id="658" name="Google Shape;658;p65"/>
          <p:cNvSpPr txBox="1"/>
          <p:nvPr/>
        </p:nvSpPr>
        <p:spPr>
          <a:xfrm>
            <a:off x="7835576" y="4119652"/>
            <a:ext cx="1656184" cy="452432"/>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900">
                <a:solidFill>
                  <a:srgbClr val="7F7F7F"/>
                </a:solidFill>
                <a:latin typeface="Source Sans Pro"/>
                <a:ea typeface="Source Sans Pro"/>
                <a:cs typeface="Source Sans Pro"/>
                <a:sym typeface="Source Sans Pro"/>
              </a:rPr>
              <a:t>If Opportunity Doesn't Knock, Build a Door.</a:t>
            </a:r>
            <a:endParaRPr/>
          </a:p>
        </p:txBody>
      </p:sp>
      <p:sp>
        <p:nvSpPr>
          <p:cNvPr id="659" name="Google Shape;659;p65"/>
          <p:cNvSpPr txBox="1"/>
          <p:nvPr/>
        </p:nvSpPr>
        <p:spPr>
          <a:xfrm>
            <a:off x="7835576" y="3931304"/>
            <a:ext cx="1656184"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2"/>
                </a:solidFill>
                <a:latin typeface="Source Sans Pro"/>
                <a:ea typeface="Source Sans Pro"/>
                <a:cs typeface="Source Sans Pro"/>
                <a:sym typeface="Source Sans Pro"/>
              </a:rPr>
              <a:t>Grayscale</a:t>
            </a:r>
            <a:endParaRPr sz="1000">
              <a:solidFill>
                <a:schemeClr val="dk2"/>
              </a:solidFill>
              <a:latin typeface="Source Sans Pro"/>
              <a:ea typeface="Source Sans Pro"/>
              <a:cs typeface="Source Sans Pro"/>
              <a:sym typeface="Source Sans Pro"/>
            </a:endParaRPr>
          </a:p>
        </p:txBody>
      </p:sp>
      <p:sp>
        <p:nvSpPr>
          <p:cNvPr id="660" name="Google Shape;660;p65"/>
          <p:cNvSpPr txBox="1"/>
          <p:nvPr/>
        </p:nvSpPr>
        <p:spPr>
          <a:xfrm>
            <a:off x="10488488" y="421466"/>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661" name="Google Shape;661;p65"/>
          <p:cNvCxnSpPr/>
          <p:nvPr/>
        </p:nvCxnSpPr>
        <p:spPr>
          <a:xfrm>
            <a:off x="9433768" y="609354"/>
            <a:ext cx="936104" cy="0"/>
          </a:xfrm>
          <a:prstGeom prst="straightConnector1">
            <a:avLst/>
          </a:prstGeom>
          <a:noFill/>
          <a:ln cap="flat" cmpd="sng" w="9525">
            <a:solidFill>
              <a:srgbClr val="BFBFBF"/>
            </a:solidFill>
            <a:prstDash val="solid"/>
            <a:miter lim="800000"/>
            <a:headEnd len="sm" w="sm" type="none"/>
            <a:tailEnd len="sm" w="sm" type="none"/>
          </a:ln>
        </p:spPr>
      </p:cxnSp>
      <p:sp>
        <p:nvSpPr>
          <p:cNvPr id="662" name="Google Shape;662;p65"/>
          <p:cNvSpPr txBox="1"/>
          <p:nvPr/>
        </p:nvSpPr>
        <p:spPr>
          <a:xfrm>
            <a:off x="989325" y="2857435"/>
            <a:ext cx="3446151" cy="715581"/>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and typesetting industry. Ipsum has created industry's standard dummy text ever since the  when unknown printer took a galley. </a:t>
            </a:r>
            <a:endParaRPr/>
          </a:p>
        </p:txBody>
      </p:sp>
      <p:sp>
        <p:nvSpPr>
          <p:cNvPr id="663" name="Google Shape;663;p65"/>
          <p:cNvSpPr txBox="1"/>
          <p:nvPr/>
        </p:nvSpPr>
        <p:spPr>
          <a:xfrm>
            <a:off x="4696490" y="6090005"/>
            <a:ext cx="1399510"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Minimalism</a:t>
            </a:r>
            <a:endParaRPr sz="1300">
              <a:solidFill>
                <a:schemeClr val="dk2"/>
              </a:solidFill>
              <a:latin typeface="Source Sans Pro"/>
              <a:ea typeface="Source Sans Pro"/>
              <a:cs typeface="Source Sans Pro"/>
              <a:sym typeface="Source Sans Pro"/>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67" name="Shape 667"/>
        <p:cNvGrpSpPr/>
        <p:nvPr/>
      </p:nvGrpSpPr>
      <p:grpSpPr>
        <a:xfrm>
          <a:off x="0" y="0"/>
          <a:ext cx="0" cy="0"/>
          <a:chOff x="0" y="0"/>
          <a:chExt cx="0" cy="0"/>
        </a:xfrm>
      </p:grpSpPr>
      <p:sp>
        <p:nvSpPr>
          <p:cNvPr id="668" name="Google Shape;668;p66"/>
          <p:cNvSpPr/>
          <p:nvPr/>
        </p:nvSpPr>
        <p:spPr>
          <a:xfrm>
            <a:off x="0" y="5445224"/>
            <a:ext cx="12192000" cy="1412776"/>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669" name="Google Shape;669;p66"/>
          <p:cNvPicPr preferRelativeResize="0"/>
          <p:nvPr/>
        </p:nvPicPr>
        <p:blipFill rotWithShape="1">
          <a:blip r:embed="rId3">
            <a:alphaModFix/>
          </a:blip>
          <a:srcRect b="4938" l="3883" r="3874" t="4947"/>
          <a:stretch/>
        </p:blipFill>
        <p:spPr>
          <a:xfrm>
            <a:off x="1" y="2218055"/>
            <a:ext cx="5473524" cy="3564576"/>
          </a:xfrm>
          <a:prstGeom prst="rect">
            <a:avLst/>
          </a:prstGeom>
          <a:noFill/>
          <a:ln>
            <a:noFill/>
          </a:ln>
        </p:spPr>
      </p:pic>
      <p:sp>
        <p:nvSpPr>
          <p:cNvPr id="670" name="Google Shape;670;p66"/>
          <p:cNvSpPr txBox="1"/>
          <p:nvPr/>
        </p:nvSpPr>
        <p:spPr>
          <a:xfrm>
            <a:off x="483650" y="372621"/>
            <a:ext cx="4176464"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Minimal</a:t>
            </a:r>
            <a:endParaRPr sz="5500">
              <a:solidFill>
                <a:schemeClr val="dk2"/>
              </a:solidFill>
              <a:latin typeface="Cormorant"/>
              <a:ea typeface="Cormorant"/>
              <a:cs typeface="Cormorant"/>
              <a:sym typeface="Cormorant"/>
            </a:endParaRPr>
          </a:p>
        </p:txBody>
      </p:sp>
      <p:sp>
        <p:nvSpPr>
          <p:cNvPr id="671" name="Google Shape;671;p66"/>
          <p:cNvSpPr txBox="1"/>
          <p:nvPr/>
        </p:nvSpPr>
        <p:spPr>
          <a:xfrm>
            <a:off x="7798437" y="3729806"/>
            <a:ext cx="3853562"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 when an unknown printer took a galley. Lorem Ipsum is simply dummy text standard dummy text ever printer took a galley.</a:t>
            </a:r>
            <a:endParaRPr/>
          </a:p>
        </p:txBody>
      </p:sp>
      <p:sp>
        <p:nvSpPr>
          <p:cNvPr id="672" name="Google Shape;672;p66"/>
          <p:cNvSpPr txBox="1"/>
          <p:nvPr/>
        </p:nvSpPr>
        <p:spPr>
          <a:xfrm>
            <a:off x="7798437" y="2985521"/>
            <a:ext cx="2419917" cy="590931"/>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1300">
                <a:solidFill>
                  <a:srgbClr val="7F7F7F"/>
                </a:solidFill>
                <a:latin typeface="Source Sans Pro"/>
                <a:ea typeface="Source Sans Pro"/>
                <a:cs typeface="Source Sans Pro"/>
                <a:sym typeface="Source Sans Pro"/>
              </a:rPr>
              <a:t>If Opportunity Doesn't Knock, Build a Door.</a:t>
            </a:r>
            <a:endParaRPr/>
          </a:p>
        </p:txBody>
      </p:sp>
      <p:sp>
        <p:nvSpPr>
          <p:cNvPr id="673" name="Google Shape;673;p66"/>
          <p:cNvSpPr txBox="1"/>
          <p:nvPr/>
        </p:nvSpPr>
        <p:spPr>
          <a:xfrm>
            <a:off x="7798437" y="6090005"/>
            <a:ext cx="1399510"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Grayscale</a:t>
            </a:r>
            <a:endParaRPr sz="1300">
              <a:solidFill>
                <a:schemeClr val="dk2"/>
              </a:solidFill>
              <a:latin typeface="Source Sans Pro"/>
              <a:ea typeface="Source Sans Pro"/>
              <a:cs typeface="Source Sans Pro"/>
              <a:sym typeface="Source Sans Pro"/>
            </a:endParaRPr>
          </a:p>
        </p:txBody>
      </p:sp>
      <p:grpSp>
        <p:nvGrpSpPr>
          <p:cNvPr id="674" name="Google Shape;674;p66"/>
          <p:cNvGrpSpPr/>
          <p:nvPr/>
        </p:nvGrpSpPr>
        <p:grpSpPr>
          <a:xfrm>
            <a:off x="10432968" y="6173688"/>
            <a:ext cx="1219032" cy="144312"/>
            <a:chOff x="10325223" y="2893619"/>
            <a:chExt cx="1219032" cy="144312"/>
          </a:xfrm>
        </p:grpSpPr>
        <p:sp>
          <p:nvSpPr>
            <p:cNvPr id="675" name="Google Shape;675;p66"/>
            <p:cNvSpPr/>
            <p:nvPr/>
          </p:nvSpPr>
          <p:spPr>
            <a:xfrm>
              <a:off x="11051802" y="2902317"/>
              <a:ext cx="126916" cy="126917"/>
            </a:xfrm>
            <a:custGeom>
              <a:rect b="b" l="l" r="r" t="t"/>
              <a:pathLst>
                <a:path extrusionOk="0" h="609" w="609">
                  <a:moveTo>
                    <a:pt x="530" y="608"/>
                  </a:moveTo>
                  <a:lnTo>
                    <a:pt x="530" y="608"/>
                  </a:lnTo>
                  <a:cubicBezTo>
                    <a:pt x="78" y="608"/>
                    <a:pt x="78" y="608"/>
                    <a:pt x="78" y="608"/>
                  </a:cubicBezTo>
                  <a:cubicBezTo>
                    <a:pt x="36" y="608"/>
                    <a:pt x="0" y="572"/>
                    <a:pt x="0" y="530"/>
                  </a:cubicBezTo>
                  <a:cubicBezTo>
                    <a:pt x="0" y="78"/>
                    <a:pt x="0" y="78"/>
                    <a:pt x="0" y="78"/>
                  </a:cubicBezTo>
                  <a:cubicBezTo>
                    <a:pt x="0" y="35"/>
                    <a:pt x="36" y="0"/>
                    <a:pt x="78" y="0"/>
                  </a:cubicBezTo>
                  <a:cubicBezTo>
                    <a:pt x="530" y="0"/>
                    <a:pt x="530" y="0"/>
                    <a:pt x="530" y="0"/>
                  </a:cubicBezTo>
                  <a:cubicBezTo>
                    <a:pt x="573" y="0"/>
                    <a:pt x="608" y="35"/>
                    <a:pt x="608" y="78"/>
                  </a:cubicBezTo>
                  <a:cubicBezTo>
                    <a:pt x="608" y="530"/>
                    <a:pt x="608" y="530"/>
                    <a:pt x="608" y="530"/>
                  </a:cubicBezTo>
                  <a:cubicBezTo>
                    <a:pt x="608" y="572"/>
                    <a:pt x="573" y="608"/>
                    <a:pt x="530" y="608"/>
                  </a:cubicBezTo>
                  <a:close/>
                  <a:moveTo>
                    <a:pt x="304" y="184"/>
                  </a:moveTo>
                  <a:lnTo>
                    <a:pt x="304" y="184"/>
                  </a:lnTo>
                  <a:cubicBezTo>
                    <a:pt x="254" y="184"/>
                    <a:pt x="219" y="212"/>
                    <a:pt x="198" y="254"/>
                  </a:cubicBezTo>
                  <a:cubicBezTo>
                    <a:pt x="198" y="261"/>
                    <a:pt x="198" y="261"/>
                    <a:pt x="191" y="261"/>
                  </a:cubicBezTo>
                  <a:lnTo>
                    <a:pt x="191" y="269"/>
                  </a:lnTo>
                  <a:lnTo>
                    <a:pt x="191" y="276"/>
                  </a:lnTo>
                  <a:cubicBezTo>
                    <a:pt x="191" y="276"/>
                    <a:pt x="191" y="276"/>
                    <a:pt x="191" y="283"/>
                  </a:cubicBezTo>
                  <a:cubicBezTo>
                    <a:pt x="191" y="283"/>
                    <a:pt x="191" y="283"/>
                    <a:pt x="191" y="290"/>
                  </a:cubicBezTo>
                  <a:cubicBezTo>
                    <a:pt x="191" y="297"/>
                    <a:pt x="184" y="297"/>
                    <a:pt x="184" y="304"/>
                  </a:cubicBezTo>
                  <a:cubicBezTo>
                    <a:pt x="184" y="367"/>
                    <a:pt x="240" y="424"/>
                    <a:pt x="304" y="424"/>
                  </a:cubicBezTo>
                  <a:cubicBezTo>
                    <a:pt x="368" y="424"/>
                    <a:pt x="424" y="367"/>
                    <a:pt x="424" y="304"/>
                  </a:cubicBezTo>
                  <a:cubicBezTo>
                    <a:pt x="424" y="297"/>
                    <a:pt x="417" y="297"/>
                    <a:pt x="417" y="290"/>
                  </a:cubicBezTo>
                  <a:cubicBezTo>
                    <a:pt x="417" y="283"/>
                    <a:pt x="417" y="283"/>
                    <a:pt x="417" y="283"/>
                  </a:cubicBezTo>
                  <a:cubicBezTo>
                    <a:pt x="417" y="276"/>
                    <a:pt x="417" y="276"/>
                    <a:pt x="417" y="276"/>
                  </a:cubicBezTo>
                  <a:lnTo>
                    <a:pt x="417" y="269"/>
                  </a:lnTo>
                  <a:lnTo>
                    <a:pt x="417" y="261"/>
                  </a:lnTo>
                  <a:cubicBezTo>
                    <a:pt x="410" y="261"/>
                    <a:pt x="410" y="261"/>
                    <a:pt x="410" y="254"/>
                  </a:cubicBezTo>
                  <a:cubicBezTo>
                    <a:pt x="389" y="212"/>
                    <a:pt x="354" y="184"/>
                    <a:pt x="304" y="184"/>
                  </a:cubicBezTo>
                  <a:close/>
                  <a:moveTo>
                    <a:pt x="537" y="99"/>
                  </a:moveTo>
                  <a:lnTo>
                    <a:pt x="537" y="99"/>
                  </a:lnTo>
                  <a:cubicBezTo>
                    <a:pt x="537" y="85"/>
                    <a:pt x="523" y="71"/>
                    <a:pt x="509" y="71"/>
                  </a:cubicBezTo>
                  <a:cubicBezTo>
                    <a:pt x="445" y="71"/>
                    <a:pt x="445" y="71"/>
                    <a:pt x="445" y="71"/>
                  </a:cubicBezTo>
                  <a:cubicBezTo>
                    <a:pt x="431" y="71"/>
                    <a:pt x="417" y="85"/>
                    <a:pt x="417" y="99"/>
                  </a:cubicBezTo>
                  <a:cubicBezTo>
                    <a:pt x="417" y="162"/>
                    <a:pt x="417" y="162"/>
                    <a:pt x="417" y="162"/>
                  </a:cubicBezTo>
                  <a:cubicBezTo>
                    <a:pt x="417" y="177"/>
                    <a:pt x="431" y="191"/>
                    <a:pt x="445" y="191"/>
                  </a:cubicBezTo>
                  <a:cubicBezTo>
                    <a:pt x="509" y="191"/>
                    <a:pt x="509" y="191"/>
                    <a:pt x="509" y="191"/>
                  </a:cubicBezTo>
                  <a:cubicBezTo>
                    <a:pt x="523" y="191"/>
                    <a:pt x="537" y="177"/>
                    <a:pt x="537" y="162"/>
                  </a:cubicBezTo>
                  <a:lnTo>
                    <a:pt x="537" y="99"/>
                  </a:lnTo>
                  <a:close/>
                  <a:moveTo>
                    <a:pt x="537" y="254"/>
                  </a:moveTo>
                  <a:lnTo>
                    <a:pt x="537" y="254"/>
                  </a:lnTo>
                  <a:cubicBezTo>
                    <a:pt x="481" y="254"/>
                    <a:pt x="481" y="254"/>
                    <a:pt x="481" y="254"/>
                  </a:cubicBezTo>
                  <a:cubicBezTo>
                    <a:pt x="488" y="269"/>
                    <a:pt x="488" y="290"/>
                    <a:pt x="488" y="304"/>
                  </a:cubicBezTo>
                  <a:cubicBezTo>
                    <a:pt x="488" y="403"/>
                    <a:pt x="403" y="488"/>
                    <a:pt x="304" y="488"/>
                  </a:cubicBezTo>
                  <a:cubicBezTo>
                    <a:pt x="205" y="488"/>
                    <a:pt x="120" y="403"/>
                    <a:pt x="120" y="304"/>
                  </a:cubicBezTo>
                  <a:cubicBezTo>
                    <a:pt x="120" y="290"/>
                    <a:pt x="120" y="269"/>
                    <a:pt x="127" y="254"/>
                  </a:cubicBezTo>
                  <a:cubicBezTo>
                    <a:pt x="71" y="254"/>
                    <a:pt x="71" y="254"/>
                    <a:pt x="71" y="254"/>
                  </a:cubicBezTo>
                  <a:cubicBezTo>
                    <a:pt x="71" y="509"/>
                    <a:pt x="71" y="509"/>
                    <a:pt x="71" y="509"/>
                  </a:cubicBezTo>
                  <a:cubicBezTo>
                    <a:pt x="71" y="523"/>
                    <a:pt x="85" y="537"/>
                    <a:pt x="99" y="537"/>
                  </a:cubicBezTo>
                  <a:cubicBezTo>
                    <a:pt x="509" y="537"/>
                    <a:pt x="509" y="537"/>
                    <a:pt x="509" y="537"/>
                  </a:cubicBezTo>
                  <a:cubicBezTo>
                    <a:pt x="523" y="537"/>
                    <a:pt x="537" y="523"/>
                    <a:pt x="537" y="509"/>
                  </a:cubicBezTo>
                  <a:lnTo>
                    <a:pt x="537" y="254"/>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676" name="Google Shape;676;p66"/>
            <p:cNvSpPr/>
            <p:nvPr/>
          </p:nvSpPr>
          <p:spPr>
            <a:xfrm>
              <a:off x="10325223" y="2897240"/>
              <a:ext cx="138077" cy="137070"/>
            </a:xfrm>
            <a:custGeom>
              <a:rect b="b" l="l" r="r" t="t"/>
              <a:pathLst>
                <a:path extrusionOk="0" h="601" w="602">
                  <a:moveTo>
                    <a:pt x="304" y="0"/>
                  </a:moveTo>
                  <a:lnTo>
                    <a:pt x="304" y="0"/>
                  </a:lnTo>
                  <a:cubicBezTo>
                    <a:pt x="134" y="0"/>
                    <a:pt x="0" y="134"/>
                    <a:pt x="0" y="304"/>
                  </a:cubicBezTo>
                  <a:cubicBezTo>
                    <a:pt x="0" y="424"/>
                    <a:pt x="78" y="530"/>
                    <a:pt x="184" y="579"/>
                  </a:cubicBezTo>
                  <a:cubicBezTo>
                    <a:pt x="184" y="558"/>
                    <a:pt x="184" y="530"/>
                    <a:pt x="191" y="509"/>
                  </a:cubicBezTo>
                  <a:cubicBezTo>
                    <a:pt x="191" y="487"/>
                    <a:pt x="226" y="346"/>
                    <a:pt x="226" y="346"/>
                  </a:cubicBezTo>
                  <a:cubicBezTo>
                    <a:pt x="226" y="346"/>
                    <a:pt x="219" y="325"/>
                    <a:pt x="219" y="297"/>
                  </a:cubicBezTo>
                  <a:cubicBezTo>
                    <a:pt x="219" y="254"/>
                    <a:pt x="240" y="219"/>
                    <a:pt x="276" y="219"/>
                  </a:cubicBezTo>
                  <a:cubicBezTo>
                    <a:pt x="304" y="219"/>
                    <a:pt x="318" y="240"/>
                    <a:pt x="318" y="261"/>
                  </a:cubicBezTo>
                  <a:cubicBezTo>
                    <a:pt x="318" y="289"/>
                    <a:pt x="297" y="332"/>
                    <a:pt x="290" y="374"/>
                  </a:cubicBezTo>
                  <a:cubicBezTo>
                    <a:pt x="283" y="403"/>
                    <a:pt x="304" y="431"/>
                    <a:pt x="339" y="431"/>
                  </a:cubicBezTo>
                  <a:cubicBezTo>
                    <a:pt x="396" y="431"/>
                    <a:pt x="431" y="353"/>
                    <a:pt x="431" y="268"/>
                  </a:cubicBezTo>
                  <a:cubicBezTo>
                    <a:pt x="431" y="205"/>
                    <a:pt x="389" y="155"/>
                    <a:pt x="304" y="155"/>
                  </a:cubicBezTo>
                  <a:cubicBezTo>
                    <a:pt x="212" y="155"/>
                    <a:pt x="155" y="219"/>
                    <a:pt x="155" y="297"/>
                  </a:cubicBezTo>
                  <a:cubicBezTo>
                    <a:pt x="155" y="325"/>
                    <a:pt x="162" y="346"/>
                    <a:pt x="176" y="360"/>
                  </a:cubicBezTo>
                  <a:cubicBezTo>
                    <a:pt x="184" y="360"/>
                    <a:pt x="184" y="367"/>
                    <a:pt x="184" y="374"/>
                  </a:cubicBezTo>
                  <a:cubicBezTo>
                    <a:pt x="184" y="382"/>
                    <a:pt x="176" y="396"/>
                    <a:pt x="176" y="396"/>
                  </a:cubicBezTo>
                  <a:cubicBezTo>
                    <a:pt x="176" y="403"/>
                    <a:pt x="169" y="410"/>
                    <a:pt x="162" y="403"/>
                  </a:cubicBezTo>
                  <a:cubicBezTo>
                    <a:pt x="120" y="389"/>
                    <a:pt x="99" y="339"/>
                    <a:pt x="99" y="289"/>
                  </a:cubicBezTo>
                  <a:cubicBezTo>
                    <a:pt x="99" y="205"/>
                    <a:pt x="169" y="99"/>
                    <a:pt x="318" y="99"/>
                  </a:cubicBezTo>
                  <a:cubicBezTo>
                    <a:pt x="431" y="99"/>
                    <a:pt x="509" y="184"/>
                    <a:pt x="509" y="275"/>
                  </a:cubicBezTo>
                  <a:cubicBezTo>
                    <a:pt x="509" y="396"/>
                    <a:pt x="438" y="480"/>
                    <a:pt x="346" y="480"/>
                  </a:cubicBezTo>
                  <a:cubicBezTo>
                    <a:pt x="311" y="480"/>
                    <a:pt x="283" y="466"/>
                    <a:pt x="269" y="445"/>
                  </a:cubicBezTo>
                  <a:cubicBezTo>
                    <a:pt x="269" y="445"/>
                    <a:pt x="254" y="516"/>
                    <a:pt x="247" y="530"/>
                  </a:cubicBezTo>
                  <a:cubicBezTo>
                    <a:pt x="240" y="551"/>
                    <a:pt x="233" y="572"/>
                    <a:pt x="219" y="593"/>
                  </a:cubicBezTo>
                  <a:cubicBezTo>
                    <a:pt x="247" y="600"/>
                    <a:pt x="276" y="600"/>
                    <a:pt x="304" y="600"/>
                  </a:cubicBezTo>
                  <a:cubicBezTo>
                    <a:pt x="466" y="600"/>
                    <a:pt x="601" y="466"/>
                    <a:pt x="601" y="304"/>
                  </a:cubicBezTo>
                  <a:cubicBezTo>
                    <a:pt x="601" y="134"/>
                    <a:pt x="466" y="0"/>
                    <a:pt x="304" y="0"/>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677" name="Google Shape;677;p66"/>
            <p:cNvSpPr/>
            <p:nvPr/>
          </p:nvSpPr>
          <p:spPr>
            <a:xfrm>
              <a:off x="11397149" y="2893619"/>
              <a:ext cx="147105" cy="144312"/>
            </a:xfrm>
            <a:custGeom>
              <a:rect b="b" l="l" r="r" t="t"/>
              <a:pathLst>
                <a:path extrusionOk="0" h="454" w="461">
                  <a:moveTo>
                    <a:pt x="221" y="160"/>
                  </a:moveTo>
                  <a:lnTo>
                    <a:pt x="221" y="160"/>
                  </a:lnTo>
                  <a:cubicBezTo>
                    <a:pt x="186" y="98"/>
                    <a:pt x="150" y="54"/>
                    <a:pt x="150" y="54"/>
                  </a:cubicBezTo>
                  <a:cubicBezTo>
                    <a:pt x="88" y="72"/>
                    <a:pt x="53" y="125"/>
                    <a:pt x="35" y="187"/>
                  </a:cubicBezTo>
                  <a:cubicBezTo>
                    <a:pt x="44" y="187"/>
                    <a:pt x="124" y="187"/>
                    <a:pt x="221" y="160"/>
                  </a:cubicBezTo>
                  <a:close/>
                  <a:moveTo>
                    <a:pt x="239" y="231"/>
                  </a:moveTo>
                  <a:lnTo>
                    <a:pt x="239" y="231"/>
                  </a:lnTo>
                  <a:cubicBezTo>
                    <a:pt x="248" y="222"/>
                    <a:pt x="248" y="222"/>
                    <a:pt x="248" y="222"/>
                  </a:cubicBezTo>
                  <a:cubicBezTo>
                    <a:pt x="248" y="213"/>
                    <a:pt x="239" y="204"/>
                    <a:pt x="239" y="196"/>
                  </a:cubicBezTo>
                  <a:cubicBezTo>
                    <a:pt x="133" y="222"/>
                    <a:pt x="35" y="222"/>
                    <a:pt x="35" y="222"/>
                  </a:cubicBezTo>
                  <a:cubicBezTo>
                    <a:pt x="35" y="275"/>
                    <a:pt x="53" y="319"/>
                    <a:pt x="88" y="355"/>
                  </a:cubicBezTo>
                  <a:cubicBezTo>
                    <a:pt x="88" y="355"/>
                    <a:pt x="141" y="258"/>
                    <a:pt x="239" y="231"/>
                  </a:cubicBezTo>
                  <a:close/>
                  <a:moveTo>
                    <a:pt x="106" y="382"/>
                  </a:moveTo>
                  <a:lnTo>
                    <a:pt x="106" y="382"/>
                  </a:lnTo>
                  <a:cubicBezTo>
                    <a:pt x="106" y="382"/>
                    <a:pt x="106" y="382"/>
                    <a:pt x="106" y="373"/>
                  </a:cubicBezTo>
                  <a:cubicBezTo>
                    <a:pt x="106" y="382"/>
                    <a:pt x="106" y="382"/>
                    <a:pt x="106" y="382"/>
                  </a:cubicBezTo>
                  <a:close/>
                  <a:moveTo>
                    <a:pt x="186" y="36"/>
                  </a:moveTo>
                  <a:lnTo>
                    <a:pt x="186" y="36"/>
                  </a:lnTo>
                  <a:close/>
                  <a:moveTo>
                    <a:pt x="354" y="81"/>
                  </a:moveTo>
                  <a:lnTo>
                    <a:pt x="354" y="81"/>
                  </a:lnTo>
                  <a:cubicBezTo>
                    <a:pt x="328" y="45"/>
                    <a:pt x="284" y="28"/>
                    <a:pt x="231" y="28"/>
                  </a:cubicBezTo>
                  <a:cubicBezTo>
                    <a:pt x="212" y="28"/>
                    <a:pt x="194" y="36"/>
                    <a:pt x="186" y="36"/>
                  </a:cubicBezTo>
                  <a:cubicBezTo>
                    <a:pt x="186" y="36"/>
                    <a:pt x="221" y="89"/>
                    <a:pt x="256" y="151"/>
                  </a:cubicBezTo>
                  <a:cubicBezTo>
                    <a:pt x="328" y="125"/>
                    <a:pt x="354" y="81"/>
                    <a:pt x="354" y="81"/>
                  </a:cubicBezTo>
                  <a:close/>
                  <a:moveTo>
                    <a:pt x="231" y="453"/>
                  </a:moveTo>
                  <a:lnTo>
                    <a:pt x="231" y="453"/>
                  </a:lnTo>
                  <a:cubicBezTo>
                    <a:pt x="106" y="453"/>
                    <a:pt x="0" y="355"/>
                    <a:pt x="0" y="222"/>
                  </a:cubicBezTo>
                  <a:cubicBezTo>
                    <a:pt x="0" y="98"/>
                    <a:pt x="106" y="0"/>
                    <a:pt x="231" y="0"/>
                  </a:cubicBezTo>
                  <a:cubicBezTo>
                    <a:pt x="354" y="0"/>
                    <a:pt x="460" y="98"/>
                    <a:pt x="460" y="222"/>
                  </a:cubicBezTo>
                  <a:cubicBezTo>
                    <a:pt x="460" y="355"/>
                    <a:pt x="354" y="453"/>
                    <a:pt x="231" y="453"/>
                  </a:cubicBezTo>
                  <a:close/>
                  <a:moveTo>
                    <a:pt x="265" y="258"/>
                  </a:moveTo>
                  <a:lnTo>
                    <a:pt x="265" y="258"/>
                  </a:lnTo>
                  <a:cubicBezTo>
                    <a:pt x="150" y="302"/>
                    <a:pt x="115" y="382"/>
                    <a:pt x="106" y="382"/>
                  </a:cubicBezTo>
                  <a:cubicBezTo>
                    <a:pt x="141" y="408"/>
                    <a:pt x="186" y="417"/>
                    <a:pt x="231" y="417"/>
                  </a:cubicBezTo>
                  <a:cubicBezTo>
                    <a:pt x="256" y="417"/>
                    <a:pt x="284" y="417"/>
                    <a:pt x="310" y="408"/>
                  </a:cubicBezTo>
                  <a:cubicBezTo>
                    <a:pt x="301" y="391"/>
                    <a:pt x="292" y="329"/>
                    <a:pt x="265" y="258"/>
                  </a:cubicBezTo>
                  <a:close/>
                  <a:moveTo>
                    <a:pt x="275" y="178"/>
                  </a:moveTo>
                  <a:lnTo>
                    <a:pt x="275" y="178"/>
                  </a:lnTo>
                  <a:cubicBezTo>
                    <a:pt x="275" y="187"/>
                    <a:pt x="284" y="196"/>
                    <a:pt x="284" y="204"/>
                  </a:cubicBezTo>
                  <a:cubicBezTo>
                    <a:pt x="284" y="213"/>
                    <a:pt x="284" y="213"/>
                    <a:pt x="292" y="213"/>
                  </a:cubicBezTo>
                  <a:cubicBezTo>
                    <a:pt x="354" y="213"/>
                    <a:pt x="425" y="222"/>
                    <a:pt x="425" y="222"/>
                  </a:cubicBezTo>
                  <a:cubicBezTo>
                    <a:pt x="425" y="178"/>
                    <a:pt x="407" y="134"/>
                    <a:pt x="381" y="98"/>
                  </a:cubicBezTo>
                  <a:cubicBezTo>
                    <a:pt x="381" y="107"/>
                    <a:pt x="346" y="151"/>
                    <a:pt x="275" y="178"/>
                  </a:cubicBezTo>
                  <a:close/>
                  <a:moveTo>
                    <a:pt x="301" y="249"/>
                  </a:moveTo>
                  <a:lnTo>
                    <a:pt x="301" y="249"/>
                  </a:lnTo>
                  <a:cubicBezTo>
                    <a:pt x="328" y="319"/>
                    <a:pt x="337" y="373"/>
                    <a:pt x="337" y="391"/>
                  </a:cubicBezTo>
                  <a:cubicBezTo>
                    <a:pt x="381" y="355"/>
                    <a:pt x="416" y="311"/>
                    <a:pt x="425" y="258"/>
                  </a:cubicBezTo>
                  <a:cubicBezTo>
                    <a:pt x="416" y="258"/>
                    <a:pt x="363" y="240"/>
                    <a:pt x="301" y="249"/>
                  </a:cubicBezTo>
                  <a:close/>
                </a:path>
              </a:pathLst>
            </a:custGeom>
            <a:solidFill>
              <a:schemeClr val="accent3"/>
            </a:solidFill>
            <a:ln>
              <a:noFill/>
            </a:ln>
          </p:spPr>
          <p:txBody>
            <a:bodyPr anchorCtr="0" anchor="ctr" bIns="17125" lIns="34275" spcFirstLastPara="1" rIns="34275" wrap="square" tIns="171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78" name="Google Shape;678;p66"/>
            <p:cNvSpPr/>
            <p:nvPr/>
          </p:nvSpPr>
          <p:spPr>
            <a:xfrm>
              <a:off x="10681731" y="2908489"/>
              <a:ext cx="151640" cy="114572"/>
            </a:xfrm>
            <a:custGeom>
              <a:rect b="b" l="l" r="r" t="t"/>
              <a:pathLst>
                <a:path extrusionOk="0" h="79" w="105">
                  <a:moveTo>
                    <a:pt x="86" y="0"/>
                  </a:moveTo>
                  <a:cubicBezTo>
                    <a:pt x="20" y="0"/>
                    <a:pt x="20" y="0"/>
                    <a:pt x="20" y="0"/>
                  </a:cubicBezTo>
                  <a:cubicBezTo>
                    <a:pt x="9" y="0"/>
                    <a:pt x="0" y="9"/>
                    <a:pt x="0" y="20"/>
                  </a:cubicBezTo>
                  <a:cubicBezTo>
                    <a:pt x="0" y="59"/>
                    <a:pt x="0" y="59"/>
                    <a:pt x="0" y="59"/>
                  </a:cubicBezTo>
                  <a:cubicBezTo>
                    <a:pt x="0" y="70"/>
                    <a:pt x="9" y="79"/>
                    <a:pt x="20" y="79"/>
                  </a:cubicBezTo>
                  <a:cubicBezTo>
                    <a:pt x="86" y="79"/>
                    <a:pt x="86" y="79"/>
                    <a:pt x="86" y="79"/>
                  </a:cubicBezTo>
                  <a:cubicBezTo>
                    <a:pt x="96" y="79"/>
                    <a:pt x="105" y="70"/>
                    <a:pt x="105" y="59"/>
                  </a:cubicBezTo>
                  <a:cubicBezTo>
                    <a:pt x="105" y="20"/>
                    <a:pt x="105" y="20"/>
                    <a:pt x="105" y="20"/>
                  </a:cubicBezTo>
                  <a:cubicBezTo>
                    <a:pt x="105" y="9"/>
                    <a:pt x="96" y="0"/>
                    <a:pt x="86" y="0"/>
                  </a:cubicBezTo>
                  <a:close/>
                  <a:moveTo>
                    <a:pt x="99" y="59"/>
                  </a:moveTo>
                  <a:cubicBezTo>
                    <a:pt x="99" y="63"/>
                    <a:pt x="97" y="66"/>
                    <a:pt x="95" y="68"/>
                  </a:cubicBezTo>
                  <a:cubicBezTo>
                    <a:pt x="92" y="71"/>
                    <a:pt x="89" y="72"/>
                    <a:pt x="86" y="72"/>
                  </a:cubicBezTo>
                  <a:cubicBezTo>
                    <a:pt x="20" y="72"/>
                    <a:pt x="20" y="72"/>
                    <a:pt x="20" y="72"/>
                  </a:cubicBezTo>
                  <a:cubicBezTo>
                    <a:pt x="16" y="72"/>
                    <a:pt x="13" y="71"/>
                    <a:pt x="11" y="68"/>
                  </a:cubicBezTo>
                  <a:cubicBezTo>
                    <a:pt x="8" y="66"/>
                    <a:pt x="7" y="63"/>
                    <a:pt x="7" y="59"/>
                  </a:cubicBezTo>
                  <a:cubicBezTo>
                    <a:pt x="7" y="20"/>
                    <a:pt x="7" y="20"/>
                    <a:pt x="7" y="20"/>
                  </a:cubicBezTo>
                  <a:cubicBezTo>
                    <a:pt x="7" y="16"/>
                    <a:pt x="8" y="13"/>
                    <a:pt x="11" y="10"/>
                  </a:cubicBezTo>
                  <a:cubicBezTo>
                    <a:pt x="13" y="8"/>
                    <a:pt x="16" y="6"/>
                    <a:pt x="20" y="6"/>
                  </a:cubicBezTo>
                  <a:cubicBezTo>
                    <a:pt x="86" y="6"/>
                    <a:pt x="86" y="6"/>
                    <a:pt x="86" y="6"/>
                  </a:cubicBezTo>
                  <a:cubicBezTo>
                    <a:pt x="89" y="6"/>
                    <a:pt x="92" y="8"/>
                    <a:pt x="95" y="10"/>
                  </a:cubicBezTo>
                  <a:cubicBezTo>
                    <a:pt x="97" y="13"/>
                    <a:pt x="99" y="16"/>
                    <a:pt x="99" y="20"/>
                  </a:cubicBezTo>
                  <a:lnTo>
                    <a:pt x="99" y="59"/>
                  </a:lnTo>
                  <a:close/>
                  <a:moveTo>
                    <a:pt x="40" y="66"/>
                  </a:moveTo>
                  <a:cubicBezTo>
                    <a:pt x="72" y="39"/>
                    <a:pt x="72" y="39"/>
                    <a:pt x="72" y="39"/>
                  </a:cubicBezTo>
                  <a:cubicBezTo>
                    <a:pt x="40" y="13"/>
                    <a:pt x="40" y="13"/>
                    <a:pt x="40" y="13"/>
                  </a:cubicBezTo>
                  <a:lnTo>
                    <a:pt x="40" y="66"/>
                  </a:lnTo>
                  <a:close/>
                  <a:moveTo>
                    <a:pt x="40" y="66"/>
                  </a:moveTo>
                  <a:cubicBezTo>
                    <a:pt x="40" y="66"/>
                    <a:pt x="40" y="66"/>
                    <a:pt x="40" y="66"/>
                  </a:cubicBezTo>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679" name="Google Shape;679;p66"/>
          <p:cNvSpPr txBox="1"/>
          <p:nvPr/>
        </p:nvSpPr>
        <p:spPr>
          <a:xfrm>
            <a:off x="10488488" y="421466"/>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680" name="Google Shape;680;p66"/>
          <p:cNvCxnSpPr/>
          <p:nvPr/>
        </p:nvCxnSpPr>
        <p:spPr>
          <a:xfrm>
            <a:off x="9433768" y="609354"/>
            <a:ext cx="936104" cy="0"/>
          </a:xfrm>
          <a:prstGeom prst="straightConnector1">
            <a:avLst/>
          </a:prstGeom>
          <a:noFill/>
          <a:ln cap="flat" cmpd="sng" w="9525">
            <a:solidFill>
              <a:srgbClr val="BFBFBF"/>
            </a:solidFill>
            <a:prstDash val="solid"/>
            <a:miter lim="800000"/>
            <a:headEnd len="sm" w="sm" type="none"/>
            <a:tailEnd len="sm" w="sm" type="none"/>
          </a:ln>
        </p:spPr>
      </p:cxnSp>
      <p:grpSp>
        <p:nvGrpSpPr>
          <p:cNvPr id="681" name="Google Shape;681;p66"/>
          <p:cNvGrpSpPr/>
          <p:nvPr/>
        </p:nvGrpSpPr>
        <p:grpSpPr>
          <a:xfrm>
            <a:off x="-1216291" y="1918220"/>
            <a:ext cx="7667964" cy="4399242"/>
            <a:chOff x="5486401" y="2946400"/>
            <a:chExt cx="25576932" cy="14673924"/>
          </a:xfrm>
        </p:grpSpPr>
        <p:sp>
          <p:nvSpPr>
            <p:cNvPr id="682" name="Google Shape;682;p66"/>
            <p:cNvSpPr/>
            <p:nvPr/>
          </p:nvSpPr>
          <p:spPr>
            <a:xfrm>
              <a:off x="8026402" y="3136901"/>
              <a:ext cx="20505263" cy="13901502"/>
            </a:xfrm>
            <a:custGeom>
              <a:rect b="b" l="l" r="r" t="t"/>
              <a:pathLst>
                <a:path extrusionOk="0" h="21600" w="21600">
                  <a:moveTo>
                    <a:pt x="20703" y="1320"/>
                  </a:moveTo>
                  <a:lnTo>
                    <a:pt x="20703" y="19605"/>
                  </a:lnTo>
                  <a:lnTo>
                    <a:pt x="895" y="19605"/>
                  </a:lnTo>
                  <a:lnTo>
                    <a:pt x="895" y="1320"/>
                  </a:lnTo>
                  <a:lnTo>
                    <a:pt x="20703" y="1320"/>
                  </a:lnTo>
                  <a:cubicBezTo>
                    <a:pt x="20703" y="1320"/>
                    <a:pt x="20703" y="1320"/>
                    <a:pt x="20703" y="1320"/>
                  </a:cubicBezTo>
                  <a:close/>
                  <a:moveTo>
                    <a:pt x="20983" y="0"/>
                  </a:moveTo>
                  <a:lnTo>
                    <a:pt x="617" y="0"/>
                  </a:lnTo>
                  <a:cubicBezTo>
                    <a:pt x="277" y="0"/>
                    <a:pt x="0" y="408"/>
                    <a:pt x="0" y="910"/>
                  </a:cubicBezTo>
                  <a:lnTo>
                    <a:pt x="0" y="21021"/>
                  </a:lnTo>
                  <a:lnTo>
                    <a:pt x="0" y="21156"/>
                  </a:lnTo>
                  <a:lnTo>
                    <a:pt x="0" y="21186"/>
                  </a:lnTo>
                  <a:cubicBezTo>
                    <a:pt x="0" y="21415"/>
                    <a:pt x="126" y="21600"/>
                    <a:pt x="281" y="21600"/>
                  </a:cubicBezTo>
                  <a:lnTo>
                    <a:pt x="21319" y="21600"/>
                  </a:lnTo>
                  <a:cubicBezTo>
                    <a:pt x="21474" y="21600"/>
                    <a:pt x="21600" y="21415"/>
                    <a:pt x="21600" y="21186"/>
                  </a:cubicBezTo>
                  <a:lnTo>
                    <a:pt x="21600" y="21156"/>
                  </a:lnTo>
                  <a:lnTo>
                    <a:pt x="21600" y="21021"/>
                  </a:lnTo>
                  <a:lnTo>
                    <a:pt x="21600" y="910"/>
                  </a:lnTo>
                  <a:cubicBezTo>
                    <a:pt x="21600" y="408"/>
                    <a:pt x="21323" y="0"/>
                    <a:pt x="20983" y="0"/>
                  </a:cubicBezTo>
                  <a:close/>
                </a:path>
              </a:pathLst>
            </a:custGeom>
            <a:gradFill>
              <a:gsLst>
                <a:gs pos="0">
                  <a:srgbClr val="E8E7E8"/>
                </a:gs>
                <a:gs pos="95000">
                  <a:srgbClr val="AFB2B4"/>
                </a:gs>
                <a:gs pos="100000">
                  <a:srgbClr val="AFB2B4"/>
                </a:gs>
              </a:gsLst>
              <a:lin ang="2043523"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83" name="Google Shape;683;p66"/>
            <p:cNvSpPr/>
            <p:nvPr/>
          </p:nvSpPr>
          <p:spPr>
            <a:xfrm>
              <a:off x="28448000" y="16751303"/>
              <a:ext cx="170193" cy="322409"/>
            </a:xfrm>
            <a:custGeom>
              <a:rect b="b" l="l" r="r" t="t"/>
              <a:pathLst>
                <a:path extrusionOk="0" h="21600" w="21600">
                  <a:moveTo>
                    <a:pt x="21600" y="21600"/>
                  </a:moveTo>
                  <a:lnTo>
                    <a:pt x="0" y="21600"/>
                  </a:lnTo>
                  <a:lnTo>
                    <a:pt x="10800" y="11510"/>
                  </a:lnTo>
                  <a:lnTo>
                    <a:pt x="21600" y="0"/>
                  </a:lnTo>
                  <a:cubicBezTo>
                    <a:pt x="21600" y="0"/>
                    <a:pt x="21600" y="21600"/>
                    <a:pt x="21600" y="21600"/>
                  </a:cubicBezTo>
                  <a:close/>
                </a:path>
              </a:pathLst>
            </a:custGeom>
            <a:solidFill>
              <a:srgbClr val="A8A9AC"/>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84" name="Google Shape;684;p66"/>
            <p:cNvSpPr/>
            <p:nvPr/>
          </p:nvSpPr>
          <p:spPr>
            <a:xfrm>
              <a:off x="7937499" y="16751303"/>
              <a:ext cx="170193" cy="322409"/>
            </a:xfrm>
            <a:custGeom>
              <a:rect b="b" l="l" r="r" t="t"/>
              <a:pathLst>
                <a:path extrusionOk="0" h="21600" w="21600">
                  <a:moveTo>
                    <a:pt x="21600" y="21600"/>
                  </a:moveTo>
                  <a:lnTo>
                    <a:pt x="0" y="21600"/>
                  </a:lnTo>
                  <a:lnTo>
                    <a:pt x="0" y="0"/>
                  </a:lnTo>
                  <a:lnTo>
                    <a:pt x="11832" y="12996"/>
                  </a:lnTo>
                  <a:cubicBezTo>
                    <a:pt x="11832" y="12996"/>
                    <a:pt x="21600" y="21600"/>
                    <a:pt x="21600" y="21600"/>
                  </a:cubicBezTo>
                  <a:close/>
                </a:path>
              </a:pathLst>
            </a:custGeom>
            <a:solidFill>
              <a:srgbClr val="A8A9AC"/>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85" name="Google Shape;685;p66"/>
            <p:cNvSpPr/>
            <p:nvPr/>
          </p:nvSpPr>
          <p:spPr>
            <a:xfrm>
              <a:off x="7835901" y="2946400"/>
              <a:ext cx="20878157" cy="14637074"/>
            </a:xfrm>
            <a:custGeom>
              <a:rect b="b" l="l" r="r" t="t"/>
              <a:pathLst>
                <a:path extrusionOk="0" h="21600" w="21600">
                  <a:moveTo>
                    <a:pt x="20801" y="0"/>
                  </a:moveTo>
                  <a:lnTo>
                    <a:pt x="799" y="0"/>
                  </a:lnTo>
                  <a:cubicBezTo>
                    <a:pt x="358" y="0"/>
                    <a:pt x="0" y="510"/>
                    <a:pt x="0" y="1140"/>
                  </a:cubicBezTo>
                  <a:lnTo>
                    <a:pt x="0" y="20460"/>
                  </a:lnTo>
                  <a:cubicBezTo>
                    <a:pt x="0" y="21090"/>
                    <a:pt x="358" y="21600"/>
                    <a:pt x="799" y="21600"/>
                  </a:cubicBezTo>
                  <a:lnTo>
                    <a:pt x="20801" y="21600"/>
                  </a:lnTo>
                  <a:cubicBezTo>
                    <a:pt x="21242" y="21600"/>
                    <a:pt x="21600" y="21090"/>
                    <a:pt x="21600" y="20460"/>
                  </a:cubicBezTo>
                  <a:lnTo>
                    <a:pt x="21600" y="1140"/>
                  </a:lnTo>
                  <a:cubicBezTo>
                    <a:pt x="21600" y="510"/>
                    <a:pt x="21242" y="0"/>
                    <a:pt x="20801" y="0"/>
                  </a:cubicBezTo>
                  <a:cubicBezTo>
                    <a:pt x="20801" y="0"/>
                    <a:pt x="20801" y="0"/>
                    <a:pt x="20801" y="0"/>
                  </a:cubicBezTo>
                  <a:close/>
                  <a:moveTo>
                    <a:pt x="20801" y="138"/>
                  </a:moveTo>
                  <a:cubicBezTo>
                    <a:pt x="21188" y="138"/>
                    <a:pt x="21504" y="587"/>
                    <a:pt x="21504" y="1140"/>
                  </a:cubicBezTo>
                  <a:lnTo>
                    <a:pt x="21504" y="20460"/>
                  </a:lnTo>
                  <a:cubicBezTo>
                    <a:pt x="21504" y="21013"/>
                    <a:pt x="21188" y="21462"/>
                    <a:pt x="20801" y="21462"/>
                  </a:cubicBezTo>
                  <a:lnTo>
                    <a:pt x="799" y="21462"/>
                  </a:lnTo>
                  <a:cubicBezTo>
                    <a:pt x="412" y="21462"/>
                    <a:pt x="96" y="21013"/>
                    <a:pt x="96" y="20460"/>
                  </a:cubicBezTo>
                  <a:lnTo>
                    <a:pt x="96" y="1140"/>
                  </a:lnTo>
                  <a:cubicBezTo>
                    <a:pt x="96" y="587"/>
                    <a:pt x="412" y="138"/>
                    <a:pt x="799" y="138"/>
                  </a:cubicBezTo>
                  <a:lnTo>
                    <a:pt x="20801" y="138"/>
                  </a:lnTo>
                </a:path>
              </a:pathLst>
            </a:custGeom>
            <a:gradFill>
              <a:gsLst>
                <a:gs pos="0">
                  <a:srgbClr val="E9EBF2"/>
                </a:gs>
                <a:gs pos="100000">
                  <a:srgbClr val="C7C8CB"/>
                </a:gs>
              </a:gsLst>
              <a:lin ang="3283355"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86" name="Google Shape;686;p66"/>
            <p:cNvSpPr/>
            <p:nvPr/>
          </p:nvSpPr>
          <p:spPr>
            <a:xfrm>
              <a:off x="7899402" y="3009900"/>
              <a:ext cx="20744978" cy="14503885"/>
            </a:xfrm>
            <a:custGeom>
              <a:rect b="b" l="l" r="r" t="t"/>
              <a:pathLst>
                <a:path extrusionOk="0" h="21600" w="21600">
                  <a:moveTo>
                    <a:pt x="20865" y="0"/>
                  </a:moveTo>
                  <a:lnTo>
                    <a:pt x="735" y="0"/>
                  </a:lnTo>
                  <a:cubicBezTo>
                    <a:pt x="330" y="0"/>
                    <a:pt x="0" y="472"/>
                    <a:pt x="0" y="1051"/>
                  </a:cubicBezTo>
                  <a:lnTo>
                    <a:pt x="0" y="20549"/>
                  </a:lnTo>
                  <a:cubicBezTo>
                    <a:pt x="0" y="21128"/>
                    <a:pt x="330" y="21600"/>
                    <a:pt x="735" y="21600"/>
                  </a:cubicBezTo>
                  <a:lnTo>
                    <a:pt x="20865" y="21600"/>
                  </a:lnTo>
                  <a:cubicBezTo>
                    <a:pt x="21270" y="21600"/>
                    <a:pt x="21600" y="21128"/>
                    <a:pt x="21600" y="20549"/>
                  </a:cubicBezTo>
                  <a:lnTo>
                    <a:pt x="21600" y="1051"/>
                  </a:lnTo>
                  <a:cubicBezTo>
                    <a:pt x="21600" y="472"/>
                    <a:pt x="21270" y="0"/>
                    <a:pt x="20865" y="0"/>
                  </a:cubicBezTo>
                  <a:cubicBezTo>
                    <a:pt x="20865" y="0"/>
                    <a:pt x="20865" y="0"/>
                    <a:pt x="20865" y="0"/>
                  </a:cubicBezTo>
                  <a:close/>
                  <a:moveTo>
                    <a:pt x="20865" y="40"/>
                  </a:moveTo>
                  <a:cubicBezTo>
                    <a:pt x="21255" y="40"/>
                    <a:pt x="21572" y="493"/>
                    <a:pt x="21572" y="1051"/>
                  </a:cubicBezTo>
                  <a:lnTo>
                    <a:pt x="21572" y="20549"/>
                  </a:lnTo>
                  <a:cubicBezTo>
                    <a:pt x="21572" y="21107"/>
                    <a:pt x="21255" y="21560"/>
                    <a:pt x="20865" y="21560"/>
                  </a:cubicBezTo>
                  <a:lnTo>
                    <a:pt x="735" y="21560"/>
                  </a:lnTo>
                  <a:cubicBezTo>
                    <a:pt x="345" y="21560"/>
                    <a:pt x="28" y="21107"/>
                    <a:pt x="28" y="20549"/>
                  </a:cubicBezTo>
                  <a:lnTo>
                    <a:pt x="28" y="1051"/>
                  </a:lnTo>
                  <a:cubicBezTo>
                    <a:pt x="28" y="493"/>
                    <a:pt x="345" y="40"/>
                    <a:pt x="735" y="40"/>
                  </a:cubicBezTo>
                  <a:lnTo>
                    <a:pt x="20865" y="40"/>
                  </a:lnTo>
                </a:path>
              </a:pathLst>
            </a:custGeom>
            <a:solidFill>
              <a:srgbClr val="FFFFFF">
                <a:alpha val="24705"/>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87" name="Google Shape;687;p66"/>
            <p:cNvSpPr/>
            <p:nvPr/>
          </p:nvSpPr>
          <p:spPr>
            <a:xfrm>
              <a:off x="8026402" y="3136901"/>
              <a:ext cx="20505259" cy="13901514"/>
            </a:xfrm>
            <a:custGeom>
              <a:rect b="b" l="l" r="r" t="t"/>
              <a:pathLst>
                <a:path extrusionOk="0" h="21600" w="21600">
                  <a:moveTo>
                    <a:pt x="20983" y="0"/>
                  </a:moveTo>
                  <a:lnTo>
                    <a:pt x="617" y="0"/>
                  </a:lnTo>
                  <a:cubicBezTo>
                    <a:pt x="277" y="0"/>
                    <a:pt x="0" y="408"/>
                    <a:pt x="0" y="910"/>
                  </a:cubicBezTo>
                  <a:lnTo>
                    <a:pt x="0" y="21021"/>
                  </a:lnTo>
                  <a:lnTo>
                    <a:pt x="0" y="21156"/>
                  </a:lnTo>
                  <a:lnTo>
                    <a:pt x="0" y="21186"/>
                  </a:lnTo>
                  <a:cubicBezTo>
                    <a:pt x="0" y="21415"/>
                    <a:pt x="126" y="21600"/>
                    <a:pt x="281" y="21600"/>
                  </a:cubicBezTo>
                  <a:lnTo>
                    <a:pt x="21319" y="21600"/>
                  </a:lnTo>
                  <a:cubicBezTo>
                    <a:pt x="21474" y="21600"/>
                    <a:pt x="21600" y="21415"/>
                    <a:pt x="21600" y="21186"/>
                  </a:cubicBezTo>
                  <a:lnTo>
                    <a:pt x="21600" y="21156"/>
                  </a:lnTo>
                  <a:lnTo>
                    <a:pt x="21600" y="21021"/>
                  </a:lnTo>
                  <a:lnTo>
                    <a:pt x="21600" y="910"/>
                  </a:lnTo>
                  <a:cubicBezTo>
                    <a:pt x="21600" y="408"/>
                    <a:pt x="21323" y="0"/>
                    <a:pt x="20983" y="0"/>
                  </a:cubicBezTo>
                  <a:cubicBezTo>
                    <a:pt x="20983" y="0"/>
                    <a:pt x="20983" y="0"/>
                    <a:pt x="20983" y="0"/>
                  </a:cubicBezTo>
                  <a:close/>
                  <a:moveTo>
                    <a:pt x="20983" y="41"/>
                  </a:moveTo>
                  <a:cubicBezTo>
                    <a:pt x="21308" y="41"/>
                    <a:pt x="21572" y="431"/>
                    <a:pt x="21572" y="910"/>
                  </a:cubicBezTo>
                  <a:lnTo>
                    <a:pt x="21572" y="21021"/>
                  </a:lnTo>
                  <a:lnTo>
                    <a:pt x="21572" y="21156"/>
                  </a:lnTo>
                  <a:lnTo>
                    <a:pt x="21572" y="21186"/>
                  </a:lnTo>
                  <a:cubicBezTo>
                    <a:pt x="21572" y="21392"/>
                    <a:pt x="21459" y="21559"/>
                    <a:pt x="21319" y="21559"/>
                  </a:cubicBezTo>
                  <a:lnTo>
                    <a:pt x="281" y="21559"/>
                  </a:lnTo>
                  <a:cubicBezTo>
                    <a:pt x="141" y="21559"/>
                    <a:pt x="28" y="21392"/>
                    <a:pt x="28" y="21186"/>
                  </a:cubicBezTo>
                  <a:lnTo>
                    <a:pt x="28" y="21156"/>
                  </a:lnTo>
                  <a:lnTo>
                    <a:pt x="28" y="21021"/>
                  </a:lnTo>
                  <a:lnTo>
                    <a:pt x="28" y="910"/>
                  </a:lnTo>
                  <a:cubicBezTo>
                    <a:pt x="28" y="431"/>
                    <a:pt x="292" y="41"/>
                    <a:pt x="617" y="41"/>
                  </a:cubicBezTo>
                  <a:lnTo>
                    <a:pt x="20983" y="41"/>
                  </a:lnTo>
                </a:path>
              </a:pathLst>
            </a:custGeom>
            <a:solidFill>
              <a:srgbClr val="FFFFFF">
                <a:alpha val="49803"/>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88" name="Google Shape;688;p66"/>
            <p:cNvSpPr/>
            <p:nvPr/>
          </p:nvSpPr>
          <p:spPr>
            <a:xfrm>
              <a:off x="7937499" y="3047998"/>
              <a:ext cx="20691710" cy="14087962"/>
            </a:xfrm>
            <a:custGeom>
              <a:rect b="b" l="l" r="r" t="t"/>
              <a:pathLst>
                <a:path extrusionOk="0" h="21600" w="21600">
                  <a:moveTo>
                    <a:pt x="20891" y="0"/>
                  </a:moveTo>
                  <a:lnTo>
                    <a:pt x="709" y="0"/>
                  </a:lnTo>
                  <a:cubicBezTo>
                    <a:pt x="318" y="0"/>
                    <a:pt x="0" y="467"/>
                    <a:pt x="0" y="1041"/>
                  </a:cubicBezTo>
                  <a:lnTo>
                    <a:pt x="0" y="20885"/>
                  </a:lnTo>
                  <a:lnTo>
                    <a:pt x="0" y="21019"/>
                  </a:lnTo>
                  <a:lnTo>
                    <a:pt x="0" y="21049"/>
                  </a:lnTo>
                  <a:cubicBezTo>
                    <a:pt x="0" y="21353"/>
                    <a:pt x="168" y="21600"/>
                    <a:pt x="375" y="21600"/>
                  </a:cubicBezTo>
                  <a:lnTo>
                    <a:pt x="21225" y="21600"/>
                  </a:lnTo>
                  <a:cubicBezTo>
                    <a:pt x="21432" y="21600"/>
                    <a:pt x="21600" y="21353"/>
                    <a:pt x="21600" y="21049"/>
                  </a:cubicBezTo>
                  <a:lnTo>
                    <a:pt x="21600" y="21019"/>
                  </a:lnTo>
                  <a:lnTo>
                    <a:pt x="21600" y="20885"/>
                  </a:lnTo>
                  <a:lnTo>
                    <a:pt x="21600" y="1041"/>
                  </a:lnTo>
                  <a:cubicBezTo>
                    <a:pt x="21600" y="467"/>
                    <a:pt x="21282" y="0"/>
                    <a:pt x="20891" y="0"/>
                  </a:cubicBezTo>
                  <a:cubicBezTo>
                    <a:pt x="20891" y="0"/>
                    <a:pt x="20891" y="0"/>
                    <a:pt x="20891" y="0"/>
                  </a:cubicBezTo>
                  <a:close/>
                  <a:moveTo>
                    <a:pt x="20891" y="143"/>
                  </a:moveTo>
                  <a:cubicBezTo>
                    <a:pt x="21228" y="143"/>
                    <a:pt x="21503" y="546"/>
                    <a:pt x="21503" y="1041"/>
                  </a:cubicBezTo>
                  <a:lnTo>
                    <a:pt x="21503" y="20885"/>
                  </a:lnTo>
                  <a:lnTo>
                    <a:pt x="21503" y="21019"/>
                  </a:lnTo>
                  <a:lnTo>
                    <a:pt x="21503" y="21049"/>
                  </a:lnTo>
                  <a:cubicBezTo>
                    <a:pt x="21503" y="21274"/>
                    <a:pt x="21378" y="21457"/>
                    <a:pt x="21225" y="21457"/>
                  </a:cubicBezTo>
                  <a:lnTo>
                    <a:pt x="375" y="21457"/>
                  </a:lnTo>
                  <a:cubicBezTo>
                    <a:pt x="222" y="21457"/>
                    <a:pt x="97" y="21274"/>
                    <a:pt x="97" y="21049"/>
                  </a:cubicBezTo>
                  <a:lnTo>
                    <a:pt x="97" y="21019"/>
                  </a:lnTo>
                  <a:lnTo>
                    <a:pt x="97" y="20885"/>
                  </a:lnTo>
                  <a:lnTo>
                    <a:pt x="97" y="1041"/>
                  </a:lnTo>
                  <a:cubicBezTo>
                    <a:pt x="97" y="546"/>
                    <a:pt x="372" y="143"/>
                    <a:pt x="709" y="143"/>
                  </a:cubicBezTo>
                  <a:lnTo>
                    <a:pt x="20891" y="143"/>
                  </a:lnTo>
                </a:path>
              </a:pathLst>
            </a:custGeom>
            <a:gradFill>
              <a:gsLst>
                <a:gs pos="0">
                  <a:srgbClr val="47484B"/>
                </a:gs>
                <a:gs pos="100000">
                  <a:srgbClr val="47484B"/>
                </a:gs>
              </a:gsLst>
              <a:lin ang="54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89" name="Google Shape;689;p66"/>
            <p:cNvSpPr/>
            <p:nvPr/>
          </p:nvSpPr>
          <p:spPr>
            <a:xfrm>
              <a:off x="27927300" y="3073401"/>
              <a:ext cx="675538" cy="675551"/>
            </a:xfrm>
            <a:custGeom>
              <a:rect b="b" l="l" r="r" t="t"/>
              <a:pathLst>
                <a:path extrusionOk="0" h="21600" w="21600">
                  <a:moveTo>
                    <a:pt x="1510" y="0"/>
                  </a:moveTo>
                  <a:lnTo>
                    <a:pt x="0" y="0"/>
                  </a:lnTo>
                  <a:cubicBezTo>
                    <a:pt x="11911" y="0"/>
                    <a:pt x="21600" y="9690"/>
                    <a:pt x="21600" y="21600"/>
                  </a:cubicBezTo>
                  <a:lnTo>
                    <a:pt x="21600" y="20090"/>
                  </a:lnTo>
                  <a:cubicBezTo>
                    <a:pt x="21600" y="9013"/>
                    <a:pt x="12588" y="0"/>
                    <a:pt x="1510" y="0"/>
                  </a:cubicBezTo>
                  <a:close/>
                </a:path>
              </a:pathLst>
            </a:custGeom>
            <a:gradFill>
              <a:gsLst>
                <a:gs pos="0">
                  <a:srgbClr val="BFBFC0">
                    <a:alpha val="0"/>
                  </a:srgbClr>
                </a:gs>
                <a:gs pos="100000">
                  <a:srgbClr val="BFBFC0">
                    <a:alpha val="0"/>
                  </a:srgbClr>
                </a:gs>
              </a:gsLst>
              <a:lin ang="27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90" name="Google Shape;690;p66"/>
            <p:cNvSpPr/>
            <p:nvPr/>
          </p:nvSpPr>
          <p:spPr>
            <a:xfrm>
              <a:off x="7962902" y="3073401"/>
              <a:ext cx="675538" cy="675551"/>
            </a:xfrm>
            <a:custGeom>
              <a:rect b="b" l="l" r="r" t="t"/>
              <a:pathLst>
                <a:path extrusionOk="0" h="21600" w="21600">
                  <a:moveTo>
                    <a:pt x="20090" y="0"/>
                  </a:moveTo>
                  <a:lnTo>
                    <a:pt x="21600" y="0"/>
                  </a:lnTo>
                  <a:cubicBezTo>
                    <a:pt x="9689" y="0"/>
                    <a:pt x="0" y="9690"/>
                    <a:pt x="0" y="21600"/>
                  </a:cubicBezTo>
                  <a:lnTo>
                    <a:pt x="0" y="20090"/>
                  </a:lnTo>
                  <a:cubicBezTo>
                    <a:pt x="0" y="9013"/>
                    <a:pt x="9012" y="0"/>
                    <a:pt x="20090" y="0"/>
                  </a:cubicBezTo>
                  <a:close/>
                </a:path>
              </a:pathLst>
            </a:custGeom>
            <a:gradFill>
              <a:gsLst>
                <a:gs pos="0">
                  <a:srgbClr val="BFBFC0">
                    <a:alpha val="0"/>
                  </a:srgbClr>
                </a:gs>
                <a:gs pos="100000">
                  <a:srgbClr val="BFBFC0">
                    <a:alpha val="0"/>
                  </a:srgbClr>
                </a:gs>
              </a:gsLst>
              <a:lin ang="27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91" name="Google Shape;691;p66"/>
            <p:cNvSpPr/>
            <p:nvPr/>
          </p:nvSpPr>
          <p:spPr>
            <a:xfrm>
              <a:off x="8864600" y="3975101"/>
              <a:ext cx="18826757" cy="11794820"/>
            </a:xfrm>
            <a:custGeom>
              <a:rect b="b" l="l" r="r" t="t"/>
              <a:pathLst>
                <a:path extrusionOk="0" h="21600" w="21600">
                  <a:moveTo>
                    <a:pt x="21569" y="0"/>
                  </a:moveTo>
                  <a:lnTo>
                    <a:pt x="31" y="0"/>
                  </a:lnTo>
                  <a:cubicBezTo>
                    <a:pt x="14" y="0"/>
                    <a:pt x="0" y="22"/>
                    <a:pt x="0" y="49"/>
                  </a:cubicBezTo>
                  <a:lnTo>
                    <a:pt x="0" y="21551"/>
                  </a:lnTo>
                  <a:cubicBezTo>
                    <a:pt x="0" y="21578"/>
                    <a:pt x="14" y="21600"/>
                    <a:pt x="31" y="21600"/>
                  </a:cubicBezTo>
                  <a:lnTo>
                    <a:pt x="21569" y="21600"/>
                  </a:lnTo>
                  <a:cubicBezTo>
                    <a:pt x="21586" y="21600"/>
                    <a:pt x="21600" y="21578"/>
                    <a:pt x="21600" y="21551"/>
                  </a:cubicBezTo>
                  <a:lnTo>
                    <a:pt x="21600" y="49"/>
                  </a:lnTo>
                  <a:cubicBezTo>
                    <a:pt x="21600" y="22"/>
                    <a:pt x="21586" y="0"/>
                    <a:pt x="21569" y="0"/>
                  </a:cubicBezTo>
                  <a:cubicBezTo>
                    <a:pt x="21569" y="0"/>
                    <a:pt x="21569" y="0"/>
                    <a:pt x="21569" y="0"/>
                  </a:cubicBezTo>
                  <a:close/>
                  <a:moveTo>
                    <a:pt x="21569" y="49"/>
                  </a:moveTo>
                  <a:lnTo>
                    <a:pt x="21569" y="49"/>
                  </a:lnTo>
                  <a:lnTo>
                    <a:pt x="21569" y="21551"/>
                  </a:lnTo>
                  <a:lnTo>
                    <a:pt x="31" y="21551"/>
                  </a:lnTo>
                  <a:lnTo>
                    <a:pt x="31" y="49"/>
                  </a:lnTo>
                  <a:lnTo>
                    <a:pt x="21569" y="49"/>
                  </a:lnTo>
                </a:path>
              </a:pathLst>
            </a:custGeom>
            <a:solidFill>
              <a:srgbClr val="7D8083"/>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92" name="Google Shape;692;p66"/>
            <p:cNvSpPr/>
            <p:nvPr/>
          </p:nvSpPr>
          <p:spPr>
            <a:xfrm>
              <a:off x="8813799" y="3924299"/>
              <a:ext cx="18919975" cy="11888063"/>
            </a:xfrm>
            <a:custGeom>
              <a:rect b="b" l="l" r="r" t="t"/>
              <a:pathLst>
                <a:path extrusionOk="0" h="21600" w="21600">
                  <a:moveTo>
                    <a:pt x="21585" y="21467"/>
                  </a:moveTo>
                  <a:cubicBezTo>
                    <a:pt x="21585" y="21527"/>
                    <a:pt x="21554" y="21576"/>
                    <a:pt x="21516" y="21576"/>
                  </a:cubicBezTo>
                  <a:lnTo>
                    <a:pt x="84" y="21576"/>
                  </a:lnTo>
                  <a:cubicBezTo>
                    <a:pt x="46" y="21576"/>
                    <a:pt x="15" y="21527"/>
                    <a:pt x="15" y="21467"/>
                  </a:cubicBezTo>
                  <a:lnTo>
                    <a:pt x="15" y="133"/>
                  </a:lnTo>
                  <a:cubicBezTo>
                    <a:pt x="15" y="73"/>
                    <a:pt x="46" y="24"/>
                    <a:pt x="84" y="24"/>
                  </a:cubicBezTo>
                  <a:lnTo>
                    <a:pt x="21516" y="24"/>
                  </a:lnTo>
                  <a:cubicBezTo>
                    <a:pt x="21554" y="24"/>
                    <a:pt x="21585" y="73"/>
                    <a:pt x="21585" y="133"/>
                  </a:cubicBezTo>
                  <a:cubicBezTo>
                    <a:pt x="21585" y="133"/>
                    <a:pt x="21585" y="21467"/>
                    <a:pt x="21585" y="21467"/>
                  </a:cubicBezTo>
                  <a:close/>
                  <a:moveTo>
                    <a:pt x="21600" y="133"/>
                  </a:moveTo>
                  <a:cubicBezTo>
                    <a:pt x="21600" y="60"/>
                    <a:pt x="21562" y="0"/>
                    <a:pt x="21516" y="0"/>
                  </a:cubicBezTo>
                  <a:lnTo>
                    <a:pt x="84" y="0"/>
                  </a:lnTo>
                  <a:cubicBezTo>
                    <a:pt x="38" y="0"/>
                    <a:pt x="0" y="60"/>
                    <a:pt x="0" y="133"/>
                  </a:cubicBezTo>
                  <a:lnTo>
                    <a:pt x="0" y="21467"/>
                  </a:lnTo>
                  <a:cubicBezTo>
                    <a:pt x="0" y="21540"/>
                    <a:pt x="38" y="21600"/>
                    <a:pt x="84" y="21600"/>
                  </a:cubicBezTo>
                  <a:lnTo>
                    <a:pt x="21516" y="21600"/>
                  </a:lnTo>
                  <a:cubicBezTo>
                    <a:pt x="21562" y="21600"/>
                    <a:pt x="21600" y="21540"/>
                    <a:pt x="21600" y="21467"/>
                  </a:cubicBezTo>
                  <a:cubicBezTo>
                    <a:pt x="21600" y="21467"/>
                    <a:pt x="21600" y="133"/>
                    <a:pt x="21600" y="133"/>
                  </a:cubicBezTo>
                  <a:close/>
                </a:path>
              </a:pathLst>
            </a:custGeom>
            <a:solidFill>
              <a:srgbClr val="FFFFFF">
                <a:alpha val="49803"/>
              </a:srgbClr>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93" name="Google Shape;693;p66"/>
            <p:cNvSpPr/>
            <p:nvPr/>
          </p:nvSpPr>
          <p:spPr>
            <a:xfrm>
              <a:off x="18148302" y="3454399"/>
              <a:ext cx="258972" cy="258973"/>
            </a:xfrm>
            <a:custGeom>
              <a:rect b="b" l="l" r="r" t="t"/>
              <a:pathLst>
                <a:path extrusionOk="0" h="19678" w="19678">
                  <a:moveTo>
                    <a:pt x="16796" y="2882"/>
                  </a:moveTo>
                  <a:cubicBezTo>
                    <a:pt x="12953" y="-961"/>
                    <a:pt x="6723" y="-961"/>
                    <a:pt x="2882" y="2882"/>
                  </a:cubicBezTo>
                  <a:cubicBezTo>
                    <a:pt x="-961" y="6723"/>
                    <a:pt x="-961" y="12953"/>
                    <a:pt x="2882" y="16797"/>
                  </a:cubicBezTo>
                  <a:cubicBezTo>
                    <a:pt x="6723" y="20639"/>
                    <a:pt x="12953" y="20638"/>
                    <a:pt x="16796" y="16797"/>
                  </a:cubicBezTo>
                  <a:cubicBezTo>
                    <a:pt x="20637" y="12953"/>
                    <a:pt x="20639" y="6723"/>
                    <a:pt x="16796" y="2882"/>
                  </a:cubicBezTo>
                  <a:close/>
                </a:path>
              </a:pathLst>
            </a:custGeom>
            <a:gradFill>
              <a:gsLst>
                <a:gs pos="0">
                  <a:srgbClr val="696969"/>
                </a:gs>
                <a:gs pos="27000">
                  <a:srgbClr val="696969"/>
                </a:gs>
                <a:gs pos="73000">
                  <a:srgbClr val="0C0C0C"/>
                </a:gs>
                <a:gs pos="100000">
                  <a:srgbClr val="0C0C0C"/>
                </a:gs>
              </a:gsLst>
              <a:lin ang="3260679"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94" name="Google Shape;694;p66"/>
            <p:cNvSpPr/>
            <p:nvPr/>
          </p:nvSpPr>
          <p:spPr>
            <a:xfrm>
              <a:off x="5524503" y="17132302"/>
              <a:ext cx="25520931" cy="488022"/>
            </a:xfrm>
            <a:custGeom>
              <a:rect b="b" l="l" r="r" t="t"/>
              <a:pathLst>
                <a:path extrusionOk="0" h="21600" w="21600">
                  <a:moveTo>
                    <a:pt x="3570" y="21600"/>
                  </a:moveTo>
                  <a:lnTo>
                    <a:pt x="18030" y="21600"/>
                  </a:lnTo>
                  <a:cubicBezTo>
                    <a:pt x="19340" y="21600"/>
                    <a:pt x="21259" y="12547"/>
                    <a:pt x="21600" y="0"/>
                  </a:cubicBezTo>
                  <a:lnTo>
                    <a:pt x="0" y="0"/>
                  </a:lnTo>
                  <a:cubicBezTo>
                    <a:pt x="341" y="12547"/>
                    <a:pt x="2260" y="21600"/>
                    <a:pt x="3570" y="21600"/>
                  </a:cubicBezTo>
                  <a:close/>
                </a:path>
              </a:pathLst>
            </a:custGeom>
            <a:gradFill>
              <a:gsLst>
                <a:gs pos="0">
                  <a:srgbClr val="A1A2A7">
                    <a:alpha val="0"/>
                  </a:srgbClr>
                </a:gs>
                <a:gs pos="100000">
                  <a:srgbClr val="767778">
                    <a:alpha val="0"/>
                  </a:srgbClr>
                </a:gs>
              </a:gsLst>
              <a:lin ang="54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95" name="Google Shape;695;p66"/>
            <p:cNvSpPr/>
            <p:nvPr/>
          </p:nvSpPr>
          <p:spPr>
            <a:xfrm>
              <a:off x="5524503" y="17132302"/>
              <a:ext cx="25520931" cy="488022"/>
            </a:xfrm>
            <a:custGeom>
              <a:rect b="b" l="l" r="r" t="t"/>
              <a:pathLst>
                <a:path extrusionOk="0" h="21600" w="21600">
                  <a:moveTo>
                    <a:pt x="3570" y="21600"/>
                  </a:moveTo>
                  <a:lnTo>
                    <a:pt x="18030" y="21600"/>
                  </a:lnTo>
                  <a:cubicBezTo>
                    <a:pt x="19340" y="21600"/>
                    <a:pt x="21259" y="12547"/>
                    <a:pt x="21600" y="0"/>
                  </a:cubicBezTo>
                  <a:lnTo>
                    <a:pt x="0" y="0"/>
                  </a:lnTo>
                  <a:cubicBezTo>
                    <a:pt x="341" y="12547"/>
                    <a:pt x="2260" y="21600"/>
                    <a:pt x="3570" y="21600"/>
                  </a:cubicBezTo>
                  <a:close/>
                </a:path>
              </a:pathLst>
            </a:custGeom>
            <a:gradFill>
              <a:gsLst>
                <a:gs pos="0">
                  <a:srgbClr val="BEC1C3"/>
                </a:gs>
                <a:gs pos="100000">
                  <a:srgbClr val="78797E"/>
                </a:gs>
              </a:gsLst>
              <a:lin ang="54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96" name="Google Shape;696;p66"/>
            <p:cNvSpPr/>
            <p:nvPr/>
          </p:nvSpPr>
          <p:spPr>
            <a:xfrm>
              <a:off x="5486401" y="17068800"/>
              <a:ext cx="25576932" cy="64665"/>
            </a:xfrm>
            <a:custGeom>
              <a:rect b="b" l="l" r="r" t="t"/>
              <a:pathLst>
                <a:path extrusionOk="0" h="21600" w="21600">
                  <a:moveTo>
                    <a:pt x="21600" y="0"/>
                  </a:moveTo>
                  <a:lnTo>
                    <a:pt x="0" y="0"/>
                  </a:lnTo>
                  <a:lnTo>
                    <a:pt x="0" y="11121"/>
                  </a:lnTo>
                  <a:cubicBezTo>
                    <a:pt x="8" y="14649"/>
                    <a:pt x="19" y="18142"/>
                    <a:pt x="31" y="21600"/>
                  </a:cubicBezTo>
                  <a:lnTo>
                    <a:pt x="21584" y="21600"/>
                  </a:lnTo>
                  <a:cubicBezTo>
                    <a:pt x="21590" y="19983"/>
                    <a:pt x="21595" y="18350"/>
                    <a:pt x="21600" y="16717"/>
                  </a:cubicBezTo>
                  <a:cubicBezTo>
                    <a:pt x="21600" y="16717"/>
                    <a:pt x="21600" y="0"/>
                    <a:pt x="21600" y="0"/>
                  </a:cubicBezTo>
                  <a:close/>
                </a:path>
              </a:pathLst>
            </a:custGeom>
            <a:gradFill>
              <a:gsLst>
                <a:gs pos="0">
                  <a:srgbClr val="64696E"/>
                </a:gs>
                <a:gs pos="1000">
                  <a:srgbClr val="E9EBF2"/>
                </a:gs>
                <a:gs pos="10000">
                  <a:srgbClr val="BEC1C3"/>
                </a:gs>
                <a:gs pos="46000">
                  <a:srgbClr val="96989B"/>
                </a:gs>
                <a:gs pos="86000">
                  <a:srgbClr val="BEC1C3"/>
                </a:gs>
                <a:gs pos="98000">
                  <a:srgbClr val="E9EBF2"/>
                </a:gs>
                <a:gs pos="100000">
                  <a:srgbClr val="78797E"/>
                </a:gs>
              </a:gsLst>
              <a:lin ang="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97" name="Google Shape;697;p66"/>
            <p:cNvSpPr/>
            <p:nvPr/>
          </p:nvSpPr>
          <p:spPr>
            <a:xfrm>
              <a:off x="5524503" y="17132302"/>
              <a:ext cx="25520926" cy="148030"/>
            </a:xfrm>
            <a:custGeom>
              <a:rect b="b" l="l" r="r" t="t"/>
              <a:pathLst>
                <a:path extrusionOk="0" h="21600" w="21600">
                  <a:moveTo>
                    <a:pt x="21600" y="0"/>
                  </a:moveTo>
                  <a:lnTo>
                    <a:pt x="12607" y="0"/>
                  </a:lnTo>
                  <a:lnTo>
                    <a:pt x="8865" y="0"/>
                  </a:lnTo>
                  <a:lnTo>
                    <a:pt x="0" y="0"/>
                  </a:lnTo>
                  <a:cubicBezTo>
                    <a:pt x="41" y="4919"/>
                    <a:pt x="104" y="9674"/>
                    <a:pt x="185" y="14237"/>
                  </a:cubicBezTo>
                  <a:lnTo>
                    <a:pt x="8866" y="14237"/>
                  </a:lnTo>
                  <a:cubicBezTo>
                    <a:pt x="8936" y="20966"/>
                    <a:pt x="9087" y="21600"/>
                    <a:pt x="9185" y="21600"/>
                  </a:cubicBezTo>
                  <a:lnTo>
                    <a:pt x="10373" y="21600"/>
                  </a:lnTo>
                  <a:lnTo>
                    <a:pt x="10516" y="21600"/>
                  </a:lnTo>
                  <a:lnTo>
                    <a:pt x="12287" y="21600"/>
                  </a:lnTo>
                  <a:cubicBezTo>
                    <a:pt x="12384" y="21600"/>
                    <a:pt x="12535" y="20966"/>
                    <a:pt x="12605" y="14237"/>
                  </a:cubicBezTo>
                  <a:lnTo>
                    <a:pt x="21415" y="14237"/>
                  </a:lnTo>
                  <a:cubicBezTo>
                    <a:pt x="21496" y="9674"/>
                    <a:pt x="21559" y="4919"/>
                    <a:pt x="21600" y="0"/>
                  </a:cubicBezTo>
                  <a:close/>
                </a:path>
              </a:pathLst>
            </a:custGeom>
            <a:gradFill>
              <a:gsLst>
                <a:gs pos="0">
                  <a:srgbClr val="BEC1C3"/>
                </a:gs>
                <a:gs pos="100000">
                  <a:srgbClr val="BEC1C3"/>
                </a:gs>
              </a:gsLst>
              <a:lin ang="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98" name="Google Shape;698;p66"/>
            <p:cNvSpPr/>
            <p:nvPr/>
          </p:nvSpPr>
          <p:spPr>
            <a:xfrm>
              <a:off x="16078200" y="17068800"/>
              <a:ext cx="4261761" cy="136273"/>
            </a:xfrm>
            <a:custGeom>
              <a:rect b="b" l="l" r="r" t="t"/>
              <a:pathLst>
                <a:path extrusionOk="0" h="21600" w="21600">
                  <a:moveTo>
                    <a:pt x="0" y="0"/>
                  </a:moveTo>
                  <a:lnTo>
                    <a:pt x="0" y="10616"/>
                  </a:lnTo>
                  <a:cubicBezTo>
                    <a:pt x="371" y="20916"/>
                    <a:pt x="876" y="21600"/>
                    <a:pt x="1513" y="21600"/>
                  </a:cubicBezTo>
                  <a:cubicBezTo>
                    <a:pt x="2014" y="21600"/>
                    <a:pt x="6673" y="21600"/>
                    <a:pt x="8626" y="21600"/>
                  </a:cubicBezTo>
                  <a:cubicBezTo>
                    <a:pt x="9152" y="21600"/>
                    <a:pt x="9482" y="21600"/>
                    <a:pt x="9482" y="21600"/>
                  </a:cubicBezTo>
                  <a:cubicBezTo>
                    <a:pt x="12053" y="21600"/>
                    <a:pt x="19560" y="21600"/>
                    <a:pt x="20087" y="21600"/>
                  </a:cubicBezTo>
                  <a:cubicBezTo>
                    <a:pt x="20724" y="21600"/>
                    <a:pt x="21229" y="20916"/>
                    <a:pt x="21600" y="10616"/>
                  </a:cubicBezTo>
                  <a:lnTo>
                    <a:pt x="21600" y="0"/>
                  </a:lnTo>
                  <a:cubicBezTo>
                    <a:pt x="21600" y="0"/>
                    <a:pt x="0" y="0"/>
                    <a:pt x="0" y="0"/>
                  </a:cubicBezTo>
                  <a:close/>
                </a:path>
              </a:pathLst>
            </a:custGeom>
            <a:gradFill>
              <a:gsLst>
                <a:gs pos="0">
                  <a:srgbClr val="8B8D90"/>
                </a:gs>
                <a:gs pos="10000">
                  <a:srgbClr val="EDEEEF"/>
                </a:gs>
                <a:gs pos="84000">
                  <a:srgbClr val="EDEEEF"/>
                </a:gs>
                <a:gs pos="96000">
                  <a:srgbClr val="8B8D90"/>
                </a:gs>
                <a:gs pos="100000">
                  <a:srgbClr val="8B8D90"/>
                </a:gs>
              </a:gsLst>
              <a:lin ang="38616"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699" name="Google Shape;699;p66"/>
            <p:cNvSpPr/>
            <p:nvPr/>
          </p:nvSpPr>
          <p:spPr>
            <a:xfrm>
              <a:off x="16040102" y="17170402"/>
              <a:ext cx="4351812" cy="91297"/>
            </a:xfrm>
            <a:custGeom>
              <a:rect b="b" l="l" r="r" t="t"/>
              <a:pathLst>
                <a:path extrusionOk="0" h="21600" w="21600">
                  <a:moveTo>
                    <a:pt x="21396" y="0"/>
                  </a:moveTo>
                  <a:cubicBezTo>
                    <a:pt x="21010" y="14111"/>
                    <a:pt x="20506" y="15298"/>
                    <a:pt x="19895" y="15298"/>
                  </a:cubicBezTo>
                  <a:lnTo>
                    <a:pt x="9509" y="15298"/>
                  </a:lnTo>
                  <a:lnTo>
                    <a:pt x="8671" y="15298"/>
                  </a:lnTo>
                  <a:lnTo>
                    <a:pt x="1705" y="15298"/>
                  </a:lnTo>
                  <a:cubicBezTo>
                    <a:pt x="1094" y="15298"/>
                    <a:pt x="590" y="14111"/>
                    <a:pt x="204" y="0"/>
                  </a:cubicBezTo>
                  <a:lnTo>
                    <a:pt x="0" y="0"/>
                  </a:lnTo>
                  <a:lnTo>
                    <a:pt x="3" y="142"/>
                  </a:lnTo>
                  <a:lnTo>
                    <a:pt x="48" y="2025"/>
                  </a:lnTo>
                  <a:cubicBezTo>
                    <a:pt x="477" y="20160"/>
                    <a:pt x="1028" y="21600"/>
                    <a:pt x="1705" y="21600"/>
                  </a:cubicBezTo>
                  <a:lnTo>
                    <a:pt x="8671" y="21600"/>
                  </a:lnTo>
                  <a:lnTo>
                    <a:pt x="9509" y="21600"/>
                  </a:lnTo>
                  <a:lnTo>
                    <a:pt x="19895" y="21600"/>
                  </a:lnTo>
                  <a:cubicBezTo>
                    <a:pt x="20572" y="21600"/>
                    <a:pt x="21124" y="20160"/>
                    <a:pt x="21552" y="2031"/>
                  </a:cubicBezTo>
                  <a:lnTo>
                    <a:pt x="21597" y="142"/>
                  </a:lnTo>
                  <a:lnTo>
                    <a:pt x="21600" y="0"/>
                  </a:lnTo>
                  <a:cubicBezTo>
                    <a:pt x="21600" y="0"/>
                    <a:pt x="21396" y="0"/>
                    <a:pt x="21396" y="0"/>
                  </a:cubicBezTo>
                  <a:close/>
                </a:path>
              </a:pathLst>
            </a:custGeom>
            <a:gradFill>
              <a:gsLst>
                <a:gs pos="0">
                  <a:srgbClr val="A4A6A9"/>
                </a:gs>
                <a:gs pos="100000">
                  <a:srgbClr val="A4A6A9"/>
                </a:gs>
              </a:gsLst>
              <a:lin ang="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00" name="Google Shape;700;p66"/>
            <p:cNvSpPr/>
            <p:nvPr/>
          </p:nvSpPr>
          <p:spPr>
            <a:xfrm>
              <a:off x="13893802" y="17360898"/>
              <a:ext cx="240121" cy="53271"/>
            </a:xfrm>
            <a:custGeom>
              <a:rect b="b" l="l" r="r" t="t"/>
              <a:pathLst>
                <a:path extrusionOk="0" h="21600" w="21317">
                  <a:moveTo>
                    <a:pt x="21299" y="10800"/>
                  </a:moveTo>
                  <a:cubicBezTo>
                    <a:pt x="21458" y="16769"/>
                    <a:pt x="20525" y="21600"/>
                    <a:pt x="19220" y="21600"/>
                  </a:cubicBezTo>
                  <a:lnTo>
                    <a:pt x="2668" y="21600"/>
                  </a:lnTo>
                  <a:cubicBezTo>
                    <a:pt x="1364" y="21600"/>
                    <a:pt x="177" y="16769"/>
                    <a:pt x="17" y="10800"/>
                  </a:cubicBezTo>
                  <a:lnTo>
                    <a:pt x="17" y="10800"/>
                  </a:lnTo>
                  <a:cubicBezTo>
                    <a:pt x="-142" y="4831"/>
                    <a:pt x="791" y="0"/>
                    <a:pt x="2096" y="0"/>
                  </a:cubicBezTo>
                  <a:lnTo>
                    <a:pt x="18648" y="0"/>
                  </a:lnTo>
                  <a:cubicBezTo>
                    <a:pt x="19952" y="0"/>
                    <a:pt x="21139" y="4831"/>
                    <a:pt x="21299" y="10800"/>
                  </a:cubicBezTo>
                  <a:cubicBezTo>
                    <a:pt x="21299" y="10800"/>
                    <a:pt x="21299" y="10800"/>
                    <a:pt x="21299" y="10800"/>
                  </a:cubicBezTo>
                  <a:close/>
                </a:path>
              </a:pathLst>
            </a:custGeom>
            <a:gradFill>
              <a:gsLst>
                <a:gs pos="0">
                  <a:srgbClr val="5F6265"/>
                </a:gs>
                <a:gs pos="24000">
                  <a:srgbClr val="5F6265"/>
                </a:gs>
                <a:gs pos="78000">
                  <a:srgbClr val="757677"/>
                </a:gs>
                <a:gs pos="100000">
                  <a:srgbClr val="757677"/>
                </a:gs>
              </a:gsLst>
              <a:lin ang="54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01" name="Google Shape;701;p66"/>
            <p:cNvSpPr/>
            <p:nvPr/>
          </p:nvSpPr>
          <p:spPr>
            <a:xfrm>
              <a:off x="22288498" y="17360898"/>
              <a:ext cx="240121" cy="53271"/>
            </a:xfrm>
            <a:custGeom>
              <a:rect b="b" l="l" r="r" t="t"/>
              <a:pathLst>
                <a:path extrusionOk="0" h="21600" w="21317">
                  <a:moveTo>
                    <a:pt x="17" y="10800"/>
                  </a:moveTo>
                  <a:cubicBezTo>
                    <a:pt x="-142" y="16769"/>
                    <a:pt x="791" y="21600"/>
                    <a:pt x="2096" y="21600"/>
                  </a:cubicBezTo>
                  <a:lnTo>
                    <a:pt x="18648" y="21600"/>
                  </a:lnTo>
                  <a:cubicBezTo>
                    <a:pt x="19952" y="21600"/>
                    <a:pt x="21139" y="16769"/>
                    <a:pt x="21299" y="10800"/>
                  </a:cubicBezTo>
                  <a:lnTo>
                    <a:pt x="21299" y="10800"/>
                  </a:lnTo>
                  <a:cubicBezTo>
                    <a:pt x="21458" y="4831"/>
                    <a:pt x="20525" y="0"/>
                    <a:pt x="19220" y="0"/>
                  </a:cubicBezTo>
                  <a:lnTo>
                    <a:pt x="2668" y="0"/>
                  </a:lnTo>
                  <a:cubicBezTo>
                    <a:pt x="1364" y="0"/>
                    <a:pt x="177" y="4831"/>
                    <a:pt x="17" y="10800"/>
                  </a:cubicBezTo>
                  <a:cubicBezTo>
                    <a:pt x="17" y="10800"/>
                    <a:pt x="17" y="10800"/>
                    <a:pt x="17" y="10800"/>
                  </a:cubicBezTo>
                  <a:close/>
                </a:path>
              </a:pathLst>
            </a:custGeom>
            <a:gradFill>
              <a:gsLst>
                <a:gs pos="0">
                  <a:srgbClr val="5F6265"/>
                </a:gs>
                <a:gs pos="18000">
                  <a:srgbClr val="5F6265"/>
                </a:gs>
                <a:gs pos="72000">
                  <a:srgbClr val="747576"/>
                </a:gs>
                <a:gs pos="100000">
                  <a:srgbClr val="747576"/>
                </a:gs>
              </a:gsLst>
              <a:lin ang="54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02" name="Google Shape;702;p66"/>
            <p:cNvSpPr/>
            <p:nvPr/>
          </p:nvSpPr>
          <p:spPr>
            <a:xfrm>
              <a:off x="5588003" y="17132300"/>
              <a:ext cx="25393528" cy="94760"/>
            </a:xfrm>
            <a:custGeom>
              <a:rect b="b" l="l" r="r" t="t"/>
              <a:pathLst>
                <a:path extrusionOk="0" h="21600" w="21600">
                  <a:moveTo>
                    <a:pt x="8852" y="6072"/>
                  </a:moveTo>
                  <a:lnTo>
                    <a:pt x="8913" y="6072"/>
                  </a:lnTo>
                  <a:cubicBezTo>
                    <a:pt x="8980" y="20426"/>
                    <a:pt x="9067" y="21600"/>
                    <a:pt x="9174" y="21600"/>
                  </a:cubicBezTo>
                  <a:lnTo>
                    <a:pt x="10368" y="21600"/>
                  </a:lnTo>
                  <a:lnTo>
                    <a:pt x="10512" y="21600"/>
                  </a:lnTo>
                  <a:lnTo>
                    <a:pt x="12291" y="21600"/>
                  </a:lnTo>
                  <a:cubicBezTo>
                    <a:pt x="12398" y="21600"/>
                    <a:pt x="12486" y="20426"/>
                    <a:pt x="12552" y="6072"/>
                  </a:cubicBezTo>
                  <a:lnTo>
                    <a:pt x="12613" y="6072"/>
                  </a:lnTo>
                  <a:lnTo>
                    <a:pt x="21556" y="6072"/>
                  </a:lnTo>
                  <a:cubicBezTo>
                    <a:pt x="21571" y="4797"/>
                    <a:pt x="21587" y="2882"/>
                    <a:pt x="21600" y="0"/>
                  </a:cubicBezTo>
                  <a:lnTo>
                    <a:pt x="12613" y="0"/>
                  </a:lnTo>
                  <a:lnTo>
                    <a:pt x="12544" y="0"/>
                  </a:lnTo>
                  <a:cubicBezTo>
                    <a:pt x="12482" y="14527"/>
                    <a:pt x="12398" y="15528"/>
                    <a:pt x="12291" y="15528"/>
                  </a:cubicBezTo>
                  <a:cubicBezTo>
                    <a:pt x="12203" y="15528"/>
                    <a:pt x="10943" y="15528"/>
                    <a:pt x="10512" y="15528"/>
                  </a:cubicBezTo>
                  <a:cubicBezTo>
                    <a:pt x="10512" y="15528"/>
                    <a:pt x="10456" y="15528"/>
                    <a:pt x="10368" y="15528"/>
                  </a:cubicBezTo>
                  <a:cubicBezTo>
                    <a:pt x="10040" y="15528"/>
                    <a:pt x="9258" y="15528"/>
                    <a:pt x="9174" y="15528"/>
                  </a:cubicBezTo>
                  <a:cubicBezTo>
                    <a:pt x="9068" y="15528"/>
                    <a:pt x="8984" y="14527"/>
                    <a:pt x="8922" y="0"/>
                  </a:cubicBezTo>
                  <a:lnTo>
                    <a:pt x="8852" y="0"/>
                  </a:lnTo>
                  <a:lnTo>
                    <a:pt x="0" y="0"/>
                  </a:lnTo>
                  <a:cubicBezTo>
                    <a:pt x="0" y="0"/>
                    <a:pt x="16" y="3190"/>
                    <a:pt x="35" y="6072"/>
                  </a:cubicBezTo>
                  <a:cubicBezTo>
                    <a:pt x="35" y="6072"/>
                    <a:pt x="8852" y="6072"/>
                    <a:pt x="8852" y="6072"/>
                  </a:cubicBezTo>
                  <a:close/>
                </a:path>
              </a:pathLst>
            </a:custGeom>
            <a:gradFill>
              <a:gsLst>
                <a:gs pos="0">
                  <a:srgbClr val="EFF5F1"/>
                </a:gs>
                <a:gs pos="6000">
                  <a:srgbClr val="EFF5F1"/>
                </a:gs>
                <a:gs pos="100000">
                  <a:srgbClr val="E9EBF2"/>
                </a:gs>
              </a:gsLst>
              <a:lin ang="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03" name="Google Shape;703;p66"/>
            <p:cNvSpPr/>
            <p:nvPr/>
          </p:nvSpPr>
          <p:spPr>
            <a:xfrm>
              <a:off x="18173698" y="3479801"/>
              <a:ext cx="204054" cy="204002"/>
            </a:xfrm>
            <a:custGeom>
              <a:rect b="b" l="l" r="r" t="t"/>
              <a:pathLst>
                <a:path extrusionOk="0" h="21600" w="21600">
                  <a:moveTo>
                    <a:pt x="21600" y="10803"/>
                  </a:moveTo>
                  <a:cubicBezTo>
                    <a:pt x="21600" y="16765"/>
                    <a:pt x="16776" y="21600"/>
                    <a:pt x="10800" y="21600"/>
                  </a:cubicBezTo>
                  <a:cubicBezTo>
                    <a:pt x="4839" y="21600"/>
                    <a:pt x="0" y="16765"/>
                    <a:pt x="0" y="10803"/>
                  </a:cubicBezTo>
                  <a:cubicBezTo>
                    <a:pt x="0" y="4835"/>
                    <a:pt x="4839" y="0"/>
                    <a:pt x="10800" y="0"/>
                  </a:cubicBezTo>
                  <a:cubicBezTo>
                    <a:pt x="16776" y="0"/>
                    <a:pt x="21600" y="4835"/>
                    <a:pt x="21600" y="10803"/>
                  </a:cubicBezTo>
                  <a:close/>
                </a:path>
              </a:pathLst>
            </a:custGeom>
            <a:gradFill>
              <a:gsLst>
                <a:gs pos="0">
                  <a:srgbClr val="494949"/>
                </a:gs>
                <a:gs pos="32000">
                  <a:srgbClr val="494949"/>
                </a:gs>
                <a:gs pos="69000">
                  <a:srgbClr val="050505"/>
                </a:gs>
                <a:gs pos="100000">
                  <a:srgbClr val="050505"/>
                </a:gs>
              </a:gsLst>
              <a:lin ang="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04" name="Google Shape;704;p66"/>
            <p:cNvSpPr/>
            <p:nvPr/>
          </p:nvSpPr>
          <p:spPr>
            <a:xfrm>
              <a:off x="18249898" y="3556001"/>
              <a:ext cx="50167" cy="50155"/>
            </a:xfrm>
            <a:custGeom>
              <a:rect b="b" l="l" r="r" t="t"/>
              <a:pathLst>
                <a:path extrusionOk="0" h="21600" w="21600">
                  <a:moveTo>
                    <a:pt x="21600" y="10803"/>
                  </a:moveTo>
                  <a:cubicBezTo>
                    <a:pt x="21600" y="16765"/>
                    <a:pt x="16776" y="21600"/>
                    <a:pt x="10800" y="21600"/>
                  </a:cubicBezTo>
                  <a:cubicBezTo>
                    <a:pt x="4840" y="21600"/>
                    <a:pt x="0" y="16765"/>
                    <a:pt x="0" y="10803"/>
                  </a:cubicBezTo>
                  <a:cubicBezTo>
                    <a:pt x="0" y="4835"/>
                    <a:pt x="4840" y="0"/>
                    <a:pt x="10800" y="0"/>
                  </a:cubicBezTo>
                  <a:cubicBezTo>
                    <a:pt x="16776" y="0"/>
                    <a:pt x="21600" y="4835"/>
                    <a:pt x="21600" y="10803"/>
                  </a:cubicBezTo>
                  <a:close/>
                </a:path>
              </a:pathLst>
            </a:custGeom>
            <a:solidFill>
              <a:srgbClr val="557DB1"/>
            </a:soli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05" name="Google Shape;705;p66"/>
            <p:cNvSpPr/>
            <p:nvPr/>
          </p:nvSpPr>
          <p:spPr>
            <a:xfrm>
              <a:off x="17183102" y="3187698"/>
              <a:ext cx="11289655" cy="13794960"/>
            </a:xfrm>
            <a:custGeom>
              <a:rect b="b" l="l" r="r" t="t"/>
              <a:pathLst>
                <a:path extrusionOk="0" h="21600" w="21600">
                  <a:moveTo>
                    <a:pt x="21600" y="21266"/>
                  </a:moveTo>
                  <a:lnTo>
                    <a:pt x="21600" y="21236"/>
                  </a:lnTo>
                  <a:lnTo>
                    <a:pt x="21600" y="21100"/>
                  </a:lnTo>
                  <a:lnTo>
                    <a:pt x="21600" y="834"/>
                  </a:lnTo>
                  <a:cubicBezTo>
                    <a:pt x="21600" y="374"/>
                    <a:pt x="21143" y="0"/>
                    <a:pt x="20581" y="0"/>
                  </a:cubicBezTo>
                  <a:lnTo>
                    <a:pt x="14299" y="0"/>
                  </a:lnTo>
                  <a:lnTo>
                    <a:pt x="0" y="21600"/>
                  </a:lnTo>
                  <a:lnTo>
                    <a:pt x="21192" y="21600"/>
                  </a:lnTo>
                  <a:cubicBezTo>
                    <a:pt x="21417" y="21600"/>
                    <a:pt x="21600" y="21450"/>
                    <a:pt x="21600" y="21266"/>
                  </a:cubicBezTo>
                  <a:close/>
                </a:path>
              </a:pathLst>
            </a:custGeom>
            <a:gradFill>
              <a:gsLst>
                <a:gs pos="0">
                  <a:srgbClr val="FFFFFF">
                    <a:alpha val="20000"/>
                  </a:srgbClr>
                </a:gs>
                <a:gs pos="100000">
                  <a:srgbClr val="FFFFFF">
                    <a:alpha val="0"/>
                  </a:srgbClr>
                </a:gs>
              </a:gsLst>
              <a:lin ang="5400000" scaled="0"/>
            </a:gradFill>
            <a:ln>
              <a:noFill/>
            </a:ln>
          </p:spPr>
          <p:txBody>
            <a:bodyPr anchorCtr="0" anchor="ctr"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09" name="Shape 709"/>
        <p:cNvGrpSpPr/>
        <p:nvPr/>
      </p:nvGrpSpPr>
      <p:grpSpPr>
        <a:xfrm>
          <a:off x="0" y="0"/>
          <a:ext cx="0" cy="0"/>
          <a:chOff x="0" y="0"/>
          <a:chExt cx="0" cy="0"/>
        </a:xfrm>
      </p:grpSpPr>
      <p:sp>
        <p:nvSpPr>
          <p:cNvPr id="710" name="Google Shape;710;p67"/>
          <p:cNvSpPr/>
          <p:nvPr/>
        </p:nvSpPr>
        <p:spPr>
          <a:xfrm>
            <a:off x="5879976" y="0"/>
            <a:ext cx="6312026" cy="685800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711" name="Google Shape;711;p67"/>
          <p:cNvPicPr preferRelativeResize="0"/>
          <p:nvPr/>
        </p:nvPicPr>
        <p:blipFill rotWithShape="1">
          <a:blip r:embed="rId3">
            <a:alphaModFix/>
          </a:blip>
          <a:srcRect b="1950" l="25032" r="25032" t="1950"/>
          <a:stretch/>
        </p:blipFill>
        <p:spPr>
          <a:xfrm>
            <a:off x="7408550" y="2714983"/>
            <a:ext cx="3229401" cy="4143026"/>
          </a:xfrm>
          <a:prstGeom prst="rect">
            <a:avLst/>
          </a:prstGeom>
          <a:noFill/>
          <a:ln>
            <a:noFill/>
          </a:ln>
        </p:spPr>
      </p:pic>
      <p:sp>
        <p:nvSpPr>
          <p:cNvPr id="712" name="Google Shape;712;p67"/>
          <p:cNvSpPr txBox="1"/>
          <p:nvPr/>
        </p:nvSpPr>
        <p:spPr>
          <a:xfrm>
            <a:off x="483650" y="2276872"/>
            <a:ext cx="4176464"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Project</a:t>
            </a:r>
            <a:endParaRPr sz="5500">
              <a:solidFill>
                <a:schemeClr val="dk2"/>
              </a:solidFill>
              <a:latin typeface="Cormorant"/>
              <a:ea typeface="Cormorant"/>
              <a:cs typeface="Cormorant"/>
              <a:sym typeface="Cormorant"/>
            </a:endParaRPr>
          </a:p>
        </p:txBody>
      </p:sp>
      <p:sp>
        <p:nvSpPr>
          <p:cNvPr id="713" name="Google Shape;713;p67"/>
          <p:cNvSpPr txBox="1"/>
          <p:nvPr/>
        </p:nvSpPr>
        <p:spPr>
          <a:xfrm>
            <a:off x="1703512" y="4809926"/>
            <a:ext cx="3853562"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 when an unknown printer took a galley. Lorem Ipsum is simply dummy text standard dummy text ever printer took a galley.</a:t>
            </a:r>
            <a:endParaRPr/>
          </a:p>
        </p:txBody>
      </p:sp>
      <p:sp>
        <p:nvSpPr>
          <p:cNvPr id="714" name="Google Shape;714;p67"/>
          <p:cNvSpPr txBox="1"/>
          <p:nvPr/>
        </p:nvSpPr>
        <p:spPr>
          <a:xfrm>
            <a:off x="1703512" y="4061778"/>
            <a:ext cx="2419917" cy="590931"/>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1300">
                <a:solidFill>
                  <a:srgbClr val="7F7F7F"/>
                </a:solidFill>
                <a:latin typeface="Source Sans Pro"/>
                <a:ea typeface="Source Sans Pro"/>
                <a:cs typeface="Source Sans Pro"/>
                <a:sym typeface="Source Sans Pro"/>
              </a:rPr>
              <a:t>If Opportunity Doesn't Knock, Build a Door.</a:t>
            </a:r>
            <a:endParaRPr/>
          </a:p>
        </p:txBody>
      </p:sp>
      <p:sp>
        <p:nvSpPr>
          <p:cNvPr id="715" name="Google Shape;715;p67"/>
          <p:cNvSpPr txBox="1"/>
          <p:nvPr/>
        </p:nvSpPr>
        <p:spPr>
          <a:xfrm>
            <a:off x="10488488" y="421466"/>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716" name="Google Shape;716;p67"/>
          <p:cNvCxnSpPr/>
          <p:nvPr/>
        </p:nvCxnSpPr>
        <p:spPr>
          <a:xfrm>
            <a:off x="9433768" y="609354"/>
            <a:ext cx="936104" cy="0"/>
          </a:xfrm>
          <a:prstGeom prst="straightConnector1">
            <a:avLst/>
          </a:prstGeom>
          <a:noFill/>
          <a:ln cap="flat" cmpd="sng" w="9525">
            <a:solidFill>
              <a:srgbClr val="BFBFBF"/>
            </a:solidFill>
            <a:prstDash val="solid"/>
            <a:miter lim="800000"/>
            <a:headEnd len="sm" w="sm" type="none"/>
            <a:tailEnd len="sm" w="sm" type="none"/>
          </a:ln>
        </p:spPr>
      </p:cxnSp>
      <p:sp>
        <p:nvSpPr>
          <p:cNvPr id="717" name="Google Shape;717;p67"/>
          <p:cNvSpPr txBox="1"/>
          <p:nvPr/>
        </p:nvSpPr>
        <p:spPr>
          <a:xfrm>
            <a:off x="7072557" y="1772816"/>
            <a:ext cx="1399510"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Simple</a:t>
            </a:r>
            <a:endParaRPr sz="1300">
              <a:solidFill>
                <a:schemeClr val="dk2"/>
              </a:solidFill>
              <a:latin typeface="Source Sans Pro"/>
              <a:ea typeface="Source Sans Pro"/>
              <a:cs typeface="Source Sans Pro"/>
              <a:sym typeface="Source Sans Pro"/>
            </a:endParaRPr>
          </a:p>
        </p:txBody>
      </p:sp>
      <p:grpSp>
        <p:nvGrpSpPr>
          <p:cNvPr id="718" name="Google Shape;718;p67"/>
          <p:cNvGrpSpPr/>
          <p:nvPr/>
        </p:nvGrpSpPr>
        <p:grpSpPr>
          <a:xfrm>
            <a:off x="4170618" y="6173688"/>
            <a:ext cx="1219032" cy="144312"/>
            <a:chOff x="10325223" y="2893619"/>
            <a:chExt cx="1219032" cy="144312"/>
          </a:xfrm>
        </p:grpSpPr>
        <p:sp>
          <p:nvSpPr>
            <p:cNvPr id="719" name="Google Shape;719;p67"/>
            <p:cNvSpPr/>
            <p:nvPr/>
          </p:nvSpPr>
          <p:spPr>
            <a:xfrm>
              <a:off x="11051802" y="2902317"/>
              <a:ext cx="126916" cy="126917"/>
            </a:xfrm>
            <a:custGeom>
              <a:rect b="b" l="l" r="r" t="t"/>
              <a:pathLst>
                <a:path extrusionOk="0" h="609" w="609">
                  <a:moveTo>
                    <a:pt x="530" y="608"/>
                  </a:moveTo>
                  <a:lnTo>
                    <a:pt x="530" y="608"/>
                  </a:lnTo>
                  <a:cubicBezTo>
                    <a:pt x="78" y="608"/>
                    <a:pt x="78" y="608"/>
                    <a:pt x="78" y="608"/>
                  </a:cubicBezTo>
                  <a:cubicBezTo>
                    <a:pt x="36" y="608"/>
                    <a:pt x="0" y="572"/>
                    <a:pt x="0" y="530"/>
                  </a:cubicBezTo>
                  <a:cubicBezTo>
                    <a:pt x="0" y="78"/>
                    <a:pt x="0" y="78"/>
                    <a:pt x="0" y="78"/>
                  </a:cubicBezTo>
                  <a:cubicBezTo>
                    <a:pt x="0" y="35"/>
                    <a:pt x="36" y="0"/>
                    <a:pt x="78" y="0"/>
                  </a:cubicBezTo>
                  <a:cubicBezTo>
                    <a:pt x="530" y="0"/>
                    <a:pt x="530" y="0"/>
                    <a:pt x="530" y="0"/>
                  </a:cubicBezTo>
                  <a:cubicBezTo>
                    <a:pt x="573" y="0"/>
                    <a:pt x="608" y="35"/>
                    <a:pt x="608" y="78"/>
                  </a:cubicBezTo>
                  <a:cubicBezTo>
                    <a:pt x="608" y="530"/>
                    <a:pt x="608" y="530"/>
                    <a:pt x="608" y="530"/>
                  </a:cubicBezTo>
                  <a:cubicBezTo>
                    <a:pt x="608" y="572"/>
                    <a:pt x="573" y="608"/>
                    <a:pt x="530" y="608"/>
                  </a:cubicBezTo>
                  <a:close/>
                  <a:moveTo>
                    <a:pt x="304" y="184"/>
                  </a:moveTo>
                  <a:lnTo>
                    <a:pt x="304" y="184"/>
                  </a:lnTo>
                  <a:cubicBezTo>
                    <a:pt x="254" y="184"/>
                    <a:pt x="219" y="212"/>
                    <a:pt x="198" y="254"/>
                  </a:cubicBezTo>
                  <a:cubicBezTo>
                    <a:pt x="198" y="261"/>
                    <a:pt x="198" y="261"/>
                    <a:pt x="191" y="261"/>
                  </a:cubicBezTo>
                  <a:lnTo>
                    <a:pt x="191" y="269"/>
                  </a:lnTo>
                  <a:lnTo>
                    <a:pt x="191" y="276"/>
                  </a:lnTo>
                  <a:cubicBezTo>
                    <a:pt x="191" y="276"/>
                    <a:pt x="191" y="276"/>
                    <a:pt x="191" y="283"/>
                  </a:cubicBezTo>
                  <a:cubicBezTo>
                    <a:pt x="191" y="283"/>
                    <a:pt x="191" y="283"/>
                    <a:pt x="191" y="290"/>
                  </a:cubicBezTo>
                  <a:cubicBezTo>
                    <a:pt x="191" y="297"/>
                    <a:pt x="184" y="297"/>
                    <a:pt x="184" y="304"/>
                  </a:cubicBezTo>
                  <a:cubicBezTo>
                    <a:pt x="184" y="367"/>
                    <a:pt x="240" y="424"/>
                    <a:pt x="304" y="424"/>
                  </a:cubicBezTo>
                  <a:cubicBezTo>
                    <a:pt x="368" y="424"/>
                    <a:pt x="424" y="367"/>
                    <a:pt x="424" y="304"/>
                  </a:cubicBezTo>
                  <a:cubicBezTo>
                    <a:pt x="424" y="297"/>
                    <a:pt x="417" y="297"/>
                    <a:pt x="417" y="290"/>
                  </a:cubicBezTo>
                  <a:cubicBezTo>
                    <a:pt x="417" y="283"/>
                    <a:pt x="417" y="283"/>
                    <a:pt x="417" y="283"/>
                  </a:cubicBezTo>
                  <a:cubicBezTo>
                    <a:pt x="417" y="276"/>
                    <a:pt x="417" y="276"/>
                    <a:pt x="417" y="276"/>
                  </a:cubicBezTo>
                  <a:lnTo>
                    <a:pt x="417" y="269"/>
                  </a:lnTo>
                  <a:lnTo>
                    <a:pt x="417" y="261"/>
                  </a:lnTo>
                  <a:cubicBezTo>
                    <a:pt x="410" y="261"/>
                    <a:pt x="410" y="261"/>
                    <a:pt x="410" y="254"/>
                  </a:cubicBezTo>
                  <a:cubicBezTo>
                    <a:pt x="389" y="212"/>
                    <a:pt x="354" y="184"/>
                    <a:pt x="304" y="184"/>
                  </a:cubicBezTo>
                  <a:close/>
                  <a:moveTo>
                    <a:pt x="537" y="99"/>
                  </a:moveTo>
                  <a:lnTo>
                    <a:pt x="537" y="99"/>
                  </a:lnTo>
                  <a:cubicBezTo>
                    <a:pt x="537" y="85"/>
                    <a:pt x="523" y="71"/>
                    <a:pt x="509" y="71"/>
                  </a:cubicBezTo>
                  <a:cubicBezTo>
                    <a:pt x="445" y="71"/>
                    <a:pt x="445" y="71"/>
                    <a:pt x="445" y="71"/>
                  </a:cubicBezTo>
                  <a:cubicBezTo>
                    <a:pt x="431" y="71"/>
                    <a:pt x="417" y="85"/>
                    <a:pt x="417" y="99"/>
                  </a:cubicBezTo>
                  <a:cubicBezTo>
                    <a:pt x="417" y="162"/>
                    <a:pt x="417" y="162"/>
                    <a:pt x="417" y="162"/>
                  </a:cubicBezTo>
                  <a:cubicBezTo>
                    <a:pt x="417" y="177"/>
                    <a:pt x="431" y="191"/>
                    <a:pt x="445" y="191"/>
                  </a:cubicBezTo>
                  <a:cubicBezTo>
                    <a:pt x="509" y="191"/>
                    <a:pt x="509" y="191"/>
                    <a:pt x="509" y="191"/>
                  </a:cubicBezTo>
                  <a:cubicBezTo>
                    <a:pt x="523" y="191"/>
                    <a:pt x="537" y="177"/>
                    <a:pt x="537" y="162"/>
                  </a:cubicBezTo>
                  <a:lnTo>
                    <a:pt x="537" y="99"/>
                  </a:lnTo>
                  <a:close/>
                  <a:moveTo>
                    <a:pt x="537" y="254"/>
                  </a:moveTo>
                  <a:lnTo>
                    <a:pt x="537" y="254"/>
                  </a:lnTo>
                  <a:cubicBezTo>
                    <a:pt x="481" y="254"/>
                    <a:pt x="481" y="254"/>
                    <a:pt x="481" y="254"/>
                  </a:cubicBezTo>
                  <a:cubicBezTo>
                    <a:pt x="488" y="269"/>
                    <a:pt x="488" y="290"/>
                    <a:pt x="488" y="304"/>
                  </a:cubicBezTo>
                  <a:cubicBezTo>
                    <a:pt x="488" y="403"/>
                    <a:pt x="403" y="488"/>
                    <a:pt x="304" y="488"/>
                  </a:cubicBezTo>
                  <a:cubicBezTo>
                    <a:pt x="205" y="488"/>
                    <a:pt x="120" y="403"/>
                    <a:pt x="120" y="304"/>
                  </a:cubicBezTo>
                  <a:cubicBezTo>
                    <a:pt x="120" y="290"/>
                    <a:pt x="120" y="269"/>
                    <a:pt x="127" y="254"/>
                  </a:cubicBezTo>
                  <a:cubicBezTo>
                    <a:pt x="71" y="254"/>
                    <a:pt x="71" y="254"/>
                    <a:pt x="71" y="254"/>
                  </a:cubicBezTo>
                  <a:cubicBezTo>
                    <a:pt x="71" y="509"/>
                    <a:pt x="71" y="509"/>
                    <a:pt x="71" y="509"/>
                  </a:cubicBezTo>
                  <a:cubicBezTo>
                    <a:pt x="71" y="523"/>
                    <a:pt x="85" y="537"/>
                    <a:pt x="99" y="537"/>
                  </a:cubicBezTo>
                  <a:cubicBezTo>
                    <a:pt x="509" y="537"/>
                    <a:pt x="509" y="537"/>
                    <a:pt x="509" y="537"/>
                  </a:cubicBezTo>
                  <a:cubicBezTo>
                    <a:pt x="523" y="537"/>
                    <a:pt x="537" y="523"/>
                    <a:pt x="537" y="509"/>
                  </a:cubicBezTo>
                  <a:lnTo>
                    <a:pt x="537" y="254"/>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720" name="Google Shape;720;p67"/>
            <p:cNvSpPr/>
            <p:nvPr/>
          </p:nvSpPr>
          <p:spPr>
            <a:xfrm>
              <a:off x="10325223" y="2897240"/>
              <a:ext cx="138077" cy="137070"/>
            </a:xfrm>
            <a:custGeom>
              <a:rect b="b" l="l" r="r" t="t"/>
              <a:pathLst>
                <a:path extrusionOk="0" h="601" w="602">
                  <a:moveTo>
                    <a:pt x="304" y="0"/>
                  </a:moveTo>
                  <a:lnTo>
                    <a:pt x="304" y="0"/>
                  </a:lnTo>
                  <a:cubicBezTo>
                    <a:pt x="134" y="0"/>
                    <a:pt x="0" y="134"/>
                    <a:pt x="0" y="304"/>
                  </a:cubicBezTo>
                  <a:cubicBezTo>
                    <a:pt x="0" y="424"/>
                    <a:pt x="78" y="530"/>
                    <a:pt x="184" y="579"/>
                  </a:cubicBezTo>
                  <a:cubicBezTo>
                    <a:pt x="184" y="558"/>
                    <a:pt x="184" y="530"/>
                    <a:pt x="191" y="509"/>
                  </a:cubicBezTo>
                  <a:cubicBezTo>
                    <a:pt x="191" y="487"/>
                    <a:pt x="226" y="346"/>
                    <a:pt x="226" y="346"/>
                  </a:cubicBezTo>
                  <a:cubicBezTo>
                    <a:pt x="226" y="346"/>
                    <a:pt x="219" y="325"/>
                    <a:pt x="219" y="297"/>
                  </a:cubicBezTo>
                  <a:cubicBezTo>
                    <a:pt x="219" y="254"/>
                    <a:pt x="240" y="219"/>
                    <a:pt x="276" y="219"/>
                  </a:cubicBezTo>
                  <a:cubicBezTo>
                    <a:pt x="304" y="219"/>
                    <a:pt x="318" y="240"/>
                    <a:pt x="318" y="261"/>
                  </a:cubicBezTo>
                  <a:cubicBezTo>
                    <a:pt x="318" y="289"/>
                    <a:pt x="297" y="332"/>
                    <a:pt x="290" y="374"/>
                  </a:cubicBezTo>
                  <a:cubicBezTo>
                    <a:pt x="283" y="403"/>
                    <a:pt x="304" y="431"/>
                    <a:pt x="339" y="431"/>
                  </a:cubicBezTo>
                  <a:cubicBezTo>
                    <a:pt x="396" y="431"/>
                    <a:pt x="431" y="353"/>
                    <a:pt x="431" y="268"/>
                  </a:cubicBezTo>
                  <a:cubicBezTo>
                    <a:pt x="431" y="205"/>
                    <a:pt x="389" y="155"/>
                    <a:pt x="304" y="155"/>
                  </a:cubicBezTo>
                  <a:cubicBezTo>
                    <a:pt x="212" y="155"/>
                    <a:pt x="155" y="219"/>
                    <a:pt x="155" y="297"/>
                  </a:cubicBezTo>
                  <a:cubicBezTo>
                    <a:pt x="155" y="325"/>
                    <a:pt x="162" y="346"/>
                    <a:pt x="176" y="360"/>
                  </a:cubicBezTo>
                  <a:cubicBezTo>
                    <a:pt x="184" y="360"/>
                    <a:pt x="184" y="367"/>
                    <a:pt x="184" y="374"/>
                  </a:cubicBezTo>
                  <a:cubicBezTo>
                    <a:pt x="184" y="382"/>
                    <a:pt x="176" y="396"/>
                    <a:pt x="176" y="396"/>
                  </a:cubicBezTo>
                  <a:cubicBezTo>
                    <a:pt x="176" y="403"/>
                    <a:pt x="169" y="410"/>
                    <a:pt x="162" y="403"/>
                  </a:cubicBezTo>
                  <a:cubicBezTo>
                    <a:pt x="120" y="389"/>
                    <a:pt x="99" y="339"/>
                    <a:pt x="99" y="289"/>
                  </a:cubicBezTo>
                  <a:cubicBezTo>
                    <a:pt x="99" y="205"/>
                    <a:pt x="169" y="99"/>
                    <a:pt x="318" y="99"/>
                  </a:cubicBezTo>
                  <a:cubicBezTo>
                    <a:pt x="431" y="99"/>
                    <a:pt x="509" y="184"/>
                    <a:pt x="509" y="275"/>
                  </a:cubicBezTo>
                  <a:cubicBezTo>
                    <a:pt x="509" y="396"/>
                    <a:pt x="438" y="480"/>
                    <a:pt x="346" y="480"/>
                  </a:cubicBezTo>
                  <a:cubicBezTo>
                    <a:pt x="311" y="480"/>
                    <a:pt x="283" y="466"/>
                    <a:pt x="269" y="445"/>
                  </a:cubicBezTo>
                  <a:cubicBezTo>
                    <a:pt x="269" y="445"/>
                    <a:pt x="254" y="516"/>
                    <a:pt x="247" y="530"/>
                  </a:cubicBezTo>
                  <a:cubicBezTo>
                    <a:pt x="240" y="551"/>
                    <a:pt x="233" y="572"/>
                    <a:pt x="219" y="593"/>
                  </a:cubicBezTo>
                  <a:cubicBezTo>
                    <a:pt x="247" y="600"/>
                    <a:pt x="276" y="600"/>
                    <a:pt x="304" y="600"/>
                  </a:cubicBezTo>
                  <a:cubicBezTo>
                    <a:pt x="466" y="600"/>
                    <a:pt x="601" y="466"/>
                    <a:pt x="601" y="304"/>
                  </a:cubicBezTo>
                  <a:cubicBezTo>
                    <a:pt x="601" y="134"/>
                    <a:pt x="466" y="0"/>
                    <a:pt x="304" y="0"/>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721" name="Google Shape;721;p67"/>
            <p:cNvSpPr/>
            <p:nvPr/>
          </p:nvSpPr>
          <p:spPr>
            <a:xfrm>
              <a:off x="11397149" y="2893619"/>
              <a:ext cx="147105" cy="144312"/>
            </a:xfrm>
            <a:custGeom>
              <a:rect b="b" l="l" r="r" t="t"/>
              <a:pathLst>
                <a:path extrusionOk="0" h="454" w="461">
                  <a:moveTo>
                    <a:pt x="221" y="160"/>
                  </a:moveTo>
                  <a:lnTo>
                    <a:pt x="221" y="160"/>
                  </a:lnTo>
                  <a:cubicBezTo>
                    <a:pt x="186" y="98"/>
                    <a:pt x="150" y="54"/>
                    <a:pt x="150" y="54"/>
                  </a:cubicBezTo>
                  <a:cubicBezTo>
                    <a:pt x="88" y="72"/>
                    <a:pt x="53" y="125"/>
                    <a:pt x="35" y="187"/>
                  </a:cubicBezTo>
                  <a:cubicBezTo>
                    <a:pt x="44" y="187"/>
                    <a:pt x="124" y="187"/>
                    <a:pt x="221" y="160"/>
                  </a:cubicBezTo>
                  <a:close/>
                  <a:moveTo>
                    <a:pt x="239" y="231"/>
                  </a:moveTo>
                  <a:lnTo>
                    <a:pt x="239" y="231"/>
                  </a:lnTo>
                  <a:cubicBezTo>
                    <a:pt x="248" y="222"/>
                    <a:pt x="248" y="222"/>
                    <a:pt x="248" y="222"/>
                  </a:cubicBezTo>
                  <a:cubicBezTo>
                    <a:pt x="248" y="213"/>
                    <a:pt x="239" y="204"/>
                    <a:pt x="239" y="196"/>
                  </a:cubicBezTo>
                  <a:cubicBezTo>
                    <a:pt x="133" y="222"/>
                    <a:pt x="35" y="222"/>
                    <a:pt x="35" y="222"/>
                  </a:cubicBezTo>
                  <a:cubicBezTo>
                    <a:pt x="35" y="275"/>
                    <a:pt x="53" y="319"/>
                    <a:pt x="88" y="355"/>
                  </a:cubicBezTo>
                  <a:cubicBezTo>
                    <a:pt x="88" y="355"/>
                    <a:pt x="141" y="258"/>
                    <a:pt x="239" y="231"/>
                  </a:cubicBezTo>
                  <a:close/>
                  <a:moveTo>
                    <a:pt x="106" y="382"/>
                  </a:moveTo>
                  <a:lnTo>
                    <a:pt x="106" y="382"/>
                  </a:lnTo>
                  <a:cubicBezTo>
                    <a:pt x="106" y="382"/>
                    <a:pt x="106" y="382"/>
                    <a:pt x="106" y="373"/>
                  </a:cubicBezTo>
                  <a:cubicBezTo>
                    <a:pt x="106" y="382"/>
                    <a:pt x="106" y="382"/>
                    <a:pt x="106" y="382"/>
                  </a:cubicBezTo>
                  <a:close/>
                  <a:moveTo>
                    <a:pt x="186" y="36"/>
                  </a:moveTo>
                  <a:lnTo>
                    <a:pt x="186" y="36"/>
                  </a:lnTo>
                  <a:close/>
                  <a:moveTo>
                    <a:pt x="354" y="81"/>
                  </a:moveTo>
                  <a:lnTo>
                    <a:pt x="354" y="81"/>
                  </a:lnTo>
                  <a:cubicBezTo>
                    <a:pt x="328" y="45"/>
                    <a:pt x="284" y="28"/>
                    <a:pt x="231" y="28"/>
                  </a:cubicBezTo>
                  <a:cubicBezTo>
                    <a:pt x="212" y="28"/>
                    <a:pt x="194" y="36"/>
                    <a:pt x="186" y="36"/>
                  </a:cubicBezTo>
                  <a:cubicBezTo>
                    <a:pt x="186" y="36"/>
                    <a:pt x="221" y="89"/>
                    <a:pt x="256" y="151"/>
                  </a:cubicBezTo>
                  <a:cubicBezTo>
                    <a:pt x="328" y="125"/>
                    <a:pt x="354" y="81"/>
                    <a:pt x="354" y="81"/>
                  </a:cubicBezTo>
                  <a:close/>
                  <a:moveTo>
                    <a:pt x="231" y="453"/>
                  </a:moveTo>
                  <a:lnTo>
                    <a:pt x="231" y="453"/>
                  </a:lnTo>
                  <a:cubicBezTo>
                    <a:pt x="106" y="453"/>
                    <a:pt x="0" y="355"/>
                    <a:pt x="0" y="222"/>
                  </a:cubicBezTo>
                  <a:cubicBezTo>
                    <a:pt x="0" y="98"/>
                    <a:pt x="106" y="0"/>
                    <a:pt x="231" y="0"/>
                  </a:cubicBezTo>
                  <a:cubicBezTo>
                    <a:pt x="354" y="0"/>
                    <a:pt x="460" y="98"/>
                    <a:pt x="460" y="222"/>
                  </a:cubicBezTo>
                  <a:cubicBezTo>
                    <a:pt x="460" y="355"/>
                    <a:pt x="354" y="453"/>
                    <a:pt x="231" y="453"/>
                  </a:cubicBezTo>
                  <a:close/>
                  <a:moveTo>
                    <a:pt x="265" y="258"/>
                  </a:moveTo>
                  <a:lnTo>
                    <a:pt x="265" y="258"/>
                  </a:lnTo>
                  <a:cubicBezTo>
                    <a:pt x="150" y="302"/>
                    <a:pt x="115" y="382"/>
                    <a:pt x="106" y="382"/>
                  </a:cubicBezTo>
                  <a:cubicBezTo>
                    <a:pt x="141" y="408"/>
                    <a:pt x="186" y="417"/>
                    <a:pt x="231" y="417"/>
                  </a:cubicBezTo>
                  <a:cubicBezTo>
                    <a:pt x="256" y="417"/>
                    <a:pt x="284" y="417"/>
                    <a:pt x="310" y="408"/>
                  </a:cubicBezTo>
                  <a:cubicBezTo>
                    <a:pt x="301" y="391"/>
                    <a:pt x="292" y="329"/>
                    <a:pt x="265" y="258"/>
                  </a:cubicBezTo>
                  <a:close/>
                  <a:moveTo>
                    <a:pt x="275" y="178"/>
                  </a:moveTo>
                  <a:lnTo>
                    <a:pt x="275" y="178"/>
                  </a:lnTo>
                  <a:cubicBezTo>
                    <a:pt x="275" y="187"/>
                    <a:pt x="284" y="196"/>
                    <a:pt x="284" y="204"/>
                  </a:cubicBezTo>
                  <a:cubicBezTo>
                    <a:pt x="284" y="213"/>
                    <a:pt x="284" y="213"/>
                    <a:pt x="292" y="213"/>
                  </a:cubicBezTo>
                  <a:cubicBezTo>
                    <a:pt x="354" y="213"/>
                    <a:pt x="425" y="222"/>
                    <a:pt x="425" y="222"/>
                  </a:cubicBezTo>
                  <a:cubicBezTo>
                    <a:pt x="425" y="178"/>
                    <a:pt x="407" y="134"/>
                    <a:pt x="381" y="98"/>
                  </a:cubicBezTo>
                  <a:cubicBezTo>
                    <a:pt x="381" y="107"/>
                    <a:pt x="346" y="151"/>
                    <a:pt x="275" y="178"/>
                  </a:cubicBezTo>
                  <a:close/>
                  <a:moveTo>
                    <a:pt x="301" y="249"/>
                  </a:moveTo>
                  <a:lnTo>
                    <a:pt x="301" y="249"/>
                  </a:lnTo>
                  <a:cubicBezTo>
                    <a:pt x="328" y="319"/>
                    <a:pt x="337" y="373"/>
                    <a:pt x="337" y="391"/>
                  </a:cubicBezTo>
                  <a:cubicBezTo>
                    <a:pt x="381" y="355"/>
                    <a:pt x="416" y="311"/>
                    <a:pt x="425" y="258"/>
                  </a:cubicBezTo>
                  <a:cubicBezTo>
                    <a:pt x="416" y="258"/>
                    <a:pt x="363" y="240"/>
                    <a:pt x="301" y="249"/>
                  </a:cubicBezTo>
                  <a:close/>
                </a:path>
              </a:pathLst>
            </a:custGeom>
            <a:solidFill>
              <a:schemeClr val="accent3"/>
            </a:solidFill>
            <a:ln>
              <a:noFill/>
            </a:ln>
          </p:spPr>
          <p:txBody>
            <a:bodyPr anchorCtr="0" anchor="ctr" bIns="17125" lIns="34275" spcFirstLastPara="1" rIns="34275" wrap="square" tIns="171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22" name="Google Shape;722;p67"/>
            <p:cNvSpPr/>
            <p:nvPr/>
          </p:nvSpPr>
          <p:spPr>
            <a:xfrm>
              <a:off x="10681731" y="2908489"/>
              <a:ext cx="151640" cy="114572"/>
            </a:xfrm>
            <a:custGeom>
              <a:rect b="b" l="l" r="r" t="t"/>
              <a:pathLst>
                <a:path extrusionOk="0" h="79" w="105">
                  <a:moveTo>
                    <a:pt x="86" y="0"/>
                  </a:moveTo>
                  <a:cubicBezTo>
                    <a:pt x="20" y="0"/>
                    <a:pt x="20" y="0"/>
                    <a:pt x="20" y="0"/>
                  </a:cubicBezTo>
                  <a:cubicBezTo>
                    <a:pt x="9" y="0"/>
                    <a:pt x="0" y="9"/>
                    <a:pt x="0" y="20"/>
                  </a:cubicBezTo>
                  <a:cubicBezTo>
                    <a:pt x="0" y="59"/>
                    <a:pt x="0" y="59"/>
                    <a:pt x="0" y="59"/>
                  </a:cubicBezTo>
                  <a:cubicBezTo>
                    <a:pt x="0" y="70"/>
                    <a:pt x="9" y="79"/>
                    <a:pt x="20" y="79"/>
                  </a:cubicBezTo>
                  <a:cubicBezTo>
                    <a:pt x="86" y="79"/>
                    <a:pt x="86" y="79"/>
                    <a:pt x="86" y="79"/>
                  </a:cubicBezTo>
                  <a:cubicBezTo>
                    <a:pt x="96" y="79"/>
                    <a:pt x="105" y="70"/>
                    <a:pt x="105" y="59"/>
                  </a:cubicBezTo>
                  <a:cubicBezTo>
                    <a:pt x="105" y="20"/>
                    <a:pt x="105" y="20"/>
                    <a:pt x="105" y="20"/>
                  </a:cubicBezTo>
                  <a:cubicBezTo>
                    <a:pt x="105" y="9"/>
                    <a:pt x="96" y="0"/>
                    <a:pt x="86" y="0"/>
                  </a:cubicBezTo>
                  <a:close/>
                  <a:moveTo>
                    <a:pt x="99" y="59"/>
                  </a:moveTo>
                  <a:cubicBezTo>
                    <a:pt x="99" y="63"/>
                    <a:pt x="97" y="66"/>
                    <a:pt x="95" y="68"/>
                  </a:cubicBezTo>
                  <a:cubicBezTo>
                    <a:pt x="92" y="71"/>
                    <a:pt x="89" y="72"/>
                    <a:pt x="86" y="72"/>
                  </a:cubicBezTo>
                  <a:cubicBezTo>
                    <a:pt x="20" y="72"/>
                    <a:pt x="20" y="72"/>
                    <a:pt x="20" y="72"/>
                  </a:cubicBezTo>
                  <a:cubicBezTo>
                    <a:pt x="16" y="72"/>
                    <a:pt x="13" y="71"/>
                    <a:pt x="11" y="68"/>
                  </a:cubicBezTo>
                  <a:cubicBezTo>
                    <a:pt x="8" y="66"/>
                    <a:pt x="7" y="63"/>
                    <a:pt x="7" y="59"/>
                  </a:cubicBezTo>
                  <a:cubicBezTo>
                    <a:pt x="7" y="20"/>
                    <a:pt x="7" y="20"/>
                    <a:pt x="7" y="20"/>
                  </a:cubicBezTo>
                  <a:cubicBezTo>
                    <a:pt x="7" y="16"/>
                    <a:pt x="8" y="13"/>
                    <a:pt x="11" y="10"/>
                  </a:cubicBezTo>
                  <a:cubicBezTo>
                    <a:pt x="13" y="8"/>
                    <a:pt x="16" y="6"/>
                    <a:pt x="20" y="6"/>
                  </a:cubicBezTo>
                  <a:cubicBezTo>
                    <a:pt x="86" y="6"/>
                    <a:pt x="86" y="6"/>
                    <a:pt x="86" y="6"/>
                  </a:cubicBezTo>
                  <a:cubicBezTo>
                    <a:pt x="89" y="6"/>
                    <a:pt x="92" y="8"/>
                    <a:pt x="95" y="10"/>
                  </a:cubicBezTo>
                  <a:cubicBezTo>
                    <a:pt x="97" y="13"/>
                    <a:pt x="99" y="16"/>
                    <a:pt x="99" y="20"/>
                  </a:cubicBezTo>
                  <a:lnTo>
                    <a:pt x="99" y="59"/>
                  </a:lnTo>
                  <a:close/>
                  <a:moveTo>
                    <a:pt x="40" y="66"/>
                  </a:moveTo>
                  <a:cubicBezTo>
                    <a:pt x="72" y="39"/>
                    <a:pt x="72" y="39"/>
                    <a:pt x="72" y="39"/>
                  </a:cubicBezTo>
                  <a:cubicBezTo>
                    <a:pt x="40" y="13"/>
                    <a:pt x="40" y="13"/>
                    <a:pt x="40" y="13"/>
                  </a:cubicBezTo>
                  <a:lnTo>
                    <a:pt x="40" y="66"/>
                  </a:lnTo>
                  <a:close/>
                  <a:moveTo>
                    <a:pt x="40" y="66"/>
                  </a:moveTo>
                  <a:cubicBezTo>
                    <a:pt x="40" y="66"/>
                    <a:pt x="40" y="66"/>
                    <a:pt x="40" y="66"/>
                  </a:cubicBezTo>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723" name="Google Shape;723;p67"/>
          <p:cNvGrpSpPr/>
          <p:nvPr/>
        </p:nvGrpSpPr>
        <p:grpSpPr>
          <a:xfrm>
            <a:off x="7072557" y="2276872"/>
            <a:ext cx="3926864" cy="5097278"/>
            <a:chOff x="4513302" y="1096385"/>
            <a:chExt cx="3594021" cy="4665230"/>
          </a:xfrm>
        </p:grpSpPr>
        <p:sp>
          <p:nvSpPr>
            <p:cNvPr id="724" name="Google Shape;724;p67"/>
            <p:cNvSpPr/>
            <p:nvPr/>
          </p:nvSpPr>
          <p:spPr>
            <a:xfrm>
              <a:off x="4513302" y="1096385"/>
              <a:ext cx="3588533" cy="4661922"/>
            </a:xfrm>
            <a:custGeom>
              <a:rect b="b" l="l" r="r" t="t"/>
              <a:pathLst>
                <a:path extrusionOk="0" h="1685" w="1295">
                  <a:moveTo>
                    <a:pt x="1231" y="0"/>
                  </a:moveTo>
                  <a:cubicBezTo>
                    <a:pt x="63" y="0"/>
                    <a:pt x="63" y="0"/>
                    <a:pt x="63" y="0"/>
                  </a:cubicBezTo>
                  <a:cubicBezTo>
                    <a:pt x="28" y="0"/>
                    <a:pt x="0" y="29"/>
                    <a:pt x="0" y="64"/>
                  </a:cubicBezTo>
                  <a:cubicBezTo>
                    <a:pt x="0" y="1622"/>
                    <a:pt x="0" y="1622"/>
                    <a:pt x="0" y="1622"/>
                  </a:cubicBezTo>
                  <a:cubicBezTo>
                    <a:pt x="0" y="1657"/>
                    <a:pt x="28" y="1685"/>
                    <a:pt x="63" y="1685"/>
                  </a:cubicBezTo>
                  <a:cubicBezTo>
                    <a:pt x="1231" y="1685"/>
                    <a:pt x="1231" y="1685"/>
                    <a:pt x="1231" y="1685"/>
                  </a:cubicBezTo>
                  <a:cubicBezTo>
                    <a:pt x="1266" y="1685"/>
                    <a:pt x="1295" y="1657"/>
                    <a:pt x="1295" y="1622"/>
                  </a:cubicBezTo>
                  <a:cubicBezTo>
                    <a:pt x="1295" y="64"/>
                    <a:pt x="1295" y="64"/>
                    <a:pt x="1295" y="64"/>
                  </a:cubicBezTo>
                  <a:cubicBezTo>
                    <a:pt x="1295" y="29"/>
                    <a:pt x="1266" y="0"/>
                    <a:pt x="1231" y="0"/>
                  </a:cubicBezTo>
                  <a:moveTo>
                    <a:pt x="1159" y="1527"/>
                  </a:moveTo>
                  <a:cubicBezTo>
                    <a:pt x="136" y="1527"/>
                    <a:pt x="136" y="1527"/>
                    <a:pt x="136" y="1527"/>
                  </a:cubicBezTo>
                  <a:cubicBezTo>
                    <a:pt x="136" y="157"/>
                    <a:pt x="136" y="157"/>
                    <a:pt x="136" y="157"/>
                  </a:cubicBezTo>
                  <a:cubicBezTo>
                    <a:pt x="1159" y="157"/>
                    <a:pt x="1159" y="157"/>
                    <a:pt x="1159" y="157"/>
                  </a:cubicBezTo>
                  <a:cubicBezTo>
                    <a:pt x="1159" y="1527"/>
                    <a:pt x="1159" y="1527"/>
                    <a:pt x="1159" y="1527"/>
                  </a:cubicBezTo>
                </a:path>
              </a:pathLst>
            </a:custGeom>
            <a:solidFill>
              <a:srgbClr val="DDDDDC"/>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25" name="Google Shape;725;p67"/>
            <p:cNvSpPr/>
            <p:nvPr/>
          </p:nvSpPr>
          <p:spPr>
            <a:xfrm>
              <a:off x="4524280" y="1111022"/>
              <a:ext cx="3562919" cy="4636308"/>
            </a:xfrm>
            <a:custGeom>
              <a:rect b="b" l="l" r="r" t="t"/>
              <a:pathLst>
                <a:path extrusionOk="0" h="1676" w="1286">
                  <a:moveTo>
                    <a:pt x="59" y="1676"/>
                  </a:moveTo>
                  <a:cubicBezTo>
                    <a:pt x="27" y="1676"/>
                    <a:pt x="0" y="1649"/>
                    <a:pt x="0" y="1617"/>
                  </a:cubicBezTo>
                  <a:cubicBezTo>
                    <a:pt x="0" y="59"/>
                    <a:pt x="0" y="59"/>
                    <a:pt x="0" y="59"/>
                  </a:cubicBezTo>
                  <a:cubicBezTo>
                    <a:pt x="0" y="27"/>
                    <a:pt x="27" y="0"/>
                    <a:pt x="59" y="0"/>
                  </a:cubicBezTo>
                  <a:cubicBezTo>
                    <a:pt x="1227" y="0"/>
                    <a:pt x="1227" y="0"/>
                    <a:pt x="1227" y="0"/>
                  </a:cubicBezTo>
                  <a:cubicBezTo>
                    <a:pt x="1260" y="0"/>
                    <a:pt x="1286" y="27"/>
                    <a:pt x="1286" y="59"/>
                  </a:cubicBezTo>
                  <a:cubicBezTo>
                    <a:pt x="1286" y="1617"/>
                    <a:pt x="1286" y="1617"/>
                    <a:pt x="1286" y="1617"/>
                  </a:cubicBezTo>
                  <a:cubicBezTo>
                    <a:pt x="1286" y="1649"/>
                    <a:pt x="1260" y="1676"/>
                    <a:pt x="1227" y="1676"/>
                  </a:cubicBezTo>
                  <a:cubicBezTo>
                    <a:pt x="59" y="1676"/>
                    <a:pt x="59" y="1676"/>
                    <a:pt x="59" y="1676"/>
                  </a:cubicBezTo>
                  <a:moveTo>
                    <a:pt x="127" y="1526"/>
                  </a:moveTo>
                  <a:cubicBezTo>
                    <a:pt x="1160" y="1526"/>
                    <a:pt x="1160" y="1526"/>
                    <a:pt x="1160" y="1526"/>
                  </a:cubicBezTo>
                  <a:cubicBezTo>
                    <a:pt x="1160" y="147"/>
                    <a:pt x="1160" y="147"/>
                    <a:pt x="1160" y="147"/>
                  </a:cubicBezTo>
                  <a:cubicBezTo>
                    <a:pt x="127" y="147"/>
                    <a:pt x="127" y="147"/>
                    <a:pt x="127" y="147"/>
                  </a:cubicBezTo>
                  <a:cubicBezTo>
                    <a:pt x="127" y="1526"/>
                    <a:pt x="127" y="1526"/>
                    <a:pt x="127" y="1526"/>
                  </a:cubicBezTo>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26" name="Google Shape;726;p67"/>
            <p:cNvSpPr/>
            <p:nvPr/>
          </p:nvSpPr>
          <p:spPr>
            <a:xfrm>
              <a:off x="5245158" y="1096385"/>
              <a:ext cx="2196788" cy="21956"/>
            </a:xfrm>
            <a:prstGeom prst="rect">
              <a:avLst/>
            </a:prstGeom>
            <a:solidFill>
              <a:srgbClr val="A5A5A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27" name="Google Shape;727;p67"/>
            <p:cNvSpPr/>
            <p:nvPr/>
          </p:nvSpPr>
          <p:spPr>
            <a:xfrm>
              <a:off x="4890208" y="1530620"/>
              <a:ext cx="2834722" cy="91482"/>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28" name="Google Shape;728;p67"/>
            <p:cNvSpPr/>
            <p:nvPr/>
          </p:nvSpPr>
          <p:spPr>
            <a:xfrm>
              <a:off x="6245361" y="1296426"/>
              <a:ext cx="85384" cy="85384"/>
            </a:xfrm>
            <a:prstGeom prst="ellipse">
              <a:avLst/>
            </a:prstGeom>
            <a:gradFill>
              <a:gsLst>
                <a:gs pos="0">
                  <a:srgbClr val="BFBFBF"/>
                </a:gs>
                <a:gs pos="100000">
                  <a:srgbClr val="262626"/>
                </a:gs>
              </a:gsLst>
              <a:lin ang="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29" name="Google Shape;729;p67"/>
            <p:cNvSpPr/>
            <p:nvPr/>
          </p:nvSpPr>
          <p:spPr>
            <a:xfrm>
              <a:off x="6167844" y="1317466"/>
              <a:ext cx="43302" cy="43302"/>
            </a:xfrm>
            <a:prstGeom prst="ellipse">
              <a:avLst/>
            </a:prstGeom>
            <a:solidFill>
              <a:srgbClr val="CCCCCC"/>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30" name="Google Shape;730;p67"/>
            <p:cNvSpPr/>
            <p:nvPr/>
          </p:nvSpPr>
          <p:spPr>
            <a:xfrm>
              <a:off x="6215477" y="5421655"/>
              <a:ext cx="201261" cy="201259"/>
            </a:xfrm>
            <a:custGeom>
              <a:rect b="b" l="l" r="r" t="t"/>
              <a:pathLst>
                <a:path extrusionOk="0" h="261936" w="261938">
                  <a:moveTo>
                    <a:pt x="130968" y="0"/>
                  </a:moveTo>
                  <a:cubicBezTo>
                    <a:pt x="203300" y="0"/>
                    <a:pt x="261938" y="58636"/>
                    <a:pt x="261938" y="130968"/>
                  </a:cubicBezTo>
                  <a:cubicBezTo>
                    <a:pt x="261938" y="203300"/>
                    <a:pt x="203300" y="261936"/>
                    <a:pt x="130968" y="261936"/>
                  </a:cubicBezTo>
                  <a:cubicBezTo>
                    <a:pt x="58636" y="261936"/>
                    <a:pt x="0" y="203300"/>
                    <a:pt x="0" y="130968"/>
                  </a:cubicBezTo>
                  <a:cubicBezTo>
                    <a:pt x="0" y="58636"/>
                    <a:pt x="58636" y="0"/>
                    <a:pt x="130968" y="0"/>
                  </a:cubicBezTo>
                  <a:close/>
                  <a:moveTo>
                    <a:pt x="130968" y="23811"/>
                  </a:moveTo>
                  <a:cubicBezTo>
                    <a:pt x="71788" y="23811"/>
                    <a:pt x="23812" y="71787"/>
                    <a:pt x="23812" y="130968"/>
                  </a:cubicBezTo>
                  <a:cubicBezTo>
                    <a:pt x="23812" y="190149"/>
                    <a:pt x="71788" y="238125"/>
                    <a:pt x="130968" y="238125"/>
                  </a:cubicBezTo>
                  <a:cubicBezTo>
                    <a:pt x="190152" y="238125"/>
                    <a:pt x="238128" y="190149"/>
                    <a:pt x="238128" y="130968"/>
                  </a:cubicBezTo>
                  <a:cubicBezTo>
                    <a:pt x="238128" y="71787"/>
                    <a:pt x="190152" y="23811"/>
                    <a:pt x="130968" y="23811"/>
                  </a:cubicBezTo>
                  <a:close/>
                </a:path>
              </a:pathLst>
            </a:custGeom>
            <a:gradFill>
              <a:gsLst>
                <a:gs pos="0">
                  <a:srgbClr val="D8D8D8"/>
                </a:gs>
                <a:gs pos="100000">
                  <a:srgbClr val="7F7F7F"/>
                </a:gs>
              </a:gsLst>
              <a:lin ang="0" scaled="0"/>
            </a:gra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31" name="Google Shape;731;p67"/>
            <p:cNvSpPr/>
            <p:nvPr/>
          </p:nvSpPr>
          <p:spPr>
            <a:xfrm>
              <a:off x="6270488" y="1321553"/>
              <a:ext cx="35129" cy="35129"/>
            </a:xfrm>
            <a:prstGeom prst="ellipse">
              <a:avLst/>
            </a:prstGeom>
            <a:solidFill>
              <a:srgbClr val="D8D8D8"/>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32" name="Google Shape;732;p67"/>
            <p:cNvSpPr/>
            <p:nvPr/>
          </p:nvSpPr>
          <p:spPr>
            <a:xfrm>
              <a:off x="4524280" y="1111022"/>
              <a:ext cx="3562919" cy="4636308"/>
            </a:xfrm>
            <a:custGeom>
              <a:rect b="b" l="l" r="r" t="t"/>
              <a:pathLst>
                <a:path extrusionOk="0" h="1676" w="1286">
                  <a:moveTo>
                    <a:pt x="59" y="1676"/>
                  </a:moveTo>
                  <a:cubicBezTo>
                    <a:pt x="27" y="1676"/>
                    <a:pt x="0" y="1649"/>
                    <a:pt x="0" y="1617"/>
                  </a:cubicBezTo>
                  <a:cubicBezTo>
                    <a:pt x="0" y="59"/>
                    <a:pt x="0" y="59"/>
                    <a:pt x="0" y="59"/>
                  </a:cubicBezTo>
                  <a:cubicBezTo>
                    <a:pt x="0" y="27"/>
                    <a:pt x="27" y="0"/>
                    <a:pt x="59" y="0"/>
                  </a:cubicBezTo>
                  <a:cubicBezTo>
                    <a:pt x="1227" y="0"/>
                    <a:pt x="1227" y="0"/>
                    <a:pt x="1227" y="0"/>
                  </a:cubicBezTo>
                  <a:cubicBezTo>
                    <a:pt x="1260" y="0"/>
                    <a:pt x="1286" y="27"/>
                    <a:pt x="1286" y="59"/>
                  </a:cubicBezTo>
                  <a:cubicBezTo>
                    <a:pt x="1286" y="1617"/>
                    <a:pt x="1286" y="1617"/>
                    <a:pt x="1286" y="1617"/>
                  </a:cubicBezTo>
                  <a:cubicBezTo>
                    <a:pt x="1286" y="1649"/>
                    <a:pt x="1260" y="1676"/>
                    <a:pt x="1227" y="1676"/>
                  </a:cubicBezTo>
                  <a:cubicBezTo>
                    <a:pt x="59" y="1676"/>
                    <a:pt x="59" y="1676"/>
                    <a:pt x="59" y="1676"/>
                  </a:cubicBezTo>
                  <a:moveTo>
                    <a:pt x="127" y="1526"/>
                  </a:moveTo>
                  <a:cubicBezTo>
                    <a:pt x="1160" y="1526"/>
                    <a:pt x="1160" y="1526"/>
                    <a:pt x="1160" y="1526"/>
                  </a:cubicBezTo>
                  <a:cubicBezTo>
                    <a:pt x="1160" y="147"/>
                    <a:pt x="1160" y="147"/>
                    <a:pt x="1160" y="147"/>
                  </a:cubicBezTo>
                  <a:cubicBezTo>
                    <a:pt x="127" y="147"/>
                    <a:pt x="127" y="147"/>
                    <a:pt x="127" y="147"/>
                  </a:cubicBezTo>
                  <a:cubicBezTo>
                    <a:pt x="127" y="1526"/>
                    <a:pt x="127" y="1526"/>
                    <a:pt x="127" y="1526"/>
                  </a:cubicBezTo>
                </a:path>
              </a:pathLst>
            </a:custGeom>
            <a:noFill/>
            <a:ln cap="flat" cmpd="sng" w="12700">
              <a:solidFill>
                <a:srgbClr val="A5A5A5"/>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33" name="Google Shape;733;p67"/>
            <p:cNvSpPr/>
            <p:nvPr/>
          </p:nvSpPr>
          <p:spPr>
            <a:xfrm>
              <a:off x="4513302" y="1096737"/>
              <a:ext cx="3584875" cy="4664878"/>
            </a:xfrm>
            <a:custGeom>
              <a:rect b="b" l="l" r="r" t="t"/>
              <a:pathLst>
                <a:path extrusionOk="0" h="1676" w="1286">
                  <a:moveTo>
                    <a:pt x="59" y="1676"/>
                  </a:moveTo>
                  <a:cubicBezTo>
                    <a:pt x="27" y="1676"/>
                    <a:pt x="0" y="1649"/>
                    <a:pt x="0" y="1617"/>
                  </a:cubicBezTo>
                  <a:cubicBezTo>
                    <a:pt x="0" y="59"/>
                    <a:pt x="0" y="59"/>
                    <a:pt x="0" y="59"/>
                  </a:cubicBezTo>
                  <a:cubicBezTo>
                    <a:pt x="0" y="27"/>
                    <a:pt x="27" y="0"/>
                    <a:pt x="59" y="0"/>
                  </a:cubicBezTo>
                  <a:cubicBezTo>
                    <a:pt x="1227" y="0"/>
                    <a:pt x="1227" y="0"/>
                    <a:pt x="1227" y="0"/>
                  </a:cubicBezTo>
                  <a:cubicBezTo>
                    <a:pt x="1260" y="0"/>
                    <a:pt x="1286" y="27"/>
                    <a:pt x="1286" y="59"/>
                  </a:cubicBezTo>
                  <a:cubicBezTo>
                    <a:pt x="1286" y="1617"/>
                    <a:pt x="1286" y="1617"/>
                    <a:pt x="1286" y="1617"/>
                  </a:cubicBezTo>
                  <a:cubicBezTo>
                    <a:pt x="1286" y="1649"/>
                    <a:pt x="1260" y="1676"/>
                    <a:pt x="1227" y="1676"/>
                  </a:cubicBezTo>
                  <a:cubicBezTo>
                    <a:pt x="59" y="1676"/>
                    <a:pt x="59" y="1676"/>
                    <a:pt x="59" y="1676"/>
                  </a:cubicBezTo>
                  <a:moveTo>
                    <a:pt x="127" y="1526"/>
                  </a:moveTo>
                  <a:cubicBezTo>
                    <a:pt x="1160" y="1526"/>
                    <a:pt x="1160" y="1526"/>
                    <a:pt x="1160" y="1526"/>
                  </a:cubicBezTo>
                  <a:cubicBezTo>
                    <a:pt x="1160" y="147"/>
                    <a:pt x="1160" y="147"/>
                    <a:pt x="1160" y="147"/>
                  </a:cubicBezTo>
                  <a:cubicBezTo>
                    <a:pt x="127" y="147"/>
                    <a:pt x="127" y="147"/>
                    <a:pt x="127" y="147"/>
                  </a:cubicBezTo>
                  <a:cubicBezTo>
                    <a:pt x="127" y="1526"/>
                    <a:pt x="127" y="1526"/>
                    <a:pt x="127" y="1526"/>
                  </a:cubicBezTo>
                </a:path>
              </a:pathLst>
            </a:custGeom>
            <a:noFill/>
            <a:ln cap="flat" cmpd="sng" w="19050">
              <a:solidFill>
                <a:srgbClr val="BFBFBF"/>
              </a:solidFill>
              <a:prstDash val="solid"/>
              <a:round/>
              <a:headEnd len="sm" w="sm" type="none"/>
              <a:tailEnd len="sm" w="sm" type="none"/>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34" name="Google Shape;734;p67"/>
            <p:cNvSpPr/>
            <p:nvPr/>
          </p:nvSpPr>
          <p:spPr>
            <a:xfrm>
              <a:off x="5899999" y="1118341"/>
              <a:ext cx="2207324" cy="3361116"/>
            </a:xfrm>
            <a:custGeom>
              <a:rect b="b" l="l" r="r" t="t"/>
              <a:pathLst>
                <a:path extrusionOk="0" h="930" w="610">
                  <a:moveTo>
                    <a:pt x="568" y="0"/>
                  </a:moveTo>
                  <a:cubicBezTo>
                    <a:pt x="0" y="0"/>
                    <a:pt x="0" y="0"/>
                    <a:pt x="0" y="0"/>
                  </a:cubicBezTo>
                  <a:cubicBezTo>
                    <a:pt x="610" y="930"/>
                    <a:pt x="610" y="930"/>
                    <a:pt x="610" y="930"/>
                  </a:cubicBezTo>
                  <a:cubicBezTo>
                    <a:pt x="610" y="43"/>
                    <a:pt x="610" y="43"/>
                    <a:pt x="610" y="43"/>
                  </a:cubicBezTo>
                  <a:cubicBezTo>
                    <a:pt x="610" y="20"/>
                    <a:pt x="591" y="0"/>
                    <a:pt x="568" y="0"/>
                  </a:cubicBezTo>
                  <a:close/>
                </a:path>
              </a:pathLst>
            </a:custGeom>
            <a:gradFill>
              <a:gsLst>
                <a:gs pos="0">
                  <a:srgbClr val="F2F2F2">
                    <a:alpha val="20000"/>
                  </a:srgbClr>
                </a:gs>
                <a:gs pos="100000">
                  <a:srgbClr val="262626">
                    <a:alpha val="0"/>
                  </a:srgbClr>
                </a:gs>
              </a:gsLst>
              <a:lin ang="0" scaled="0"/>
            </a:gra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38" name="Shape 738"/>
        <p:cNvGrpSpPr/>
        <p:nvPr/>
      </p:nvGrpSpPr>
      <p:grpSpPr>
        <a:xfrm>
          <a:off x="0" y="0"/>
          <a:ext cx="0" cy="0"/>
          <a:chOff x="0" y="0"/>
          <a:chExt cx="0" cy="0"/>
        </a:xfrm>
      </p:grpSpPr>
      <p:pic>
        <p:nvPicPr>
          <p:cNvPr id="739" name="Google Shape;739;p68"/>
          <p:cNvPicPr preferRelativeResize="0"/>
          <p:nvPr/>
        </p:nvPicPr>
        <p:blipFill rotWithShape="1">
          <a:blip r:embed="rId3">
            <a:alphaModFix/>
          </a:blip>
          <a:srcRect b="1384" l="1124" r="1124" t="27232"/>
          <a:stretch/>
        </p:blipFill>
        <p:spPr>
          <a:xfrm>
            <a:off x="540006" y="908739"/>
            <a:ext cx="11112000" cy="5409276"/>
          </a:xfrm>
          <a:prstGeom prst="rect">
            <a:avLst/>
          </a:prstGeom>
          <a:noFill/>
          <a:ln>
            <a:noFill/>
          </a:ln>
        </p:spPr>
      </p:pic>
      <p:sp>
        <p:nvSpPr>
          <p:cNvPr id="740" name="Google Shape;740;p68"/>
          <p:cNvSpPr/>
          <p:nvPr/>
        </p:nvSpPr>
        <p:spPr>
          <a:xfrm>
            <a:off x="5015881" y="3212976"/>
            <a:ext cx="6636118" cy="3105024"/>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41" name="Google Shape;741;p68"/>
          <p:cNvSpPr txBox="1"/>
          <p:nvPr/>
        </p:nvSpPr>
        <p:spPr>
          <a:xfrm>
            <a:off x="5555184" y="3642409"/>
            <a:ext cx="2557040"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Team</a:t>
            </a:r>
            <a:endParaRPr sz="5500">
              <a:solidFill>
                <a:schemeClr val="dk2"/>
              </a:solidFill>
              <a:latin typeface="Cormorant"/>
              <a:ea typeface="Cormorant"/>
              <a:cs typeface="Cormorant"/>
              <a:sym typeface="Cormorant"/>
            </a:endParaRPr>
          </a:p>
        </p:txBody>
      </p:sp>
      <p:sp>
        <p:nvSpPr>
          <p:cNvPr id="742" name="Google Shape;742;p68"/>
          <p:cNvSpPr txBox="1"/>
          <p:nvPr/>
        </p:nvSpPr>
        <p:spPr>
          <a:xfrm>
            <a:off x="7571030" y="4924235"/>
            <a:ext cx="3853562"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 when an unknown printer took a galley. Lorem Ipsum is simply dummy text standard dummy text ever printer took a galley.</a:t>
            </a:r>
            <a:endParaRPr/>
          </a:p>
        </p:txBody>
      </p:sp>
      <p:grpSp>
        <p:nvGrpSpPr>
          <p:cNvPr id="743" name="Google Shape;743;p68"/>
          <p:cNvGrpSpPr/>
          <p:nvPr/>
        </p:nvGrpSpPr>
        <p:grpSpPr>
          <a:xfrm>
            <a:off x="540001" y="540000"/>
            <a:ext cx="1496322" cy="144312"/>
            <a:chOff x="5266267" y="4352166"/>
            <a:chExt cx="1659466" cy="160046"/>
          </a:xfrm>
        </p:grpSpPr>
        <p:sp>
          <p:nvSpPr>
            <p:cNvPr id="744" name="Google Shape;744;p68"/>
            <p:cNvSpPr/>
            <p:nvPr/>
          </p:nvSpPr>
          <p:spPr>
            <a:xfrm>
              <a:off x="6378868" y="4361812"/>
              <a:ext cx="140754" cy="140754"/>
            </a:xfrm>
            <a:custGeom>
              <a:rect b="b" l="l" r="r" t="t"/>
              <a:pathLst>
                <a:path extrusionOk="0" h="609" w="609">
                  <a:moveTo>
                    <a:pt x="530" y="608"/>
                  </a:moveTo>
                  <a:lnTo>
                    <a:pt x="530" y="608"/>
                  </a:lnTo>
                  <a:cubicBezTo>
                    <a:pt x="78" y="608"/>
                    <a:pt x="78" y="608"/>
                    <a:pt x="78" y="608"/>
                  </a:cubicBezTo>
                  <a:cubicBezTo>
                    <a:pt x="36" y="608"/>
                    <a:pt x="0" y="572"/>
                    <a:pt x="0" y="530"/>
                  </a:cubicBezTo>
                  <a:cubicBezTo>
                    <a:pt x="0" y="78"/>
                    <a:pt x="0" y="78"/>
                    <a:pt x="0" y="78"/>
                  </a:cubicBezTo>
                  <a:cubicBezTo>
                    <a:pt x="0" y="35"/>
                    <a:pt x="36" y="0"/>
                    <a:pt x="78" y="0"/>
                  </a:cubicBezTo>
                  <a:cubicBezTo>
                    <a:pt x="530" y="0"/>
                    <a:pt x="530" y="0"/>
                    <a:pt x="530" y="0"/>
                  </a:cubicBezTo>
                  <a:cubicBezTo>
                    <a:pt x="573" y="0"/>
                    <a:pt x="608" y="35"/>
                    <a:pt x="608" y="78"/>
                  </a:cubicBezTo>
                  <a:cubicBezTo>
                    <a:pt x="608" y="530"/>
                    <a:pt x="608" y="530"/>
                    <a:pt x="608" y="530"/>
                  </a:cubicBezTo>
                  <a:cubicBezTo>
                    <a:pt x="608" y="572"/>
                    <a:pt x="573" y="608"/>
                    <a:pt x="530" y="608"/>
                  </a:cubicBezTo>
                  <a:close/>
                  <a:moveTo>
                    <a:pt x="304" y="184"/>
                  </a:moveTo>
                  <a:lnTo>
                    <a:pt x="304" y="184"/>
                  </a:lnTo>
                  <a:cubicBezTo>
                    <a:pt x="254" y="184"/>
                    <a:pt x="219" y="212"/>
                    <a:pt x="198" y="254"/>
                  </a:cubicBezTo>
                  <a:cubicBezTo>
                    <a:pt x="198" y="261"/>
                    <a:pt x="198" y="261"/>
                    <a:pt x="191" y="261"/>
                  </a:cubicBezTo>
                  <a:lnTo>
                    <a:pt x="191" y="269"/>
                  </a:lnTo>
                  <a:lnTo>
                    <a:pt x="191" y="276"/>
                  </a:lnTo>
                  <a:cubicBezTo>
                    <a:pt x="191" y="276"/>
                    <a:pt x="191" y="276"/>
                    <a:pt x="191" y="283"/>
                  </a:cubicBezTo>
                  <a:cubicBezTo>
                    <a:pt x="191" y="283"/>
                    <a:pt x="191" y="283"/>
                    <a:pt x="191" y="290"/>
                  </a:cubicBezTo>
                  <a:cubicBezTo>
                    <a:pt x="191" y="297"/>
                    <a:pt x="184" y="297"/>
                    <a:pt x="184" y="304"/>
                  </a:cubicBezTo>
                  <a:cubicBezTo>
                    <a:pt x="184" y="367"/>
                    <a:pt x="240" y="424"/>
                    <a:pt x="304" y="424"/>
                  </a:cubicBezTo>
                  <a:cubicBezTo>
                    <a:pt x="368" y="424"/>
                    <a:pt x="424" y="367"/>
                    <a:pt x="424" y="304"/>
                  </a:cubicBezTo>
                  <a:cubicBezTo>
                    <a:pt x="424" y="297"/>
                    <a:pt x="417" y="297"/>
                    <a:pt x="417" y="290"/>
                  </a:cubicBezTo>
                  <a:cubicBezTo>
                    <a:pt x="417" y="283"/>
                    <a:pt x="417" y="283"/>
                    <a:pt x="417" y="283"/>
                  </a:cubicBezTo>
                  <a:cubicBezTo>
                    <a:pt x="417" y="276"/>
                    <a:pt x="417" y="276"/>
                    <a:pt x="417" y="276"/>
                  </a:cubicBezTo>
                  <a:lnTo>
                    <a:pt x="417" y="269"/>
                  </a:lnTo>
                  <a:lnTo>
                    <a:pt x="417" y="261"/>
                  </a:lnTo>
                  <a:cubicBezTo>
                    <a:pt x="410" y="261"/>
                    <a:pt x="410" y="261"/>
                    <a:pt x="410" y="254"/>
                  </a:cubicBezTo>
                  <a:cubicBezTo>
                    <a:pt x="389" y="212"/>
                    <a:pt x="354" y="184"/>
                    <a:pt x="304" y="184"/>
                  </a:cubicBezTo>
                  <a:close/>
                  <a:moveTo>
                    <a:pt x="537" y="99"/>
                  </a:moveTo>
                  <a:lnTo>
                    <a:pt x="537" y="99"/>
                  </a:lnTo>
                  <a:cubicBezTo>
                    <a:pt x="537" y="85"/>
                    <a:pt x="523" y="71"/>
                    <a:pt x="509" y="71"/>
                  </a:cubicBezTo>
                  <a:cubicBezTo>
                    <a:pt x="445" y="71"/>
                    <a:pt x="445" y="71"/>
                    <a:pt x="445" y="71"/>
                  </a:cubicBezTo>
                  <a:cubicBezTo>
                    <a:pt x="431" y="71"/>
                    <a:pt x="417" y="85"/>
                    <a:pt x="417" y="99"/>
                  </a:cubicBezTo>
                  <a:cubicBezTo>
                    <a:pt x="417" y="162"/>
                    <a:pt x="417" y="162"/>
                    <a:pt x="417" y="162"/>
                  </a:cubicBezTo>
                  <a:cubicBezTo>
                    <a:pt x="417" y="177"/>
                    <a:pt x="431" y="191"/>
                    <a:pt x="445" y="191"/>
                  </a:cubicBezTo>
                  <a:cubicBezTo>
                    <a:pt x="509" y="191"/>
                    <a:pt x="509" y="191"/>
                    <a:pt x="509" y="191"/>
                  </a:cubicBezTo>
                  <a:cubicBezTo>
                    <a:pt x="523" y="191"/>
                    <a:pt x="537" y="177"/>
                    <a:pt x="537" y="162"/>
                  </a:cubicBezTo>
                  <a:lnTo>
                    <a:pt x="537" y="99"/>
                  </a:lnTo>
                  <a:close/>
                  <a:moveTo>
                    <a:pt x="537" y="254"/>
                  </a:moveTo>
                  <a:lnTo>
                    <a:pt x="537" y="254"/>
                  </a:lnTo>
                  <a:cubicBezTo>
                    <a:pt x="481" y="254"/>
                    <a:pt x="481" y="254"/>
                    <a:pt x="481" y="254"/>
                  </a:cubicBezTo>
                  <a:cubicBezTo>
                    <a:pt x="488" y="269"/>
                    <a:pt x="488" y="290"/>
                    <a:pt x="488" y="304"/>
                  </a:cubicBezTo>
                  <a:cubicBezTo>
                    <a:pt x="488" y="403"/>
                    <a:pt x="403" y="488"/>
                    <a:pt x="304" y="488"/>
                  </a:cubicBezTo>
                  <a:cubicBezTo>
                    <a:pt x="205" y="488"/>
                    <a:pt x="120" y="403"/>
                    <a:pt x="120" y="304"/>
                  </a:cubicBezTo>
                  <a:cubicBezTo>
                    <a:pt x="120" y="290"/>
                    <a:pt x="120" y="269"/>
                    <a:pt x="127" y="254"/>
                  </a:cubicBezTo>
                  <a:cubicBezTo>
                    <a:pt x="71" y="254"/>
                    <a:pt x="71" y="254"/>
                    <a:pt x="71" y="254"/>
                  </a:cubicBezTo>
                  <a:cubicBezTo>
                    <a:pt x="71" y="509"/>
                    <a:pt x="71" y="509"/>
                    <a:pt x="71" y="509"/>
                  </a:cubicBezTo>
                  <a:cubicBezTo>
                    <a:pt x="71" y="523"/>
                    <a:pt x="85" y="537"/>
                    <a:pt x="99" y="537"/>
                  </a:cubicBezTo>
                  <a:cubicBezTo>
                    <a:pt x="509" y="537"/>
                    <a:pt x="509" y="537"/>
                    <a:pt x="509" y="537"/>
                  </a:cubicBezTo>
                  <a:cubicBezTo>
                    <a:pt x="523" y="537"/>
                    <a:pt x="537" y="523"/>
                    <a:pt x="537" y="509"/>
                  </a:cubicBezTo>
                  <a:lnTo>
                    <a:pt x="537" y="254"/>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745" name="Google Shape;745;p68"/>
            <p:cNvSpPr/>
            <p:nvPr/>
          </p:nvSpPr>
          <p:spPr>
            <a:xfrm>
              <a:off x="5970616" y="4364627"/>
              <a:ext cx="165286" cy="135124"/>
            </a:xfrm>
            <a:custGeom>
              <a:rect b="b" l="l" r="r" t="t"/>
              <a:pathLst>
                <a:path extrusionOk="0" h="496" w="602">
                  <a:moveTo>
                    <a:pt x="410" y="0"/>
                  </a:moveTo>
                  <a:lnTo>
                    <a:pt x="410" y="0"/>
                  </a:lnTo>
                  <a:cubicBezTo>
                    <a:pt x="459" y="0"/>
                    <a:pt x="481" y="22"/>
                    <a:pt x="509" y="43"/>
                  </a:cubicBezTo>
                  <a:cubicBezTo>
                    <a:pt x="530" y="43"/>
                    <a:pt x="558" y="29"/>
                    <a:pt x="572" y="22"/>
                  </a:cubicBezTo>
                  <a:cubicBezTo>
                    <a:pt x="580" y="15"/>
                    <a:pt x="580" y="15"/>
                    <a:pt x="587" y="15"/>
                  </a:cubicBezTo>
                  <a:cubicBezTo>
                    <a:pt x="580" y="36"/>
                    <a:pt x="565" y="57"/>
                    <a:pt x="544" y="71"/>
                  </a:cubicBezTo>
                  <a:cubicBezTo>
                    <a:pt x="544" y="71"/>
                    <a:pt x="537" y="78"/>
                    <a:pt x="530" y="78"/>
                  </a:cubicBezTo>
                  <a:cubicBezTo>
                    <a:pt x="558" y="78"/>
                    <a:pt x="580" y="64"/>
                    <a:pt x="601" y="64"/>
                  </a:cubicBezTo>
                  <a:cubicBezTo>
                    <a:pt x="594" y="78"/>
                    <a:pt x="580" y="99"/>
                    <a:pt x="558" y="106"/>
                  </a:cubicBezTo>
                  <a:cubicBezTo>
                    <a:pt x="551" y="113"/>
                    <a:pt x="551" y="121"/>
                    <a:pt x="544" y="128"/>
                  </a:cubicBezTo>
                  <a:cubicBezTo>
                    <a:pt x="544" y="156"/>
                    <a:pt x="544" y="177"/>
                    <a:pt x="537" y="205"/>
                  </a:cubicBezTo>
                  <a:cubicBezTo>
                    <a:pt x="502" y="340"/>
                    <a:pt x="424" y="439"/>
                    <a:pt x="297" y="481"/>
                  </a:cubicBezTo>
                  <a:cubicBezTo>
                    <a:pt x="247" y="495"/>
                    <a:pt x="170" y="495"/>
                    <a:pt x="120" y="488"/>
                  </a:cubicBezTo>
                  <a:cubicBezTo>
                    <a:pt x="92" y="481"/>
                    <a:pt x="71" y="474"/>
                    <a:pt x="42" y="460"/>
                  </a:cubicBezTo>
                  <a:cubicBezTo>
                    <a:pt x="35" y="453"/>
                    <a:pt x="21" y="453"/>
                    <a:pt x="14" y="446"/>
                  </a:cubicBezTo>
                  <a:cubicBezTo>
                    <a:pt x="7" y="439"/>
                    <a:pt x="7" y="439"/>
                    <a:pt x="0" y="439"/>
                  </a:cubicBezTo>
                  <a:cubicBezTo>
                    <a:pt x="14" y="439"/>
                    <a:pt x="28" y="439"/>
                    <a:pt x="42" y="439"/>
                  </a:cubicBezTo>
                  <a:cubicBezTo>
                    <a:pt x="50" y="439"/>
                    <a:pt x="64" y="439"/>
                    <a:pt x="78" y="432"/>
                  </a:cubicBezTo>
                  <a:cubicBezTo>
                    <a:pt x="106" y="424"/>
                    <a:pt x="127" y="417"/>
                    <a:pt x="148" y="410"/>
                  </a:cubicBezTo>
                  <a:cubicBezTo>
                    <a:pt x="163" y="403"/>
                    <a:pt x="177" y="396"/>
                    <a:pt x="184" y="382"/>
                  </a:cubicBezTo>
                  <a:cubicBezTo>
                    <a:pt x="170" y="382"/>
                    <a:pt x="156" y="382"/>
                    <a:pt x="148" y="382"/>
                  </a:cubicBezTo>
                  <a:cubicBezTo>
                    <a:pt x="106" y="368"/>
                    <a:pt x="85" y="340"/>
                    <a:pt x="71" y="297"/>
                  </a:cubicBezTo>
                  <a:cubicBezTo>
                    <a:pt x="78" y="304"/>
                    <a:pt x="113" y="304"/>
                    <a:pt x="120" y="297"/>
                  </a:cubicBezTo>
                  <a:cubicBezTo>
                    <a:pt x="106" y="297"/>
                    <a:pt x="92" y="290"/>
                    <a:pt x="85" y="283"/>
                  </a:cubicBezTo>
                  <a:cubicBezTo>
                    <a:pt x="50" y="262"/>
                    <a:pt x="21" y="227"/>
                    <a:pt x="21" y="177"/>
                  </a:cubicBezTo>
                  <a:cubicBezTo>
                    <a:pt x="28" y="177"/>
                    <a:pt x="35" y="177"/>
                    <a:pt x="35" y="184"/>
                  </a:cubicBezTo>
                  <a:cubicBezTo>
                    <a:pt x="42" y="184"/>
                    <a:pt x="50" y="184"/>
                    <a:pt x="64" y="191"/>
                  </a:cubicBezTo>
                  <a:lnTo>
                    <a:pt x="78" y="191"/>
                  </a:lnTo>
                  <a:cubicBezTo>
                    <a:pt x="71" y="184"/>
                    <a:pt x="64" y="177"/>
                    <a:pt x="57" y="170"/>
                  </a:cubicBezTo>
                  <a:cubicBezTo>
                    <a:pt x="35" y="142"/>
                    <a:pt x="14" y="106"/>
                    <a:pt x="28" y="57"/>
                  </a:cubicBezTo>
                  <a:cubicBezTo>
                    <a:pt x="28" y="43"/>
                    <a:pt x="35" y="36"/>
                    <a:pt x="42" y="29"/>
                  </a:cubicBezTo>
                  <a:cubicBezTo>
                    <a:pt x="42" y="29"/>
                    <a:pt x="50" y="36"/>
                    <a:pt x="57" y="36"/>
                  </a:cubicBezTo>
                  <a:cubicBezTo>
                    <a:pt x="64" y="50"/>
                    <a:pt x="78" y="64"/>
                    <a:pt x="92" y="71"/>
                  </a:cubicBezTo>
                  <a:cubicBezTo>
                    <a:pt x="134" y="106"/>
                    <a:pt x="177" y="128"/>
                    <a:pt x="240" y="149"/>
                  </a:cubicBezTo>
                  <a:cubicBezTo>
                    <a:pt x="261" y="149"/>
                    <a:pt x="276" y="156"/>
                    <a:pt x="297" y="156"/>
                  </a:cubicBezTo>
                  <a:cubicBezTo>
                    <a:pt x="290" y="135"/>
                    <a:pt x="290" y="113"/>
                    <a:pt x="297" y="99"/>
                  </a:cubicBezTo>
                  <a:cubicBezTo>
                    <a:pt x="311" y="57"/>
                    <a:pt x="332" y="29"/>
                    <a:pt x="368" y="15"/>
                  </a:cubicBezTo>
                  <a:cubicBezTo>
                    <a:pt x="375" y="8"/>
                    <a:pt x="389" y="8"/>
                    <a:pt x="396" y="8"/>
                  </a:cubicBezTo>
                  <a:cubicBezTo>
                    <a:pt x="403" y="8"/>
                    <a:pt x="403" y="0"/>
                    <a:pt x="410" y="0"/>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746" name="Google Shape;746;p68"/>
            <p:cNvSpPr/>
            <p:nvPr/>
          </p:nvSpPr>
          <p:spPr>
            <a:xfrm>
              <a:off x="5266267" y="4361812"/>
              <a:ext cx="65277" cy="140754"/>
            </a:xfrm>
            <a:custGeom>
              <a:rect b="b" l="l" r="r" t="t"/>
              <a:pathLst>
                <a:path extrusionOk="0" h="608" w="284">
                  <a:moveTo>
                    <a:pt x="283" y="7"/>
                  </a:moveTo>
                  <a:lnTo>
                    <a:pt x="283" y="7"/>
                  </a:lnTo>
                  <a:cubicBezTo>
                    <a:pt x="283" y="42"/>
                    <a:pt x="283" y="106"/>
                    <a:pt x="283" y="106"/>
                  </a:cubicBezTo>
                  <a:cubicBezTo>
                    <a:pt x="283" y="106"/>
                    <a:pt x="213" y="99"/>
                    <a:pt x="198" y="127"/>
                  </a:cubicBezTo>
                  <a:cubicBezTo>
                    <a:pt x="184" y="141"/>
                    <a:pt x="191" y="183"/>
                    <a:pt x="191" y="212"/>
                  </a:cubicBezTo>
                  <a:cubicBezTo>
                    <a:pt x="220" y="212"/>
                    <a:pt x="255" y="212"/>
                    <a:pt x="283" y="212"/>
                  </a:cubicBezTo>
                  <a:cubicBezTo>
                    <a:pt x="276" y="254"/>
                    <a:pt x="269" y="275"/>
                    <a:pt x="269" y="311"/>
                  </a:cubicBezTo>
                  <a:cubicBezTo>
                    <a:pt x="241" y="311"/>
                    <a:pt x="191" y="311"/>
                    <a:pt x="191" y="311"/>
                  </a:cubicBezTo>
                  <a:cubicBezTo>
                    <a:pt x="191" y="607"/>
                    <a:pt x="191" y="607"/>
                    <a:pt x="191" y="607"/>
                  </a:cubicBezTo>
                  <a:cubicBezTo>
                    <a:pt x="191" y="607"/>
                    <a:pt x="100" y="607"/>
                    <a:pt x="57" y="607"/>
                  </a:cubicBezTo>
                  <a:cubicBezTo>
                    <a:pt x="57" y="516"/>
                    <a:pt x="57" y="410"/>
                    <a:pt x="57" y="311"/>
                  </a:cubicBezTo>
                  <a:cubicBezTo>
                    <a:pt x="36" y="311"/>
                    <a:pt x="22" y="311"/>
                    <a:pt x="0" y="311"/>
                  </a:cubicBezTo>
                  <a:cubicBezTo>
                    <a:pt x="0" y="275"/>
                    <a:pt x="0" y="247"/>
                    <a:pt x="0" y="212"/>
                  </a:cubicBezTo>
                  <a:cubicBezTo>
                    <a:pt x="22" y="212"/>
                    <a:pt x="36" y="212"/>
                    <a:pt x="57" y="212"/>
                  </a:cubicBezTo>
                  <a:cubicBezTo>
                    <a:pt x="64" y="148"/>
                    <a:pt x="64" y="78"/>
                    <a:pt x="100" y="42"/>
                  </a:cubicBezTo>
                  <a:cubicBezTo>
                    <a:pt x="135" y="0"/>
                    <a:pt x="170" y="7"/>
                    <a:pt x="283" y="7"/>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747" name="Google Shape;747;p68"/>
            <p:cNvSpPr/>
            <p:nvPr/>
          </p:nvSpPr>
          <p:spPr>
            <a:xfrm>
              <a:off x="5574524" y="4356182"/>
              <a:ext cx="153132" cy="152014"/>
            </a:xfrm>
            <a:custGeom>
              <a:rect b="b" l="l" r="r" t="t"/>
              <a:pathLst>
                <a:path extrusionOk="0" h="601" w="602">
                  <a:moveTo>
                    <a:pt x="304" y="0"/>
                  </a:moveTo>
                  <a:lnTo>
                    <a:pt x="304" y="0"/>
                  </a:lnTo>
                  <a:cubicBezTo>
                    <a:pt x="134" y="0"/>
                    <a:pt x="0" y="134"/>
                    <a:pt x="0" y="304"/>
                  </a:cubicBezTo>
                  <a:cubicBezTo>
                    <a:pt x="0" y="424"/>
                    <a:pt x="78" y="530"/>
                    <a:pt x="184" y="579"/>
                  </a:cubicBezTo>
                  <a:cubicBezTo>
                    <a:pt x="184" y="558"/>
                    <a:pt x="184" y="530"/>
                    <a:pt x="191" y="509"/>
                  </a:cubicBezTo>
                  <a:cubicBezTo>
                    <a:pt x="191" y="487"/>
                    <a:pt x="226" y="346"/>
                    <a:pt x="226" y="346"/>
                  </a:cubicBezTo>
                  <a:cubicBezTo>
                    <a:pt x="226" y="346"/>
                    <a:pt x="219" y="325"/>
                    <a:pt x="219" y="297"/>
                  </a:cubicBezTo>
                  <a:cubicBezTo>
                    <a:pt x="219" y="254"/>
                    <a:pt x="240" y="219"/>
                    <a:pt x="276" y="219"/>
                  </a:cubicBezTo>
                  <a:cubicBezTo>
                    <a:pt x="304" y="219"/>
                    <a:pt x="318" y="240"/>
                    <a:pt x="318" y="261"/>
                  </a:cubicBezTo>
                  <a:cubicBezTo>
                    <a:pt x="318" y="289"/>
                    <a:pt x="297" y="332"/>
                    <a:pt x="290" y="374"/>
                  </a:cubicBezTo>
                  <a:cubicBezTo>
                    <a:pt x="283" y="403"/>
                    <a:pt x="304" y="431"/>
                    <a:pt x="339" y="431"/>
                  </a:cubicBezTo>
                  <a:cubicBezTo>
                    <a:pt x="396" y="431"/>
                    <a:pt x="431" y="353"/>
                    <a:pt x="431" y="268"/>
                  </a:cubicBezTo>
                  <a:cubicBezTo>
                    <a:pt x="431" y="205"/>
                    <a:pt x="389" y="155"/>
                    <a:pt x="304" y="155"/>
                  </a:cubicBezTo>
                  <a:cubicBezTo>
                    <a:pt x="212" y="155"/>
                    <a:pt x="155" y="219"/>
                    <a:pt x="155" y="297"/>
                  </a:cubicBezTo>
                  <a:cubicBezTo>
                    <a:pt x="155" y="325"/>
                    <a:pt x="162" y="346"/>
                    <a:pt x="176" y="360"/>
                  </a:cubicBezTo>
                  <a:cubicBezTo>
                    <a:pt x="184" y="360"/>
                    <a:pt x="184" y="367"/>
                    <a:pt x="184" y="374"/>
                  </a:cubicBezTo>
                  <a:cubicBezTo>
                    <a:pt x="184" y="382"/>
                    <a:pt x="176" y="396"/>
                    <a:pt x="176" y="396"/>
                  </a:cubicBezTo>
                  <a:cubicBezTo>
                    <a:pt x="176" y="403"/>
                    <a:pt x="169" y="410"/>
                    <a:pt x="162" y="403"/>
                  </a:cubicBezTo>
                  <a:cubicBezTo>
                    <a:pt x="120" y="389"/>
                    <a:pt x="99" y="339"/>
                    <a:pt x="99" y="289"/>
                  </a:cubicBezTo>
                  <a:cubicBezTo>
                    <a:pt x="99" y="205"/>
                    <a:pt x="169" y="99"/>
                    <a:pt x="318" y="99"/>
                  </a:cubicBezTo>
                  <a:cubicBezTo>
                    <a:pt x="431" y="99"/>
                    <a:pt x="509" y="184"/>
                    <a:pt x="509" y="275"/>
                  </a:cubicBezTo>
                  <a:cubicBezTo>
                    <a:pt x="509" y="396"/>
                    <a:pt x="438" y="480"/>
                    <a:pt x="346" y="480"/>
                  </a:cubicBezTo>
                  <a:cubicBezTo>
                    <a:pt x="311" y="480"/>
                    <a:pt x="283" y="466"/>
                    <a:pt x="269" y="445"/>
                  </a:cubicBezTo>
                  <a:cubicBezTo>
                    <a:pt x="269" y="445"/>
                    <a:pt x="254" y="516"/>
                    <a:pt x="247" y="530"/>
                  </a:cubicBezTo>
                  <a:cubicBezTo>
                    <a:pt x="240" y="551"/>
                    <a:pt x="233" y="572"/>
                    <a:pt x="219" y="593"/>
                  </a:cubicBezTo>
                  <a:cubicBezTo>
                    <a:pt x="247" y="600"/>
                    <a:pt x="276" y="600"/>
                    <a:pt x="304" y="600"/>
                  </a:cubicBezTo>
                  <a:cubicBezTo>
                    <a:pt x="466" y="600"/>
                    <a:pt x="601" y="466"/>
                    <a:pt x="601" y="304"/>
                  </a:cubicBezTo>
                  <a:cubicBezTo>
                    <a:pt x="601" y="134"/>
                    <a:pt x="466" y="0"/>
                    <a:pt x="304" y="0"/>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748" name="Google Shape;748;p68"/>
            <p:cNvSpPr/>
            <p:nvPr/>
          </p:nvSpPr>
          <p:spPr>
            <a:xfrm>
              <a:off x="6762589" y="4352166"/>
              <a:ext cx="163144" cy="160046"/>
            </a:xfrm>
            <a:custGeom>
              <a:rect b="b" l="l" r="r" t="t"/>
              <a:pathLst>
                <a:path extrusionOk="0" h="454" w="461">
                  <a:moveTo>
                    <a:pt x="221" y="160"/>
                  </a:moveTo>
                  <a:lnTo>
                    <a:pt x="221" y="160"/>
                  </a:lnTo>
                  <a:cubicBezTo>
                    <a:pt x="186" y="98"/>
                    <a:pt x="150" y="54"/>
                    <a:pt x="150" y="54"/>
                  </a:cubicBezTo>
                  <a:cubicBezTo>
                    <a:pt x="88" y="72"/>
                    <a:pt x="53" y="125"/>
                    <a:pt x="35" y="187"/>
                  </a:cubicBezTo>
                  <a:cubicBezTo>
                    <a:pt x="44" y="187"/>
                    <a:pt x="124" y="187"/>
                    <a:pt x="221" y="160"/>
                  </a:cubicBezTo>
                  <a:close/>
                  <a:moveTo>
                    <a:pt x="239" y="231"/>
                  </a:moveTo>
                  <a:lnTo>
                    <a:pt x="239" y="231"/>
                  </a:lnTo>
                  <a:cubicBezTo>
                    <a:pt x="248" y="222"/>
                    <a:pt x="248" y="222"/>
                    <a:pt x="248" y="222"/>
                  </a:cubicBezTo>
                  <a:cubicBezTo>
                    <a:pt x="248" y="213"/>
                    <a:pt x="239" y="204"/>
                    <a:pt x="239" y="196"/>
                  </a:cubicBezTo>
                  <a:cubicBezTo>
                    <a:pt x="133" y="222"/>
                    <a:pt x="35" y="222"/>
                    <a:pt x="35" y="222"/>
                  </a:cubicBezTo>
                  <a:cubicBezTo>
                    <a:pt x="35" y="275"/>
                    <a:pt x="53" y="319"/>
                    <a:pt x="88" y="355"/>
                  </a:cubicBezTo>
                  <a:cubicBezTo>
                    <a:pt x="88" y="355"/>
                    <a:pt x="141" y="258"/>
                    <a:pt x="239" y="231"/>
                  </a:cubicBezTo>
                  <a:close/>
                  <a:moveTo>
                    <a:pt x="106" y="382"/>
                  </a:moveTo>
                  <a:lnTo>
                    <a:pt x="106" y="382"/>
                  </a:lnTo>
                  <a:cubicBezTo>
                    <a:pt x="106" y="382"/>
                    <a:pt x="106" y="382"/>
                    <a:pt x="106" y="373"/>
                  </a:cubicBezTo>
                  <a:cubicBezTo>
                    <a:pt x="106" y="382"/>
                    <a:pt x="106" y="382"/>
                    <a:pt x="106" y="382"/>
                  </a:cubicBezTo>
                  <a:close/>
                  <a:moveTo>
                    <a:pt x="186" y="36"/>
                  </a:moveTo>
                  <a:lnTo>
                    <a:pt x="186" y="36"/>
                  </a:lnTo>
                  <a:close/>
                  <a:moveTo>
                    <a:pt x="354" y="81"/>
                  </a:moveTo>
                  <a:lnTo>
                    <a:pt x="354" y="81"/>
                  </a:lnTo>
                  <a:cubicBezTo>
                    <a:pt x="328" y="45"/>
                    <a:pt x="284" y="28"/>
                    <a:pt x="231" y="28"/>
                  </a:cubicBezTo>
                  <a:cubicBezTo>
                    <a:pt x="212" y="28"/>
                    <a:pt x="194" y="36"/>
                    <a:pt x="186" y="36"/>
                  </a:cubicBezTo>
                  <a:cubicBezTo>
                    <a:pt x="186" y="36"/>
                    <a:pt x="221" y="89"/>
                    <a:pt x="256" y="151"/>
                  </a:cubicBezTo>
                  <a:cubicBezTo>
                    <a:pt x="328" y="125"/>
                    <a:pt x="354" y="81"/>
                    <a:pt x="354" y="81"/>
                  </a:cubicBezTo>
                  <a:close/>
                  <a:moveTo>
                    <a:pt x="231" y="453"/>
                  </a:moveTo>
                  <a:lnTo>
                    <a:pt x="231" y="453"/>
                  </a:lnTo>
                  <a:cubicBezTo>
                    <a:pt x="106" y="453"/>
                    <a:pt x="0" y="355"/>
                    <a:pt x="0" y="222"/>
                  </a:cubicBezTo>
                  <a:cubicBezTo>
                    <a:pt x="0" y="98"/>
                    <a:pt x="106" y="0"/>
                    <a:pt x="231" y="0"/>
                  </a:cubicBezTo>
                  <a:cubicBezTo>
                    <a:pt x="354" y="0"/>
                    <a:pt x="460" y="98"/>
                    <a:pt x="460" y="222"/>
                  </a:cubicBezTo>
                  <a:cubicBezTo>
                    <a:pt x="460" y="355"/>
                    <a:pt x="354" y="453"/>
                    <a:pt x="231" y="453"/>
                  </a:cubicBezTo>
                  <a:close/>
                  <a:moveTo>
                    <a:pt x="265" y="258"/>
                  </a:moveTo>
                  <a:lnTo>
                    <a:pt x="265" y="258"/>
                  </a:lnTo>
                  <a:cubicBezTo>
                    <a:pt x="150" y="302"/>
                    <a:pt x="115" y="382"/>
                    <a:pt x="106" y="382"/>
                  </a:cubicBezTo>
                  <a:cubicBezTo>
                    <a:pt x="141" y="408"/>
                    <a:pt x="186" y="417"/>
                    <a:pt x="231" y="417"/>
                  </a:cubicBezTo>
                  <a:cubicBezTo>
                    <a:pt x="256" y="417"/>
                    <a:pt x="284" y="417"/>
                    <a:pt x="310" y="408"/>
                  </a:cubicBezTo>
                  <a:cubicBezTo>
                    <a:pt x="301" y="391"/>
                    <a:pt x="292" y="329"/>
                    <a:pt x="265" y="258"/>
                  </a:cubicBezTo>
                  <a:close/>
                  <a:moveTo>
                    <a:pt x="275" y="178"/>
                  </a:moveTo>
                  <a:lnTo>
                    <a:pt x="275" y="178"/>
                  </a:lnTo>
                  <a:cubicBezTo>
                    <a:pt x="275" y="187"/>
                    <a:pt x="284" y="196"/>
                    <a:pt x="284" y="204"/>
                  </a:cubicBezTo>
                  <a:cubicBezTo>
                    <a:pt x="284" y="213"/>
                    <a:pt x="284" y="213"/>
                    <a:pt x="292" y="213"/>
                  </a:cubicBezTo>
                  <a:cubicBezTo>
                    <a:pt x="354" y="213"/>
                    <a:pt x="425" y="222"/>
                    <a:pt x="425" y="222"/>
                  </a:cubicBezTo>
                  <a:cubicBezTo>
                    <a:pt x="425" y="178"/>
                    <a:pt x="407" y="134"/>
                    <a:pt x="381" y="98"/>
                  </a:cubicBezTo>
                  <a:cubicBezTo>
                    <a:pt x="381" y="107"/>
                    <a:pt x="346" y="151"/>
                    <a:pt x="275" y="178"/>
                  </a:cubicBezTo>
                  <a:close/>
                  <a:moveTo>
                    <a:pt x="301" y="249"/>
                  </a:moveTo>
                  <a:lnTo>
                    <a:pt x="301" y="249"/>
                  </a:lnTo>
                  <a:cubicBezTo>
                    <a:pt x="328" y="319"/>
                    <a:pt x="337" y="373"/>
                    <a:pt x="337" y="391"/>
                  </a:cubicBezTo>
                  <a:cubicBezTo>
                    <a:pt x="381" y="355"/>
                    <a:pt x="416" y="311"/>
                    <a:pt x="425" y="258"/>
                  </a:cubicBezTo>
                  <a:cubicBezTo>
                    <a:pt x="416" y="258"/>
                    <a:pt x="363" y="240"/>
                    <a:pt x="301" y="249"/>
                  </a:cubicBezTo>
                  <a:close/>
                </a:path>
              </a:pathLst>
            </a:custGeom>
            <a:solidFill>
              <a:schemeClr val="accent3"/>
            </a:solidFill>
            <a:ln>
              <a:noFill/>
            </a:ln>
          </p:spPr>
          <p:txBody>
            <a:bodyPr anchorCtr="0" anchor="ctr" bIns="17125" lIns="34275" spcFirstLastPara="1" rIns="34275" wrap="square" tIns="171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749" name="Google Shape;749;p68"/>
          <p:cNvSpPr txBox="1"/>
          <p:nvPr/>
        </p:nvSpPr>
        <p:spPr>
          <a:xfrm>
            <a:off x="10488488" y="421466"/>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750" name="Google Shape;750;p68"/>
          <p:cNvCxnSpPr/>
          <p:nvPr/>
        </p:nvCxnSpPr>
        <p:spPr>
          <a:xfrm>
            <a:off x="9433768" y="609354"/>
            <a:ext cx="936104" cy="0"/>
          </a:xfrm>
          <a:prstGeom prst="straightConnector1">
            <a:avLst/>
          </a:prstGeom>
          <a:noFill/>
          <a:ln cap="flat" cmpd="sng" w="9525">
            <a:solidFill>
              <a:srgbClr val="BFBFBF"/>
            </a:solidFill>
            <a:prstDash val="solid"/>
            <a:miter lim="800000"/>
            <a:headEnd len="sm" w="sm" type="none"/>
            <a:tailEnd len="sm" w="sm" type="none"/>
          </a:ln>
        </p:spPr>
      </p:cxnSp>
      <p:sp>
        <p:nvSpPr>
          <p:cNvPr id="751" name="Google Shape;751;p68"/>
          <p:cNvSpPr txBox="1"/>
          <p:nvPr/>
        </p:nvSpPr>
        <p:spPr>
          <a:xfrm>
            <a:off x="5015881" y="4519105"/>
            <a:ext cx="2557040" cy="270843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7000">
                <a:solidFill>
                  <a:schemeClr val="accent4"/>
                </a:solidFill>
                <a:latin typeface="Cormorant"/>
                <a:ea typeface="Cormorant"/>
                <a:cs typeface="Cormorant"/>
                <a:sym typeface="Cormorant"/>
              </a:rPr>
              <a:t>3</a:t>
            </a:r>
            <a:endParaRPr sz="17000">
              <a:solidFill>
                <a:schemeClr val="accent4"/>
              </a:solidFill>
              <a:latin typeface="Cormorant"/>
              <a:ea typeface="Cormorant"/>
              <a:cs typeface="Cormorant"/>
              <a:sym typeface="Cormorant"/>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55" name="Shape 755"/>
        <p:cNvGrpSpPr/>
        <p:nvPr/>
      </p:nvGrpSpPr>
      <p:grpSpPr>
        <a:xfrm>
          <a:off x="0" y="0"/>
          <a:ext cx="0" cy="0"/>
          <a:chOff x="0" y="0"/>
          <a:chExt cx="0" cy="0"/>
        </a:xfrm>
      </p:grpSpPr>
      <p:sp>
        <p:nvSpPr>
          <p:cNvPr id="756" name="Google Shape;756;p69"/>
          <p:cNvSpPr/>
          <p:nvPr/>
        </p:nvSpPr>
        <p:spPr>
          <a:xfrm>
            <a:off x="0" y="1340768"/>
            <a:ext cx="12192000" cy="5517232"/>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757" name="Google Shape;757;p69"/>
          <p:cNvPicPr preferRelativeResize="0"/>
          <p:nvPr/>
        </p:nvPicPr>
        <p:blipFill rotWithShape="1">
          <a:blip r:embed="rId3">
            <a:alphaModFix/>
          </a:blip>
          <a:srcRect b="2299" l="26590" r="26586" t="2289"/>
          <a:stretch/>
        </p:blipFill>
        <p:spPr>
          <a:xfrm>
            <a:off x="7680175" y="14"/>
            <a:ext cx="3971826" cy="5396150"/>
          </a:xfrm>
          <a:prstGeom prst="rect">
            <a:avLst/>
          </a:prstGeom>
          <a:noFill/>
          <a:ln>
            <a:noFill/>
          </a:ln>
        </p:spPr>
      </p:pic>
      <p:sp>
        <p:nvSpPr>
          <p:cNvPr id="758" name="Google Shape;758;p69"/>
          <p:cNvSpPr txBox="1"/>
          <p:nvPr/>
        </p:nvSpPr>
        <p:spPr>
          <a:xfrm>
            <a:off x="483650" y="1828800"/>
            <a:ext cx="4532230"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Kenny Angela</a:t>
            </a:r>
            <a:endParaRPr sz="5500">
              <a:solidFill>
                <a:schemeClr val="dk2"/>
              </a:solidFill>
              <a:latin typeface="Cormorant"/>
              <a:ea typeface="Cormorant"/>
              <a:cs typeface="Cormorant"/>
              <a:sym typeface="Cormorant"/>
            </a:endParaRPr>
          </a:p>
        </p:txBody>
      </p:sp>
      <p:sp>
        <p:nvSpPr>
          <p:cNvPr id="759" name="Google Shape;759;p69"/>
          <p:cNvSpPr txBox="1"/>
          <p:nvPr/>
        </p:nvSpPr>
        <p:spPr>
          <a:xfrm>
            <a:off x="1450350" y="5396142"/>
            <a:ext cx="3853562"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 when an unknown printer took a galley. Lorem Ipsum is simply dummy text standard dummy text ever printer took a galley.</a:t>
            </a:r>
            <a:endParaRPr/>
          </a:p>
        </p:txBody>
      </p:sp>
      <p:sp>
        <p:nvSpPr>
          <p:cNvPr id="760" name="Google Shape;760;p69"/>
          <p:cNvSpPr txBox="1"/>
          <p:nvPr/>
        </p:nvSpPr>
        <p:spPr>
          <a:xfrm>
            <a:off x="9352018" y="5840946"/>
            <a:ext cx="2299981" cy="477054"/>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2500">
                <a:solidFill>
                  <a:schemeClr val="dk2"/>
                </a:solidFill>
                <a:latin typeface="Cormorant"/>
                <a:ea typeface="Cormorant"/>
                <a:cs typeface="Cormorant"/>
                <a:sym typeface="Cormorant"/>
              </a:rPr>
              <a:t>Founder</a:t>
            </a:r>
            <a:endParaRPr sz="2500">
              <a:solidFill>
                <a:schemeClr val="dk2"/>
              </a:solidFill>
              <a:latin typeface="Cormorant"/>
              <a:ea typeface="Cormorant"/>
              <a:cs typeface="Cormorant"/>
              <a:sym typeface="Cormorant"/>
            </a:endParaRPr>
          </a:p>
        </p:txBody>
      </p:sp>
      <p:grpSp>
        <p:nvGrpSpPr>
          <p:cNvPr id="761" name="Google Shape;761;p69"/>
          <p:cNvGrpSpPr/>
          <p:nvPr/>
        </p:nvGrpSpPr>
        <p:grpSpPr>
          <a:xfrm>
            <a:off x="608016" y="2939340"/>
            <a:ext cx="1496322" cy="144312"/>
            <a:chOff x="5266267" y="4352166"/>
            <a:chExt cx="1659466" cy="160046"/>
          </a:xfrm>
        </p:grpSpPr>
        <p:sp>
          <p:nvSpPr>
            <p:cNvPr id="762" name="Google Shape;762;p69"/>
            <p:cNvSpPr/>
            <p:nvPr/>
          </p:nvSpPr>
          <p:spPr>
            <a:xfrm>
              <a:off x="6378868" y="4361812"/>
              <a:ext cx="140754" cy="140754"/>
            </a:xfrm>
            <a:custGeom>
              <a:rect b="b" l="l" r="r" t="t"/>
              <a:pathLst>
                <a:path extrusionOk="0" h="609" w="609">
                  <a:moveTo>
                    <a:pt x="530" y="608"/>
                  </a:moveTo>
                  <a:lnTo>
                    <a:pt x="530" y="608"/>
                  </a:lnTo>
                  <a:cubicBezTo>
                    <a:pt x="78" y="608"/>
                    <a:pt x="78" y="608"/>
                    <a:pt x="78" y="608"/>
                  </a:cubicBezTo>
                  <a:cubicBezTo>
                    <a:pt x="36" y="608"/>
                    <a:pt x="0" y="572"/>
                    <a:pt x="0" y="530"/>
                  </a:cubicBezTo>
                  <a:cubicBezTo>
                    <a:pt x="0" y="78"/>
                    <a:pt x="0" y="78"/>
                    <a:pt x="0" y="78"/>
                  </a:cubicBezTo>
                  <a:cubicBezTo>
                    <a:pt x="0" y="35"/>
                    <a:pt x="36" y="0"/>
                    <a:pt x="78" y="0"/>
                  </a:cubicBezTo>
                  <a:cubicBezTo>
                    <a:pt x="530" y="0"/>
                    <a:pt x="530" y="0"/>
                    <a:pt x="530" y="0"/>
                  </a:cubicBezTo>
                  <a:cubicBezTo>
                    <a:pt x="573" y="0"/>
                    <a:pt x="608" y="35"/>
                    <a:pt x="608" y="78"/>
                  </a:cubicBezTo>
                  <a:cubicBezTo>
                    <a:pt x="608" y="530"/>
                    <a:pt x="608" y="530"/>
                    <a:pt x="608" y="530"/>
                  </a:cubicBezTo>
                  <a:cubicBezTo>
                    <a:pt x="608" y="572"/>
                    <a:pt x="573" y="608"/>
                    <a:pt x="530" y="608"/>
                  </a:cubicBezTo>
                  <a:close/>
                  <a:moveTo>
                    <a:pt x="304" y="184"/>
                  </a:moveTo>
                  <a:lnTo>
                    <a:pt x="304" y="184"/>
                  </a:lnTo>
                  <a:cubicBezTo>
                    <a:pt x="254" y="184"/>
                    <a:pt x="219" y="212"/>
                    <a:pt x="198" y="254"/>
                  </a:cubicBezTo>
                  <a:cubicBezTo>
                    <a:pt x="198" y="261"/>
                    <a:pt x="198" y="261"/>
                    <a:pt x="191" y="261"/>
                  </a:cubicBezTo>
                  <a:lnTo>
                    <a:pt x="191" y="269"/>
                  </a:lnTo>
                  <a:lnTo>
                    <a:pt x="191" y="276"/>
                  </a:lnTo>
                  <a:cubicBezTo>
                    <a:pt x="191" y="276"/>
                    <a:pt x="191" y="276"/>
                    <a:pt x="191" y="283"/>
                  </a:cubicBezTo>
                  <a:cubicBezTo>
                    <a:pt x="191" y="283"/>
                    <a:pt x="191" y="283"/>
                    <a:pt x="191" y="290"/>
                  </a:cubicBezTo>
                  <a:cubicBezTo>
                    <a:pt x="191" y="297"/>
                    <a:pt x="184" y="297"/>
                    <a:pt x="184" y="304"/>
                  </a:cubicBezTo>
                  <a:cubicBezTo>
                    <a:pt x="184" y="367"/>
                    <a:pt x="240" y="424"/>
                    <a:pt x="304" y="424"/>
                  </a:cubicBezTo>
                  <a:cubicBezTo>
                    <a:pt x="368" y="424"/>
                    <a:pt x="424" y="367"/>
                    <a:pt x="424" y="304"/>
                  </a:cubicBezTo>
                  <a:cubicBezTo>
                    <a:pt x="424" y="297"/>
                    <a:pt x="417" y="297"/>
                    <a:pt x="417" y="290"/>
                  </a:cubicBezTo>
                  <a:cubicBezTo>
                    <a:pt x="417" y="283"/>
                    <a:pt x="417" y="283"/>
                    <a:pt x="417" y="283"/>
                  </a:cubicBezTo>
                  <a:cubicBezTo>
                    <a:pt x="417" y="276"/>
                    <a:pt x="417" y="276"/>
                    <a:pt x="417" y="276"/>
                  </a:cubicBezTo>
                  <a:lnTo>
                    <a:pt x="417" y="269"/>
                  </a:lnTo>
                  <a:lnTo>
                    <a:pt x="417" y="261"/>
                  </a:lnTo>
                  <a:cubicBezTo>
                    <a:pt x="410" y="261"/>
                    <a:pt x="410" y="261"/>
                    <a:pt x="410" y="254"/>
                  </a:cubicBezTo>
                  <a:cubicBezTo>
                    <a:pt x="389" y="212"/>
                    <a:pt x="354" y="184"/>
                    <a:pt x="304" y="184"/>
                  </a:cubicBezTo>
                  <a:close/>
                  <a:moveTo>
                    <a:pt x="537" y="99"/>
                  </a:moveTo>
                  <a:lnTo>
                    <a:pt x="537" y="99"/>
                  </a:lnTo>
                  <a:cubicBezTo>
                    <a:pt x="537" y="85"/>
                    <a:pt x="523" y="71"/>
                    <a:pt x="509" y="71"/>
                  </a:cubicBezTo>
                  <a:cubicBezTo>
                    <a:pt x="445" y="71"/>
                    <a:pt x="445" y="71"/>
                    <a:pt x="445" y="71"/>
                  </a:cubicBezTo>
                  <a:cubicBezTo>
                    <a:pt x="431" y="71"/>
                    <a:pt x="417" y="85"/>
                    <a:pt x="417" y="99"/>
                  </a:cubicBezTo>
                  <a:cubicBezTo>
                    <a:pt x="417" y="162"/>
                    <a:pt x="417" y="162"/>
                    <a:pt x="417" y="162"/>
                  </a:cubicBezTo>
                  <a:cubicBezTo>
                    <a:pt x="417" y="177"/>
                    <a:pt x="431" y="191"/>
                    <a:pt x="445" y="191"/>
                  </a:cubicBezTo>
                  <a:cubicBezTo>
                    <a:pt x="509" y="191"/>
                    <a:pt x="509" y="191"/>
                    <a:pt x="509" y="191"/>
                  </a:cubicBezTo>
                  <a:cubicBezTo>
                    <a:pt x="523" y="191"/>
                    <a:pt x="537" y="177"/>
                    <a:pt x="537" y="162"/>
                  </a:cubicBezTo>
                  <a:lnTo>
                    <a:pt x="537" y="99"/>
                  </a:lnTo>
                  <a:close/>
                  <a:moveTo>
                    <a:pt x="537" y="254"/>
                  </a:moveTo>
                  <a:lnTo>
                    <a:pt x="537" y="254"/>
                  </a:lnTo>
                  <a:cubicBezTo>
                    <a:pt x="481" y="254"/>
                    <a:pt x="481" y="254"/>
                    <a:pt x="481" y="254"/>
                  </a:cubicBezTo>
                  <a:cubicBezTo>
                    <a:pt x="488" y="269"/>
                    <a:pt x="488" y="290"/>
                    <a:pt x="488" y="304"/>
                  </a:cubicBezTo>
                  <a:cubicBezTo>
                    <a:pt x="488" y="403"/>
                    <a:pt x="403" y="488"/>
                    <a:pt x="304" y="488"/>
                  </a:cubicBezTo>
                  <a:cubicBezTo>
                    <a:pt x="205" y="488"/>
                    <a:pt x="120" y="403"/>
                    <a:pt x="120" y="304"/>
                  </a:cubicBezTo>
                  <a:cubicBezTo>
                    <a:pt x="120" y="290"/>
                    <a:pt x="120" y="269"/>
                    <a:pt x="127" y="254"/>
                  </a:cubicBezTo>
                  <a:cubicBezTo>
                    <a:pt x="71" y="254"/>
                    <a:pt x="71" y="254"/>
                    <a:pt x="71" y="254"/>
                  </a:cubicBezTo>
                  <a:cubicBezTo>
                    <a:pt x="71" y="509"/>
                    <a:pt x="71" y="509"/>
                    <a:pt x="71" y="509"/>
                  </a:cubicBezTo>
                  <a:cubicBezTo>
                    <a:pt x="71" y="523"/>
                    <a:pt x="85" y="537"/>
                    <a:pt x="99" y="537"/>
                  </a:cubicBezTo>
                  <a:cubicBezTo>
                    <a:pt x="509" y="537"/>
                    <a:pt x="509" y="537"/>
                    <a:pt x="509" y="537"/>
                  </a:cubicBezTo>
                  <a:cubicBezTo>
                    <a:pt x="523" y="537"/>
                    <a:pt x="537" y="523"/>
                    <a:pt x="537" y="509"/>
                  </a:cubicBezTo>
                  <a:lnTo>
                    <a:pt x="537" y="254"/>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763" name="Google Shape;763;p69"/>
            <p:cNvSpPr/>
            <p:nvPr/>
          </p:nvSpPr>
          <p:spPr>
            <a:xfrm>
              <a:off x="5970616" y="4364627"/>
              <a:ext cx="165286" cy="135124"/>
            </a:xfrm>
            <a:custGeom>
              <a:rect b="b" l="l" r="r" t="t"/>
              <a:pathLst>
                <a:path extrusionOk="0" h="496" w="602">
                  <a:moveTo>
                    <a:pt x="410" y="0"/>
                  </a:moveTo>
                  <a:lnTo>
                    <a:pt x="410" y="0"/>
                  </a:lnTo>
                  <a:cubicBezTo>
                    <a:pt x="459" y="0"/>
                    <a:pt x="481" y="22"/>
                    <a:pt x="509" y="43"/>
                  </a:cubicBezTo>
                  <a:cubicBezTo>
                    <a:pt x="530" y="43"/>
                    <a:pt x="558" y="29"/>
                    <a:pt x="572" y="22"/>
                  </a:cubicBezTo>
                  <a:cubicBezTo>
                    <a:pt x="580" y="15"/>
                    <a:pt x="580" y="15"/>
                    <a:pt x="587" y="15"/>
                  </a:cubicBezTo>
                  <a:cubicBezTo>
                    <a:pt x="580" y="36"/>
                    <a:pt x="565" y="57"/>
                    <a:pt x="544" y="71"/>
                  </a:cubicBezTo>
                  <a:cubicBezTo>
                    <a:pt x="544" y="71"/>
                    <a:pt x="537" y="78"/>
                    <a:pt x="530" y="78"/>
                  </a:cubicBezTo>
                  <a:cubicBezTo>
                    <a:pt x="558" y="78"/>
                    <a:pt x="580" y="64"/>
                    <a:pt x="601" y="64"/>
                  </a:cubicBezTo>
                  <a:cubicBezTo>
                    <a:pt x="594" y="78"/>
                    <a:pt x="580" y="99"/>
                    <a:pt x="558" y="106"/>
                  </a:cubicBezTo>
                  <a:cubicBezTo>
                    <a:pt x="551" y="113"/>
                    <a:pt x="551" y="121"/>
                    <a:pt x="544" y="128"/>
                  </a:cubicBezTo>
                  <a:cubicBezTo>
                    <a:pt x="544" y="156"/>
                    <a:pt x="544" y="177"/>
                    <a:pt x="537" y="205"/>
                  </a:cubicBezTo>
                  <a:cubicBezTo>
                    <a:pt x="502" y="340"/>
                    <a:pt x="424" y="439"/>
                    <a:pt x="297" y="481"/>
                  </a:cubicBezTo>
                  <a:cubicBezTo>
                    <a:pt x="247" y="495"/>
                    <a:pt x="170" y="495"/>
                    <a:pt x="120" y="488"/>
                  </a:cubicBezTo>
                  <a:cubicBezTo>
                    <a:pt x="92" y="481"/>
                    <a:pt x="71" y="474"/>
                    <a:pt x="42" y="460"/>
                  </a:cubicBezTo>
                  <a:cubicBezTo>
                    <a:pt x="35" y="453"/>
                    <a:pt x="21" y="453"/>
                    <a:pt x="14" y="446"/>
                  </a:cubicBezTo>
                  <a:cubicBezTo>
                    <a:pt x="7" y="439"/>
                    <a:pt x="7" y="439"/>
                    <a:pt x="0" y="439"/>
                  </a:cubicBezTo>
                  <a:cubicBezTo>
                    <a:pt x="14" y="439"/>
                    <a:pt x="28" y="439"/>
                    <a:pt x="42" y="439"/>
                  </a:cubicBezTo>
                  <a:cubicBezTo>
                    <a:pt x="50" y="439"/>
                    <a:pt x="64" y="439"/>
                    <a:pt x="78" y="432"/>
                  </a:cubicBezTo>
                  <a:cubicBezTo>
                    <a:pt x="106" y="424"/>
                    <a:pt x="127" y="417"/>
                    <a:pt x="148" y="410"/>
                  </a:cubicBezTo>
                  <a:cubicBezTo>
                    <a:pt x="163" y="403"/>
                    <a:pt x="177" y="396"/>
                    <a:pt x="184" y="382"/>
                  </a:cubicBezTo>
                  <a:cubicBezTo>
                    <a:pt x="170" y="382"/>
                    <a:pt x="156" y="382"/>
                    <a:pt x="148" y="382"/>
                  </a:cubicBezTo>
                  <a:cubicBezTo>
                    <a:pt x="106" y="368"/>
                    <a:pt x="85" y="340"/>
                    <a:pt x="71" y="297"/>
                  </a:cubicBezTo>
                  <a:cubicBezTo>
                    <a:pt x="78" y="304"/>
                    <a:pt x="113" y="304"/>
                    <a:pt x="120" y="297"/>
                  </a:cubicBezTo>
                  <a:cubicBezTo>
                    <a:pt x="106" y="297"/>
                    <a:pt x="92" y="290"/>
                    <a:pt x="85" y="283"/>
                  </a:cubicBezTo>
                  <a:cubicBezTo>
                    <a:pt x="50" y="262"/>
                    <a:pt x="21" y="227"/>
                    <a:pt x="21" y="177"/>
                  </a:cubicBezTo>
                  <a:cubicBezTo>
                    <a:pt x="28" y="177"/>
                    <a:pt x="35" y="177"/>
                    <a:pt x="35" y="184"/>
                  </a:cubicBezTo>
                  <a:cubicBezTo>
                    <a:pt x="42" y="184"/>
                    <a:pt x="50" y="184"/>
                    <a:pt x="64" y="191"/>
                  </a:cubicBezTo>
                  <a:lnTo>
                    <a:pt x="78" y="191"/>
                  </a:lnTo>
                  <a:cubicBezTo>
                    <a:pt x="71" y="184"/>
                    <a:pt x="64" y="177"/>
                    <a:pt x="57" y="170"/>
                  </a:cubicBezTo>
                  <a:cubicBezTo>
                    <a:pt x="35" y="142"/>
                    <a:pt x="14" y="106"/>
                    <a:pt x="28" y="57"/>
                  </a:cubicBezTo>
                  <a:cubicBezTo>
                    <a:pt x="28" y="43"/>
                    <a:pt x="35" y="36"/>
                    <a:pt x="42" y="29"/>
                  </a:cubicBezTo>
                  <a:cubicBezTo>
                    <a:pt x="42" y="29"/>
                    <a:pt x="50" y="36"/>
                    <a:pt x="57" y="36"/>
                  </a:cubicBezTo>
                  <a:cubicBezTo>
                    <a:pt x="64" y="50"/>
                    <a:pt x="78" y="64"/>
                    <a:pt x="92" y="71"/>
                  </a:cubicBezTo>
                  <a:cubicBezTo>
                    <a:pt x="134" y="106"/>
                    <a:pt x="177" y="128"/>
                    <a:pt x="240" y="149"/>
                  </a:cubicBezTo>
                  <a:cubicBezTo>
                    <a:pt x="261" y="149"/>
                    <a:pt x="276" y="156"/>
                    <a:pt x="297" y="156"/>
                  </a:cubicBezTo>
                  <a:cubicBezTo>
                    <a:pt x="290" y="135"/>
                    <a:pt x="290" y="113"/>
                    <a:pt x="297" y="99"/>
                  </a:cubicBezTo>
                  <a:cubicBezTo>
                    <a:pt x="311" y="57"/>
                    <a:pt x="332" y="29"/>
                    <a:pt x="368" y="15"/>
                  </a:cubicBezTo>
                  <a:cubicBezTo>
                    <a:pt x="375" y="8"/>
                    <a:pt x="389" y="8"/>
                    <a:pt x="396" y="8"/>
                  </a:cubicBezTo>
                  <a:cubicBezTo>
                    <a:pt x="403" y="8"/>
                    <a:pt x="403" y="0"/>
                    <a:pt x="410" y="0"/>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764" name="Google Shape;764;p69"/>
            <p:cNvSpPr/>
            <p:nvPr/>
          </p:nvSpPr>
          <p:spPr>
            <a:xfrm>
              <a:off x="5266267" y="4361812"/>
              <a:ext cx="65277" cy="140754"/>
            </a:xfrm>
            <a:custGeom>
              <a:rect b="b" l="l" r="r" t="t"/>
              <a:pathLst>
                <a:path extrusionOk="0" h="608" w="284">
                  <a:moveTo>
                    <a:pt x="283" y="7"/>
                  </a:moveTo>
                  <a:lnTo>
                    <a:pt x="283" y="7"/>
                  </a:lnTo>
                  <a:cubicBezTo>
                    <a:pt x="283" y="42"/>
                    <a:pt x="283" y="106"/>
                    <a:pt x="283" y="106"/>
                  </a:cubicBezTo>
                  <a:cubicBezTo>
                    <a:pt x="283" y="106"/>
                    <a:pt x="213" y="99"/>
                    <a:pt x="198" y="127"/>
                  </a:cubicBezTo>
                  <a:cubicBezTo>
                    <a:pt x="184" y="141"/>
                    <a:pt x="191" y="183"/>
                    <a:pt x="191" y="212"/>
                  </a:cubicBezTo>
                  <a:cubicBezTo>
                    <a:pt x="220" y="212"/>
                    <a:pt x="255" y="212"/>
                    <a:pt x="283" y="212"/>
                  </a:cubicBezTo>
                  <a:cubicBezTo>
                    <a:pt x="276" y="254"/>
                    <a:pt x="269" y="275"/>
                    <a:pt x="269" y="311"/>
                  </a:cubicBezTo>
                  <a:cubicBezTo>
                    <a:pt x="241" y="311"/>
                    <a:pt x="191" y="311"/>
                    <a:pt x="191" y="311"/>
                  </a:cubicBezTo>
                  <a:cubicBezTo>
                    <a:pt x="191" y="607"/>
                    <a:pt x="191" y="607"/>
                    <a:pt x="191" y="607"/>
                  </a:cubicBezTo>
                  <a:cubicBezTo>
                    <a:pt x="191" y="607"/>
                    <a:pt x="100" y="607"/>
                    <a:pt x="57" y="607"/>
                  </a:cubicBezTo>
                  <a:cubicBezTo>
                    <a:pt x="57" y="516"/>
                    <a:pt x="57" y="410"/>
                    <a:pt x="57" y="311"/>
                  </a:cubicBezTo>
                  <a:cubicBezTo>
                    <a:pt x="36" y="311"/>
                    <a:pt x="22" y="311"/>
                    <a:pt x="0" y="311"/>
                  </a:cubicBezTo>
                  <a:cubicBezTo>
                    <a:pt x="0" y="275"/>
                    <a:pt x="0" y="247"/>
                    <a:pt x="0" y="212"/>
                  </a:cubicBezTo>
                  <a:cubicBezTo>
                    <a:pt x="22" y="212"/>
                    <a:pt x="36" y="212"/>
                    <a:pt x="57" y="212"/>
                  </a:cubicBezTo>
                  <a:cubicBezTo>
                    <a:pt x="64" y="148"/>
                    <a:pt x="64" y="78"/>
                    <a:pt x="100" y="42"/>
                  </a:cubicBezTo>
                  <a:cubicBezTo>
                    <a:pt x="135" y="0"/>
                    <a:pt x="170" y="7"/>
                    <a:pt x="283" y="7"/>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765" name="Google Shape;765;p69"/>
            <p:cNvSpPr/>
            <p:nvPr/>
          </p:nvSpPr>
          <p:spPr>
            <a:xfrm>
              <a:off x="5574524" y="4356182"/>
              <a:ext cx="153132" cy="152014"/>
            </a:xfrm>
            <a:custGeom>
              <a:rect b="b" l="l" r="r" t="t"/>
              <a:pathLst>
                <a:path extrusionOk="0" h="601" w="602">
                  <a:moveTo>
                    <a:pt x="304" y="0"/>
                  </a:moveTo>
                  <a:lnTo>
                    <a:pt x="304" y="0"/>
                  </a:lnTo>
                  <a:cubicBezTo>
                    <a:pt x="134" y="0"/>
                    <a:pt x="0" y="134"/>
                    <a:pt x="0" y="304"/>
                  </a:cubicBezTo>
                  <a:cubicBezTo>
                    <a:pt x="0" y="424"/>
                    <a:pt x="78" y="530"/>
                    <a:pt x="184" y="579"/>
                  </a:cubicBezTo>
                  <a:cubicBezTo>
                    <a:pt x="184" y="558"/>
                    <a:pt x="184" y="530"/>
                    <a:pt x="191" y="509"/>
                  </a:cubicBezTo>
                  <a:cubicBezTo>
                    <a:pt x="191" y="487"/>
                    <a:pt x="226" y="346"/>
                    <a:pt x="226" y="346"/>
                  </a:cubicBezTo>
                  <a:cubicBezTo>
                    <a:pt x="226" y="346"/>
                    <a:pt x="219" y="325"/>
                    <a:pt x="219" y="297"/>
                  </a:cubicBezTo>
                  <a:cubicBezTo>
                    <a:pt x="219" y="254"/>
                    <a:pt x="240" y="219"/>
                    <a:pt x="276" y="219"/>
                  </a:cubicBezTo>
                  <a:cubicBezTo>
                    <a:pt x="304" y="219"/>
                    <a:pt x="318" y="240"/>
                    <a:pt x="318" y="261"/>
                  </a:cubicBezTo>
                  <a:cubicBezTo>
                    <a:pt x="318" y="289"/>
                    <a:pt x="297" y="332"/>
                    <a:pt x="290" y="374"/>
                  </a:cubicBezTo>
                  <a:cubicBezTo>
                    <a:pt x="283" y="403"/>
                    <a:pt x="304" y="431"/>
                    <a:pt x="339" y="431"/>
                  </a:cubicBezTo>
                  <a:cubicBezTo>
                    <a:pt x="396" y="431"/>
                    <a:pt x="431" y="353"/>
                    <a:pt x="431" y="268"/>
                  </a:cubicBezTo>
                  <a:cubicBezTo>
                    <a:pt x="431" y="205"/>
                    <a:pt x="389" y="155"/>
                    <a:pt x="304" y="155"/>
                  </a:cubicBezTo>
                  <a:cubicBezTo>
                    <a:pt x="212" y="155"/>
                    <a:pt x="155" y="219"/>
                    <a:pt x="155" y="297"/>
                  </a:cubicBezTo>
                  <a:cubicBezTo>
                    <a:pt x="155" y="325"/>
                    <a:pt x="162" y="346"/>
                    <a:pt x="176" y="360"/>
                  </a:cubicBezTo>
                  <a:cubicBezTo>
                    <a:pt x="184" y="360"/>
                    <a:pt x="184" y="367"/>
                    <a:pt x="184" y="374"/>
                  </a:cubicBezTo>
                  <a:cubicBezTo>
                    <a:pt x="184" y="382"/>
                    <a:pt x="176" y="396"/>
                    <a:pt x="176" y="396"/>
                  </a:cubicBezTo>
                  <a:cubicBezTo>
                    <a:pt x="176" y="403"/>
                    <a:pt x="169" y="410"/>
                    <a:pt x="162" y="403"/>
                  </a:cubicBezTo>
                  <a:cubicBezTo>
                    <a:pt x="120" y="389"/>
                    <a:pt x="99" y="339"/>
                    <a:pt x="99" y="289"/>
                  </a:cubicBezTo>
                  <a:cubicBezTo>
                    <a:pt x="99" y="205"/>
                    <a:pt x="169" y="99"/>
                    <a:pt x="318" y="99"/>
                  </a:cubicBezTo>
                  <a:cubicBezTo>
                    <a:pt x="431" y="99"/>
                    <a:pt x="509" y="184"/>
                    <a:pt x="509" y="275"/>
                  </a:cubicBezTo>
                  <a:cubicBezTo>
                    <a:pt x="509" y="396"/>
                    <a:pt x="438" y="480"/>
                    <a:pt x="346" y="480"/>
                  </a:cubicBezTo>
                  <a:cubicBezTo>
                    <a:pt x="311" y="480"/>
                    <a:pt x="283" y="466"/>
                    <a:pt x="269" y="445"/>
                  </a:cubicBezTo>
                  <a:cubicBezTo>
                    <a:pt x="269" y="445"/>
                    <a:pt x="254" y="516"/>
                    <a:pt x="247" y="530"/>
                  </a:cubicBezTo>
                  <a:cubicBezTo>
                    <a:pt x="240" y="551"/>
                    <a:pt x="233" y="572"/>
                    <a:pt x="219" y="593"/>
                  </a:cubicBezTo>
                  <a:cubicBezTo>
                    <a:pt x="247" y="600"/>
                    <a:pt x="276" y="600"/>
                    <a:pt x="304" y="600"/>
                  </a:cubicBezTo>
                  <a:cubicBezTo>
                    <a:pt x="466" y="600"/>
                    <a:pt x="601" y="466"/>
                    <a:pt x="601" y="304"/>
                  </a:cubicBezTo>
                  <a:cubicBezTo>
                    <a:pt x="601" y="134"/>
                    <a:pt x="466" y="0"/>
                    <a:pt x="304" y="0"/>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766" name="Google Shape;766;p69"/>
            <p:cNvSpPr/>
            <p:nvPr/>
          </p:nvSpPr>
          <p:spPr>
            <a:xfrm>
              <a:off x="6762589" y="4352166"/>
              <a:ext cx="163144" cy="160046"/>
            </a:xfrm>
            <a:custGeom>
              <a:rect b="b" l="l" r="r" t="t"/>
              <a:pathLst>
                <a:path extrusionOk="0" h="454" w="461">
                  <a:moveTo>
                    <a:pt x="221" y="160"/>
                  </a:moveTo>
                  <a:lnTo>
                    <a:pt x="221" y="160"/>
                  </a:lnTo>
                  <a:cubicBezTo>
                    <a:pt x="186" y="98"/>
                    <a:pt x="150" y="54"/>
                    <a:pt x="150" y="54"/>
                  </a:cubicBezTo>
                  <a:cubicBezTo>
                    <a:pt x="88" y="72"/>
                    <a:pt x="53" y="125"/>
                    <a:pt x="35" y="187"/>
                  </a:cubicBezTo>
                  <a:cubicBezTo>
                    <a:pt x="44" y="187"/>
                    <a:pt x="124" y="187"/>
                    <a:pt x="221" y="160"/>
                  </a:cubicBezTo>
                  <a:close/>
                  <a:moveTo>
                    <a:pt x="239" y="231"/>
                  </a:moveTo>
                  <a:lnTo>
                    <a:pt x="239" y="231"/>
                  </a:lnTo>
                  <a:cubicBezTo>
                    <a:pt x="248" y="222"/>
                    <a:pt x="248" y="222"/>
                    <a:pt x="248" y="222"/>
                  </a:cubicBezTo>
                  <a:cubicBezTo>
                    <a:pt x="248" y="213"/>
                    <a:pt x="239" y="204"/>
                    <a:pt x="239" y="196"/>
                  </a:cubicBezTo>
                  <a:cubicBezTo>
                    <a:pt x="133" y="222"/>
                    <a:pt x="35" y="222"/>
                    <a:pt x="35" y="222"/>
                  </a:cubicBezTo>
                  <a:cubicBezTo>
                    <a:pt x="35" y="275"/>
                    <a:pt x="53" y="319"/>
                    <a:pt x="88" y="355"/>
                  </a:cubicBezTo>
                  <a:cubicBezTo>
                    <a:pt x="88" y="355"/>
                    <a:pt x="141" y="258"/>
                    <a:pt x="239" y="231"/>
                  </a:cubicBezTo>
                  <a:close/>
                  <a:moveTo>
                    <a:pt x="106" y="382"/>
                  </a:moveTo>
                  <a:lnTo>
                    <a:pt x="106" y="382"/>
                  </a:lnTo>
                  <a:cubicBezTo>
                    <a:pt x="106" y="382"/>
                    <a:pt x="106" y="382"/>
                    <a:pt x="106" y="373"/>
                  </a:cubicBezTo>
                  <a:cubicBezTo>
                    <a:pt x="106" y="382"/>
                    <a:pt x="106" y="382"/>
                    <a:pt x="106" y="382"/>
                  </a:cubicBezTo>
                  <a:close/>
                  <a:moveTo>
                    <a:pt x="186" y="36"/>
                  </a:moveTo>
                  <a:lnTo>
                    <a:pt x="186" y="36"/>
                  </a:lnTo>
                  <a:close/>
                  <a:moveTo>
                    <a:pt x="354" y="81"/>
                  </a:moveTo>
                  <a:lnTo>
                    <a:pt x="354" y="81"/>
                  </a:lnTo>
                  <a:cubicBezTo>
                    <a:pt x="328" y="45"/>
                    <a:pt x="284" y="28"/>
                    <a:pt x="231" y="28"/>
                  </a:cubicBezTo>
                  <a:cubicBezTo>
                    <a:pt x="212" y="28"/>
                    <a:pt x="194" y="36"/>
                    <a:pt x="186" y="36"/>
                  </a:cubicBezTo>
                  <a:cubicBezTo>
                    <a:pt x="186" y="36"/>
                    <a:pt x="221" y="89"/>
                    <a:pt x="256" y="151"/>
                  </a:cubicBezTo>
                  <a:cubicBezTo>
                    <a:pt x="328" y="125"/>
                    <a:pt x="354" y="81"/>
                    <a:pt x="354" y="81"/>
                  </a:cubicBezTo>
                  <a:close/>
                  <a:moveTo>
                    <a:pt x="231" y="453"/>
                  </a:moveTo>
                  <a:lnTo>
                    <a:pt x="231" y="453"/>
                  </a:lnTo>
                  <a:cubicBezTo>
                    <a:pt x="106" y="453"/>
                    <a:pt x="0" y="355"/>
                    <a:pt x="0" y="222"/>
                  </a:cubicBezTo>
                  <a:cubicBezTo>
                    <a:pt x="0" y="98"/>
                    <a:pt x="106" y="0"/>
                    <a:pt x="231" y="0"/>
                  </a:cubicBezTo>
                  <a:cubicBezTo>
                    <a:pt x="354" y="0"/>
                    <a:pt x="460" y="98"/>
                    <a:pt x="460" y="222"/>
                  </a:cubicBezTo>
                  <a:cubicBezTo>
                    <a:pt x="460" y="355"/>
                    <a:pt x="354" y="453"/>
                    <a:pt x="231" y="453"/>
                  </a:cubicBezTo>
                  <a:close/>
                  <a:moveTo>
                    <a:pt x="265" y="258"/>
                  </a:moveTo>
                  <a:lnTo>
                    <a:pt x="265" y="258"/>
                  </a:lnTo>
                  <a:cubicBezTo>
                    <a:pt x="150" y="302"/>
                    <a:pt x="115" y="382"/>
                    <a:pt x="106" y="382"/>
                  </a:cubicBezTo>
                  <a:cubicBezTo>
                    <a:pt x="141" y="408"/>
                    <a:pt x="186" y="417"/>
                    <a:pt x="231" y="417"/>
                  </a:cubicBezTo>
                  <a:cubicBezTo>
                    <a:pt x="256" y="417"/>
                    <a:pt x="284" y="417"/>
                    <a:pt x="310" y="408"/>
                  </a:cubicBezTo>
                  <a:cubicBezTo>
                    <a:pt x="301" y="391"/>
                    <a:pt x="292" y="329"/>
                    <a:pt x="265" y="258"/>
                  </a:cubicBezTo>
                  <a:close/>
                  <a:moveTo>
                    <a:pt x="275" y="178"/>
                  </a:moveTo>
                  <a:lnTo>
                    <a:pt x="275" y="178"/>
                  </a:lnTo>
                  <a:cubicBezTo>
                    <a:pt x="275" y="187"/>
                    <a:pt x="284" y="196"/>
                    <a:pt x="284" y="204"/>
                  </a:cubicBezTo>
                  <a:cubicBezTo>
                    <a:pt x="284" y="213"/>
                    <a:pt x="284" y="213"/>
                    <a:pt x="292" y="213"/>
                  </a:cubicBezTo>
                  <a:cubicBezTo>
                    <a:pt x="354" y="213"/>
                    <a:pt x="425" y="222"/>
                    <a:pt x="425" y="222"/>
                  </a:cubicBezTo>
                  <a:cubicBezTo>
                    <a:pt x="425" y="178"/>
                    <a:pt x="407" y="134"/>
                    <a:pt x="381" y="98"/>
                  </a:cubicBezTo>
                  <a:cubicBezTo>
                    <a:pt x="381" y="107"/>
                    <a:pt x="346" y="151"/>
                    <a:pt x="275" y="178"/>
                  </a:cubicBezTo>
                  <a:close/>
                  <a:moveTo>
                    <a:pt x="301" y="249"/>
                  </a:moveTo>
                  <a:lnTo>
                    <a:pt x="301" y="249"/>
                  </a:lnTo>
                  <a:cubicBezTo>
                    <a:pt x="328" y="319"/>
                    <a:pt x="337" y="373"/>
                    <a:pt x="337" y="391"/>
                  </a:cubicBezTo>
                  <a:cubicBezTo>
                    <a:pt x="381" y="355"/>
                    <a:pt x="416" y="311"/>
                    <a:pt x="425" y="258"/>
                  </a:cubicBezTo>
                  <a:cubicBezTo>
                    <a:pt x="416" y="258"/>
                    <a:pt x="363" y="240"/>
                    <a:pt x="301" y="249"/>
                  </a:cubicBezTo>
                  <a:close/>
                </a:path>
              </a:pathLst>
            </a:custGeom>
            <a:solidFill>
              <a:schemeClr val="accent3"/>
            </a:solidFill>
            <a:ln>
              <a:noFill/>
            </a:ln>
          </p:spPr>
          <p:txBody>
            <a:bodyPr anchorCtr="0" anchor="ctr" bIns="17125" lIns="34275" spcFirstLastPara="1" rIns="34275" wrap="square" tIns="171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cxnSp>
        <p:nvCxnSpPr>
          <p:cNvPr id="767" name="Google Shape;767;p69"/>
          <p:cNvCxnSpPr/>
          <p:nvPr/>
        </p:nvCxnSpPr>
        <p:spPr>
          <a:xfrm>
            <a:off x="7680176" y="6079473"/>
            <a:ext cx="2448272" cy="0"/>
          </a:xfrm>
          <a:prstGeom prst="straightConnector1">
            <a:avLst/>
          </a:prstGeom>
          <a:noFill/>
          <a:ln cap="flat" cmpd="sng" w="9525">
            <a:solidFill>
              <a:srgbClr val="BFBFBF"/>
            </a:solidFill>
            <a:prstDash val="solid"/>
            <a:miter lim="800000"/>
            <a:headEnd len="sm" w="sm" type="none"/>
            <a:tailEnd len="sm" w="sm" type="none"/>
          </a:ln>
        </p:spPr>
      </p:cxnSp>
      <p:sp>
        <p:nvSpPr>
          <p:cNvPr id="768" name="Google Shape;768;p69"/>
          <p:cNvSpPr txBox="1"/>
          <p:nvPr/>
        </p:nvSpPr>
        <p:spPr>
          <a:xfrm>
            <a:off x="1450350" y="4531824"/>
            <a:ext cx="2346406" cy="69249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7F7F7F"/>
                </a:solidFill>
                <a:latin typeface="Source Sans Pro"/>
                <a:ea typeface="Source Sans Pro"/>
                <a:cs typeface="Source Sans Pro"/>
                <a:sym typeface="Source Sans Pro"/>
              </a:rPr>
              <a:t>Every Project Has Challenges</a:t>
            </a:r>
            <a:endParaRPr/>
          </a:p>
          <a:p>
            <a:pPr indent="0" lvl="0" marL="0" marR="0" rtl="0" algn="l">
              <a:spcBef>
                <a:spcPts val="0"/>
              </a:spcBef>
              <a:spcAft>
                <a:spcPts val="0"/>
              </a:spcAft>
              <a:buNone/>
            </a:pPr>
            <a:r>
              <a:rPr lang="en-US" sz="1300">
                <a:solidFill>
                  <a:srgbClr val="7F7F7F"/>
                </a:solidFill>
                <a:latin typeface="Source Sans Pro"/>
                <a:ea typeface="Source Sans Pro"/>
                <a:cs typeface="Source Sans Pro"/>
                <a:sym typeface="Source Sans Pro"/>
              </a:rPr>
              <a:t> &amp; Every Project Has It’s Rewards</a:t>
            </a:r>
            <a:endParaRPr sz="1300">
              <a:solidFill>
                <a:srgbClr val="7F7F7F"/>
              </a:solidFill>
              <a:latin typeface="Source Sans Pro"/>
              <a:ea typeface="Source Sans Pro"/>
              <a:cs typeface="Source Sans Pro"/>
              <a:sym typeface="Source Sans Pro"/>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4" name="Shape 144"/>
        <p:cNvGrpSpPr/>
        <p:nvPr/>
      </p:nvGrpSpPr>
      <p:grpSpPr>
        <a:xfrm>
          <a:off x="0" y="0"/>
          <a:ext cx="0" cy="0"/>
          <a:chOff x="0" y="0"/>
          <a:chExt cx="0" cy="0"/>
        </a:xfrm>
      </p:grpSpPr>
      <p:sp>
        <p:nvSpPr>
          <p:cNvPr id="145" name="Google Shape;145;p43"/>
          <p:cNvSpPr/>
          <p:nvPr/>
        </p:nvSpPr>
        <p:spPr>
          <a:xfrm>
            <a:off x="7084550" y="0"/>
            <a:ext cx="5107451" cy="685800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146" name="Google Shape;146;p43"/>
          <p:cNvPicPr preferRelativeResize="0"/>
          <p:nvPr/>
        </p:nvPicPr>
        <p:blipFill rotWithShape="1">
          <a:blip r:embed="rId3">
            <a:alphaModFix/>
          </a:blip>
          <a:srcRect b="961" l="27221" r="27226" t="961"/>
          <a:stretch/>
        </p:blipFill>
        <p:spPr>
          <a:xfrm>
            <a:off x="8323975" y="0"/>
            <a:ext cx="2631024" cy="3776450"/>
          </a:xfrm>
          <a:prstGeom prst="rect">
            <a:avLst/>
          </a:prstGeom>
          <a:noFill/>
          <a:ln>
            <a:noFill/>
          </a:ln>
        </p:spPr>
      </p:pic>
      <p:sp>
        <p:nvSpPr>
          <p:cNvPr id="147" name="Google Shape;147;p43"/>
          <p:cNvSpPr txBox="1"/>
          <p:nvPr/>
        </p:nvSpPr>
        <p:spPr>
          <a:xfrm>
            <a:off x="483650" y="372621"/>
            <a:ext cx="4176464"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Welcome!</a:t>
            </a:r>
            <a:endParaRPr sz="5500">
              <a:solidFill>
                <a:schemeClr val="dk2"/>
              </a:solidFill>
              <a:latin typeface="Cormorant"/>
              <a:ea typeface="Cormorant"/>
              <a:cs typeface="Cormorant"/>
              <a:sym typeface="Cormorant"/>
            </a:endParaRPr>
          </a:p>
        </p:txBody>
      </p:sp>
      <p:sp>
        <p:nvSpPr>
          <p:cNvPr id="148" name="Google Shape;148;p43"/>
          <p:cNvSpPr txBox="1"/>
          <p:nvPr/>
        </p:nvSpPr>
        <p:spPr>
          <a:xfrm>
            <a:off x="8229543" y="4153326"/>
            <a:ext cx="2352078" cy="4770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2500">
                <a:solidFill>
                  <a:schemeClr val="dk2"/>
                </a:solidFill>
                <a:latin typeface="Cormorant"/>
                <a:ea typeface="Cormorant"/>
                <a:cs typeface="Cormorant"/>
                <a:sym typeface="Cormorant"/>
              </a:rPr>
              <a:t>Kenny Angela</a:t>
            </a:r>
            <a:endParaRPr sz="2500">
              <a:solidFill>
                <a:schemeClr val="dk2"/>
              </a:solidFill>
              <a:latin typeface="Cormorant"/>
              <a:ea typeface="Cormorant"/>
              <a:cs typeface="Cormorant"/>
              <a:sym typeface="Cormorant"/>
            </a:endParaRPr>
          </a:p>
        </p:txBody>
      </p:sp>
      <p:sp>
        <p:nvSpPr>
          <p:cNvPr id="149" name="Google Shape;149;p43"/>
          <p:cNvSpPr txBox="1"/>
          <p:nvPr/>
        </p:nvSpPr>
        <p:spPr>
          <a:xfrm>
            <a:off x="8229543" y="4630380"/>
            <a:ext cx="1656184" cy="60016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1100">
                <a:solidFill>
                  <a:srgbClr val="7F7F7F"/>
                </a:solidFill>
                <a:latin typeface="Source Sans Pro"/>
                <a:ea typeface="Source Sans Pro"/>
                <a:cs typeface="Source Sans Pro"/>
                <a:sym typeface="Source Sans Pro"/>
              </a:rPr>
              <a:t>Head of Marketing Dept.</a:t>
            </a:r>
            <a:endParaRPr/>
          </a:p>
          <a:p>
            <a:pPr indent="0" lvl="0" marL="0" marR="0" rtl="0" algn="l">
              <a:lnSpc>
                <a:spcPct val="150000"/>
              </a:lnSpc>
              <a:spcBef>
                <a:spcPts val="0"/>
              </a:spcBef>
              <a:spcAft>
                <a:spcPts val="0"/>
              </a:spcAft>
              <a:buNone/>
            </a:pPr>
            <a:r>
              <a:rPr lang="en-US" sz="1100">
                <a:solidFill>
                  <a:srgbClr val="7F7F7F"/>
                </a:solidFill>
                <a:latin typeface="Source Sans Pro"/>
                <a:ea typeface="Source Sans Pro"/>
                <a:cs typeface="Source Sans Pro"/>
                <a:sym typeface="Source Sans Pro"/>
              </a:rPr>
              <a:t>Experience: 17 Years</a:t>
            </a:r>
            <a:endParaRPr sz="1100">
              <a:solidFill>
                <a:srgbClr val="7F7F7F"/>
              </a:solidFill>
              <a:latin typeface="Source Sans Pro"/>
              <a:ea typeface="Source Sans Pro"/>
              <a:cs typeface="Source Sans Pro"/>
              <a:sym typeface="Source Sans Pro"/>
            </a:endParaRPr>
          </a:p>
        </p:txBody>
      </p:sp>
      <p:sp>
        <p:nvSpPr>
          <p:cNvPr id="150" name="Google Shape;150;p43"/>
          <p:cNvSpPr txBox="1"/>
          <p:nvPr/>
        </p:nvSpPr>
        <p:spPr>
          <a:xfrm>
            <a:off x="1919536" y="5186921"/>
            <a:ext cx="3853562" cy="113107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 when an unknown printer took a galley. Lorem Ipsum is simply dummy text of the printing and typesetting industry. Lorem Ipsum has been the industry standard dummy text ever printer took a galley.</a:t>
            </a:r>
            <a:endParaRPr/>
          </a:p>
        </p:txBody>
      </p:sp>
      <p:grpSp>
        <p:nvGrpSpPr>
          <p:cNvPr id="151" name="Google Shape;151;p43"/>
          <p:cNvGrpSpPr/>
          <p:nvPr/>
        </p:nvGrpSpPr>
        <p:grpSpPr>
          <a:xfrm>
            <a:off x="11502962" y="2260645"/>
            <a:ext cx="149037" cy="1515814"/>
            <a:chOff x="8980405" y="2038803"/>
            <a:chExt cx="149037" cy="1515814"/>
          </a:xfrm>
        </p:grpSpPr>
        <p:sp>
          <p:nvSpPr>
            <p:cNvPr id="152" name="Google Shape;152;p43"/>
            <p:cNvSpPr/>
            <p:nvPr/>
          </p:nvSpPr>
          <p:spPr>
            <a:xfrm>
              <a:off x="8991465" y="3068700"/>
              <a:ext cx="126916" cy="126917"/>
            </a:xfrm>
            <a:custGeom>
              <a:rect b="b" l="l" r="r" t="t"/>
              <a:pathLst>
                <a:path extrusionOk="0" h="609" w="609">
                  <a:moveTo>
                    <a:pt x="530" y="608"/>
                  </a:moveTo>
                  <a:lnTo>
                    <a:pt x="530" y="608"/>
                  </a:lnTo>
                  <a:cubicBezTo>
                    <a:pt x="78" y="608"/>
                    <a:pt x="78" y="608"/>
                    <a:pt x="78" y="608"/>
                  </a:cubicBezTo>
                  <a:cubicBezTo>
                    <a:pt x="36" y="608"/>
                    <a:pt x="0" y="572"/>
                    <a:pt x="0" y="530"/>
                  </a:cubicBezTo>
                  <a:cubicBezTo>
                    <a:pt x="0" y="78"/>
                    <a:pt x="0" y="78"/>
                    <a:pt x="0" y="78"/>
                  </a:cubicBezTo>
                  <a:cubicBezTo>
                    <a:pt x="0" y="35"/>
                    <a:pt x="36" y="0"/>
                    <a:pt x="78" y="0"/>
                  </a:cubicBezTo>
                  <a:cubicBezTo>
                    <a:pt x="530" y="0"/>
                    <a:pt x="530" y="0"/>
                    <a:pt x="530" y="0"/>
                  </a:cubicBezTo>
                  <a:cubicBezTo>
                    <a:pt x="573" y="0"/>
                    <a:pt x="608" y="35"/>
                    <a:pt x="608" y="78"/>
                  </a:cubicBezTo>
                  <a:cubicBezTo>
                    <a:pt x="608" y="530"/>
                    <a:pt x="608" y="530"/>
                    <a:pt x="608" y="530"/>
                  </a:cubicBezTo>
                  <a:cubicBezTo>
                    <a:pt x="608" y="572"/>
                    <a:pt x="573" y="608"/>
                    <a:pt x="530" y="608"/>
                  </a:cubicBezTo>
                  <a:close/>
                  <a:moveTo>
                    <a:pt x="304" y="184"/>
                  </a:moveTo>
                  <a:lnTo>
                    <a:pt x="304" y="184"/>
                  </a:lnTo>
                  <a:cubicBezTo>
                    <a:pt x="254" y="184"/>
                    <a:pt x="219" y="212"/>
                    <a:pt x="198" y="254"/>
                  </a:cubicBezTo>
                  <a:cubicBezTo>
                    <a:pt x="198" y="261"/>
                    <a:pt x="198" y="261"/>
                    <a:pt x="191" y="261"/>
                  </a:cubicBezTo>
                  <a:lnTo>
                    <a:pt x="191" y="269"/>
                  </a:lnTo>
                  <a:lnTo>
                    <a:pt x="191" y="276"/>
                  </a:lnTo>
                  <a:cubicBezTo>
                    <a:pt x="191" y="276"/>
                    <a:pt x="191" y="276"/>
                    <a:pt x="191" y="283"/>
                  </a:cubicBezTo>
                  <a:cubicBezTo>
                    <a:pt x="191" y="283"/>
                    <a:pt x="191" y="283"/>
                    <a:pt x="191" y="290"/>
                  </a:cubicBezTo>
                  <a:cubicBezTo>
                    <a:pt x="191" y="297"/>
                    <a:pt x="184" y="297"/>
                    <a:pt x="184" y="304"/>
                  </a:cubicBezTo>
                  <a:cubicBezTo>
                    <a:pt x="184" y="367"/>
                    <a:pt x="240" y="424"/>
                    <a:pt x="304" y="424"/>
                  </a:cubicBezTo>
                  <a:cubicBezTo>
                    <a:pt x="368" y="424"/>
                    <a:pt x="424" y="367"/>
                    <a:pt x="424" y="304"/>
                  </a:cubicBezTo>
                  <a:cubicBezTo>
                    <a:pt x="424" y="297"/>
                    <a:pt x="417" y="297"/>
                    <a:pt x="417" y="290"/>
                  </a:cubicBezTo>
                  <a:cubicBezTo>
                    <a:pt x="417" y="283"/>
                    <a:pt x="417" y="283"/>
                    <a:pt x="417" y="283"/>
                  </a:cubicBezTo>
                  <a:cubicBezTo>
                    <a:pt x="417" y="276"/>
                    <a:pt x="417" y="276"/>
                    <a:pt x="417" y="276"/>
                  </a:cubicBezTo>
                  <a:lnTo>
                    <a:pt x="417" y="269"/>
                  </a:lnTo>
                  <a:lnTo>
                    <a:pt x="417" y="261"/>
                  </a:lnTo>
                  <a:cubicBezTo>
                    <a:pt x="410" y="261"/>
                    <a:pt x="410" y="261"/>
                    <a:pt x="410" y="254"/>
                  </a:cubicBezTo>
                  <a:cubicBezTo>
                    <a:pt x="389" y="212"/>
                    <a:pt x="354" y="184"/>
                    <a:pt x="304" y="184"/>
                  </a:cubicBezTo>
                  <a:close/>
                  <a:moveTo>
                    <a:pt x="537" y="99"/>
                  </a:moveTo>
                  <a:lnTo>
                    <a:pt x="537" y="99"/>
                  </a:lnTo>
                  <a:cubicBezTo>
                    <a:pt x="537" y="85"/>
                    <a:pt x="523" y="71"/>
                    <a:pt x="509" y="71"/>
                  </a:cubicBezTo>
                  <a:cubicBezTo>
                    <a:pt x="445" y="71"/>
                    <a:pt x="445" y="71"/>
                    <a:pt x="445" y="71"/>
                  </a:cubicBezTo>
                  <a:cubicBezTo>
                    <a:pt x="431" y="71"/>
                    <a:pt x="417" y="85"/>
                    <a:pt x="417" y="99"/>
                  </a:cubicBezTo>
                  <a:cubicBezTo>
                    <a:pt x="417" y="162"/>
                    <a:pt x="417" y="162"/>
                    <a:pt x="417" y="162"/>
                  </a:cubicBezTo>
                  <a:cubicBezTo>
                    <a:pt x="417" y="177"/>
                    <a:pt x="431" y="191"/>
                    <a:pt x="445" y="191"/>
                  </a:cubicBezTo>
                  <a:cubicBezTo>
                    <a:pt x="509" y="191"/>
                    <a:pt x="509" y="191"/>
                    <a:pt x="509" y="191"/>
                  </a:cubicBezTo>
                  <a:cubicBezTo>
                    <a:pt x="523" y="191"/>
                    <a:pt x="537" y="177"/>
                    <a:pt x="537" y="162"/>
                  </a:cubicBezTo>
                  <a:lnTo>
                    <a:pt x="537" y="99"/>
                  </a:lnTo>
                  <a:close/>
                  <a:moveTo>
                    <a:pt x="537" y="254"/>
                  </a:moveTo>
                  <a:lnTo>
                    <a:pt x="537" y="254"/>
                  </a:lnTo>
                  <a:cubicBezTo>
                    <a:pt x="481" y="254"/>
                    <a:pt x="481" y="254"/>
                    <a:pt x="481" y="254"/>
                  </a:cubicBezTo>
                  <a:cubicBezTo>
                    <a:pt x="488" y="269"/>
                    <a:pt x="488" y="290"/>
                    <a:pt x="488" y="304"/>
                  </a:cubicBezTo>
                  <a:cubicBezTo>
                    <a:pt x="488" y="403"/>
                    <a:pt x="403" y="488"/>
                    <a:pt x="304" y="488"/>
                  </a:cubicBezTo>
                  <a:cubicBezTo>
                    <a:pt x="205" y="488"/>
                    <a:pt x="120" y="403"/>
                    <a:pt x="120" y="304"/>
                  </a:cubicBezTo>
                  <a:cubicBezTo>
                    <a:pt x="120" y="290"/>
                    <a:pt x="120" y="269"/>
                    <a:pt x="127" y="254"/>
                  </a:cubicBezTo>
                  <a:cubicBezTo>
                    <a:pt x="71" y="254"/>
                    <a:pt x="71" y="254"/>
                    <a:pt x="71" y="254"/>
                  </a:cubicBezTo>
                  <a:cubicBezTo>
                    <a:pt x="71" y="509"/>
                    <a:pt x="71" y="509"/>
                    <a:pt x="71" y="509"/>
                  </a:cubicBezTo>
                  <a:cubicBezTo>
                    <a:pt x="71" y="523"/>
                    <a:pt x="85" y="537"/>
                    <a:pt x="99" y="537"/>
                  </a:cubicBezTo>
                  <a:cubicBezTo>
                    <a:pt x="509" y="537"/>
                    <a:pt x="509" y="537"/>
                    <a:pt x="509" y="537"/>
                  </a:cubicBezTo>
                  <a:cubicBezTo>
                    <a:pt x="523" y="537"/>
                    <a:pt x="537" y="523"/>
                    <a:pt x="537" y="509"/>
                  </a:cubicBezTo>
                  <a:lnTo>
                    <a:pt x="537" y="254"/>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153" name="Google Shape;153;p43"/>
            <p:cNvSpPr/>
            <p:nvPr/>
          </p:nvSpPr>
          <p:spPr>
            <a:xfrm>
              <a:off x="8980405" y="2732170"/>
              <a:ext cx="149037" cy="121840"/>
            </a:xfrm>
            <a:custGeom>
              <a:rect b="b" l="l" r="r" t="t"/>
              <a:pathLst>
                <a:path extrusionOk="0" h="496" w="602">
                  <a:moveTo>
                    <a:pt x="410" y="0"/>
                  </a:moveTo>
                  <a:lnTo>
                    <a:pt x="410" y="0"/>
                  </a:lnTo>
                  <a:cubicBezTo>
                    <a:pt x="459" y="0"/>
                    <a:pt x="481" y="22"/>
                    <a:pt x="509" y="43"/>
                  </a:cubicBezTo>
                  <a:cubicBezTo>
                    <a:pt x="530" y="43"/>
                    <a:pt x="558" y="29"/>
                    <a:pt x="572" y="22"/>
                  </a:cubicBezTo>
                  <a:cubicBezTo>
                    <a:pt x="580" y="15"/>
                    <a:pt x="580" y="15"/>
                    <a:pt x="587" y="15"/>
                  </a:cubicBezTo>
                  <a:cubicBezTo>
                    <a:pt x="580" y="36"/>
                    <a:pt x="565" y="57"/>
                    <a:pt x="544" y="71"/>
                  </a:cubicBezTo>
                  <a:cubicBezTo>
                    <a:pt x="544" y="71"/>
                    <a:pt x="537" y="78"/>
                    <a:pt x="530" y="78"/>
                  </a:cubicBezTo>
                  <a:cubicBezTo>
                    <a:pt x="558" y="78"/>
                    <a:pt x="580" y="64"/>
                    <a:pt x="601" y="64"/>
                  </a:cubicBezTo>
                  <a:cubicBezTo>
                    <a:pt x="594" y="78"/>
                    <a:pt x="580" y="99"/>
                    <a:pt x="558" y="106"/>
                  </a:cubicBezTo>
                  <a:cubicBezTo>
                    <a:pt x="551" y="113"/>
                    <a:pt x="551" y="121"/>
                    <a:pt x="544" y="128"/>
                  </a:cubicBezTo>
                  <a:cubicBezTo>
                    <a:pt x="544" y="156"/>
                    <a:pt x="544" y="177"/>
                    <a:pt x="537" y="205"/>
                  </a:cubicBezTo>
                  <a:cubicBezTo>
                    <a:pt x="502" y="340"/>
                    <a:pt x="424" y="439"/>
                    <a:pt x="297" y="481"/>
                  </a:cubicBezTo>
                  <a:cubicBezTo>
                    <a:pt x="247" y="495"/>
                    <a:pt x="170" y="495"/>
                    <a:pt x="120" y="488"/>
                  </a:cubicBezTo>
                  <a:cubicBezTo>
                    <a:pt x="92" y="481"/>
                    <a:pt x="71" y="474"/>
                    <a:pt x="42" y="460"/>
                  </a:cubicBezTo>
                  <a:cubicBezTo>
                    <a:pt x="35" y="453"/>
                    <a:pt x="21" y="453"/>
                    <a:pt x="14" y="446"/>
                  </a:cubicBezTo>
                  <a:cubicBezTo>
                    <a:pt x="7" y="439"/>
                    <a:pt x="7" y="439"/>
                    <a:pt x="0" y="439"/>
                  </a:cubicBezTo>
                  <a:cubicBezTo>
                    <a:pt x="14" y="439"/>
                    <a:pt x="28" y="439"/>
                    <a:pt x="42" y="439"/>
                  </a:cubicBezTo>
                  <a:cubicBezTo>
                    <a:pt x="50" y="439"/>
                    <a:pt x="64" y="439"/>
                    <a:pt x="78" y="432"/>
                  </a:cubicBezTo>
                  <a:cubicBezTo>
                    <a:pt x="106" y="424"/>
                    <a:pt x="127" y="417"/>
                    <a:pt x="148" y="410"/>
                  </a:cubicBezTo>
                  <a:cubicBezTo>
                    <a:pt x="163" y="403"/>
                    <a:pt x="177" y="396"/>
                    <a:pt x="184" y="382"/>
                  </a:cubicBezTo>
                  <a:cubicBezTo>
                    <a:pt x="170" y="382"/>
                    <a:pt x="156" y="382"/>
                    <a:pt x="148" y="382"/>
                  </a:cubicBezTo>
                  <a:cubicBezTo>
                    <a:pt x="106" y="368"/>
                    <a:pt x="85" y="340"/>
                    <a:pt x="71" y="297"/>
                  </a:cubicBezTo>
                  <a:cubicBezTo>
                    <a:pt x="78" y="304"/>
                    <a:pt x="113" y="304"/>
                    <a:pt x="120" y="297"/>
                  </a:cubicBezTo>
                  <a:cubicBezTo>
                    <a:pt x="106" y="297"/>
                    <a:pt x="92" y="290"/>
                    <a:pt x="85" y="283"/>
                  </a:cubicBezTo>
                  <a:cubicBezTo>
                    <a:pt x="50" y="262"/>
                    <a:pt x="21" y="227"/>
                    <a:pt x="21" y="177"/>
                  </a:cubicBezTo>
                  <a:cubicBezTo>
                    <a:pt x="28" y="177"/>
                    <a:pt x="35" y="177"/>
                    <a:pt x="35" y="184"/>
                  </a:cubicBezTo>
                  <a:cubicBezTo>
                    <a:pt x="42" y="184"/>
                    <a:pt x="50" y="184"/>
                    <a:pt x="64" y="191"/>
                  </a:cubicBezTo>
                  <a:lnTo>
                    <a:pt x="78" y="191"/>
                  </a:lnTo>
                  <a:cubicBezTo>
                    <a:pt x="71" y="184"/>
                    <a:pt x="64" y="177"/>
                    <a:pt x="57" y="170"/>
                  </a:cubicBezTo>
                  <a:cubicBezTo>
                    <a:pt x="35" y="142"/>
                    <a:pt x="14" y="106"/>
                    <a:pt x="28" y="57"/>
                  </a:cubicBezTo>
                  <a:cubicBezTo>
                    <a:pt x="28" y="43"/>
                    <a:pt x="35" y="36"/>
                    <a:pt x="42" y="29"/>
                  </a:cubicBezTo>
                  <a:cubicBezTo>
                    <a:pt x="42" y="29"/>
                    <a:pt x="50" y="36"/>
                    <a:pt x="57" y="36"/>
                  </a:cubicBezTo>
                  <a:cubicBezTo>
                    <a:pt x="64" y="50"/>
                    <a:pt x="78" y="64"/>
                    <a:pt x="92" y="71"/>
                  </a:cubicBezTo>
                  <a:cubicBezTo>
                    <a:pt x="134" y="106"/>
                    <a:pt x="177" y="128"/>
                    <a:pt x="240" y="149"/>
                  </a:cubicBezTo>
                  <a:cubicBezTo>
                    <a:pt x="261" y="149"/>
                    <a:pt x="276" y="156"/>
                    <a:pt x="297" y="156"/>
                  </a:cubicBezTo>
                  <a:cubicBezTo>
                    <a:pt x="290" y="135"/>
                    <a:pt x="290" y="113"/>
                    <a:pt x="297" y="99"/>
                  </a:cubicBezTo>
                  <a:cubicBezTo>
                    <a:pt x="311" y="57"/>
                    <a:pt x="332" y="29"/>
                    <a:pt x="368" y="15"/>
                  </a:cubicBezTo>
                  <a:cubicBezTo>
                    <a:pt x="375" y="8"/>
                    <a:pt x="389" y="8"/>
                    <a:pt x="396" y="8"/>
                  </a:cubicBezTo>
                  <a:cubicBezTo>
                    <a:pt x="403" y="8"/>
                    <a:pt x="403" y="0"/>
                    <a:pt x="410" y="0"/>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154" name="Google Shape;154;p43"/>
            <p:cNvSpPr/>
            <p:nvPr/>
          </p:nvSpPr>
          <p:spPr>
            <a:xfrm>
              <a:off x="9025493" y="2038803"/>
              <a:ext cx="58860" cy="126917"/>
            </a:xfrm>
            <a:custGeom>
              <a:rect b="b" l="l" r="r" t="t"/>
              <a:pathLst>
                <a:path extrusionOk="0" h="608" w="284">
                  <a:moveTo>
                    <a:pt x="283" y="7"/>
                  </a:moveTo>
                  <a:lnTo>
                    <a:pt x="283" y="7"/>
                  </a:lnTo>
                  <a:cubicBezTo>
                    <a:pt x="283" y="42"/>
                    <a:pt x="283" y="106"/>
                    <a:pt x="283" y="106"/>
                  </a:cubicBezTo>
                  <a:cubicBezTo>
                    <a:pt x="283" y="106"/>
                    <a:pt x="213" y="99"/>
                    <a:pt x="198" y="127"/>
                  </a:cubicBezTo>
                  <a:cubicBezTo>
                    <a:pt x="184" y="141"/>
                    <a:pt x="191" y="183"/>
                    <a:pt x="191" y="212"/>
                  </a:cubicBezTo>
                  <a:cubicBezTo>
                    <a:pt x="220" y="212"/>
                    <a:pt x="255" y="212"/>
                    <a:pt x="283" y="212"/>
                  </a:cubicBezTo>
                  <a:cubicBezTo>
                    <a:pt x="276" y="254"/>
                    <a:pt x="269" y="275"/>
                    <a:pt x="269" y="311"/>
                  </a:cubicBezTo>
                  <a:cubicBezTo>
                    <a:pt x="241" y="311"/>
                    <a:pt x="191" y="311"/>
                    <a:pt x="191" y="311"/>
                  </a:cubicBezTo>
                  <a:cubicBezTo>
                    <a:pt x="191" y="607"/>
                    <a:pt x="191" y="607"/>
                    <a:pt x="191" y="607"/>
                  </a:cubicBezTo>
                  <a:cubicBezTo>
                    <a:pt x="191" y="607"/>
                    <a:pt x="100" y="607"/>
                    <a:pt x="57" y="607"/>
                  </a:cubicBezTo>
                  <a:cubicBezTo>
                    <a:pt x="57" y="516"/>
                    <a:pt x="57" y="410"/>
                    <a:pt x="57" y="311"/>
                  </a:cubicBezTo>
                  <a:cubicBezTo>
                    <a:pt x="36" y="311"/>
                    <a:pt x="22" y="311"/>
                    <a:pt x="0" y="311"/>
                  </a:cubicBezTo>
                  <a:cubicBezTo>
                    <a:pt x="0" y="275"/>
                    <a:pt x="0" y="247"/>
                    <a:pt x="0" y="212"/>
                  </a:cubicBezTo>
                  <a:cubicBezTo>
                    <a:pt x="22" y="212"/>
                    <a:pt x="36" y="212"/>
                    <a:pt x="57" y="212"/>
                  </a:cubicBezTo>
                  <a:cubicBezTo>
                    <a:pt x="64" y="148"/>
                    <a:pt x="64" y="78"/>
                    <a:pt x="100" y="42"/>
                  </a:cubicBezTo>
                  <a:cubicBezTo>
                    <a:pt x="135" y="0"/>
                    <a:pt x="170" y="7"/>
                    <a:pt x="283" y="7"/>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155" name="Google Shape;155;p43"/>
            <p:cNvSpPr/>
            <p:nvPr/>
          </p:nvSpPr>
          <p:spPr>
            <a:xfrm>
              <a:off x="8985885" y="2380410"/>
              <a:ext cx="138077" cy="137070"/>
            </a:xfrm>
            <a:custGeom>
              <a:rect b="b" l="l" r="r" t="t"/>
              <a:pathLst>
                <a:path extrusionOk="0" h="601" w="602">
                  <a:moveTo>
                    <a:pt x="304" y="0"/>
                  </a:moveTo>
                  <a:lnTo>
                    <a:pt x="304" y="0"/>
                  </a:lnTo>
                  <a:cubicBezTo>
                    <a:pt x="134" y="0"/>
                    <a:pt x="0" y="134"/>
                    <a:pt x="0" y="304"/>
                  </a:cubicBezTo>
                  <a:cubicBezTo>
                    <a:pt x="0" y="424"/>
                    <a:pt x="78" y="530"/>
                    <a:pt x="184" y="579"/>
                  </a:cubicBezTo>
                  <a:cubicBezTo>
                    <a:pt x="184" y="558"/>
                    <a:pt x="184" y="530"/>
                    <a:pt x="191" y="509"/>
                  </a:cubicBezTo>
                  <a:cubicBezTo>
                    <a:pt x="191" y="487"/>
                    <a:pt x="226" y="346"/>
                    <a:pt x="226" y="346"/>
                  </a:cubicBezTo>
                  <a:cubicBezTo>
                    <a:pt x="226" y="346"/>
                    <a:pt x="219" y="325"/>
                    <a:pt x="219" y="297"/>
                  </a:cubicBezTo>
                  <a:cubicBezTo>
                    <a:pt x="219" y="254"/>
                    <a:pt x="240" y="219"/>
                    <a:pt x="276" y="219"/>
                  </a:cubicBezTo>
                  <a:cubicBezTo>
                    <a:pt x="304" y="219"/>
                    <a:pt x="318" y="240"/>
                    <a:pt x="318" y="261"/>
                  </a:cubicBezTo>
                  <a:cubicBezTo>
                    <a:pt x="318" y="289"/>
                    <a:pt x="297" y="332"/>
                    <a:pt x="290" y="374"/>
                  </a:cubicBezTo>
                  <a:cubicBezTo>
                    <a:pt x="283" y="403"/>
                    <a:pt x="304" y="431"/>
                    <a:pt x="339" y="431"/>
                  </a:cubicBezTo>
                  <a:cubicBezTo>
                    <a:pt x="396" y="431"/>
                    <a:pt x="431" y="353"/>
                    <a:pt x="431" y="268"/>
                  </a:cubicBezTo>
                  <a:cubicBezTo>
                    <a:pt x="431" y="205"/>
                    <a:pt x="389" y="155"/>
                    <a:pt x="304" y="155"/>
                  </a:cubicBezTo>
                  <a:cubicBezTo>
                    <a:pt x="212" y="155"/>
                    <a:pt x="155" y="219"/>
                    <a:pt x="155" y="297"/>
                  </a:cubicBezTo>
                  <a:cubicBezTo>
                    <a:pt x="155" y="325"/>
                    <a:pt x="162" y="346"/>
                    <a:pt x="176" y="360"/>
                  </a:cubicBezTo>
                  <a:cubicBezTo>
                    <a:pt x="184" y="360"/>
                    <a:pt x="184" y="367"/>
                    <a:pt x="184" y="374"/>
                  </a:cubicBezTo>
                  <a:cubicBezTo>
                    <a:pt x="184" y="382"/>
                    <a:pt x="176" y="396"/>
                    <a:pt x="176" y="396"/>
                  </a:cubicBezTo>
                  <a:cubicBezTo>
                    <a:pt x="176" y="403"/>
                    <a:pt x="169" y="410"/>
                    <a:pt x="162" y="403"/>
                  </a:cubicBezTo>
                  <a:cubicBezTo>
                    <a:pt x="120" y="389"/>
                    <a:pt x="99" y="339"/>
                    <a:pt x="99" y="289"/>
                  </a:cubicBezTo>
                  <a:cubicBezTo>
                    <a:pt x="99" y="205"/>
                    <a:pt x="169" y="99"/>
                    <a:pt x="318" y="99"/>
                  </a:cubicBezTo>
                  <a:cubicBezTo>
                    <a:pt x="431" y="99"/>
                    <a:pt x="509" y="184"/>
                    <a:pt x="509" y="275"/>
                  </a:cubicBezTo>
                  <a:cubicBezTo>
                    <a:pt x="509" y="396"/>
                    <a:pt x="438" y="480"/>
                    <a:pt x="346" y="480"/>
                  </a:cubicBezTo>
                  <a:cubicBezTo>
                    <a:pt x="311" y="480"/>
                    <a:pt x="283" y="466"/>
                    <a:pt x="269" y="445"/>
                  </a:cubicBezTo>
                  <a:cubicBezTo>
                    <a:pt x="269" y="445"/>
                    <a:pt x="254" y="516"/>
                    <a:pt x="247" y="530"/>
                  </a:cubicBezTo>
                  <a:cubicBezTo>
                    <a:pt x="240" y="551"/>
                    <a:pt x="233" y="572"/>
                    <a:pt x="219" y="593"/>
                  </a:cubicBezTo>
                  <a:cubicBezTo>
                    <a:pt x="247" y="600"/>
                    <a:pt x="276" y="600"/>
                    <a:pt x="304" y="600"/>
                  </a:cubicBezTo>
                  <a:cubicBezTo>
                    <a:pt x="466" y="600"/>
                    <a:pt x="601" y="466"/>
                    <a:pt x="601" y="304"/>
                  </a:cubicBezTo>
                  <a:cubicBezTo>
                    <a:pt x="601" y="134"/>
                    <a:pt x="466" y="0"/>
                    <a:pt x="304" y="0"/>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156" name="Google Shape;156;p43"/>
            <p:cNvSpPr/>
            <p:nvPr/>
          </p:nvSpPr>
          <p:spPr>
            <a:xfrm>
              <a:off x="8981371" y="3410305"/>
              <a:ext cx="147105" cy="144312"/>
            </a:xfrm>
            <a:custGeom>
              <a:rect b="b" l="l" r="r" t="t"/>
              <a:pathLst>
                <a:path extrusionOk="0" h="454" w="461">
                  <a:moveTo>
                    <a:pt x="221" y="160"/>
                  </a:moveTo>
                  <a:lnTo>
                    <a:pt x="221" y="160"/>
                  </a:lnTo>
                  <a:cubicBezTo>
                    <a:pt x="186" y="98"/>
                    <a:pt x="150" y="54"/>
                    <a:pt x="150" y="54"/>
                  </a:cubicBezTo>
                  <a:cubicBezTo>
                    <a:pt x="88" y="72"/>
                    <a:pt x="53" y="125"/>
                    <a:pt x="35" y="187"/>
                  </a:cubicBezTo>
                  <a:cubicBezTo>
                    <a:pt x="44" y="187"/>
                    <a:pt x="124" y="187"/>
                    <a:pt x="221" y="160"/>
                  </a:cubicBezTo>
                  <a:close/>
                  <a:moveTo>
                    <a:pt x="239" y="231"/>
                  </a:moveTo>
                  <a:lnTo>
                    <a:pt x="239" y="231"/>
                  </a:lnTo>
                  <a:cubicBezTo>
                    <a:pt x="248" y="222"/>
                    <a:pt x="248" y="222"/>
                    <a:pt x="248" y="222"/>
                  </a:cubicBezTo>
                  <a:cubicBezTo>
                    <a:pt x="248" y="213"/>
                    <a:pt x="239" y="204"/>
                    <a:pt x="239" y="196"/>
                  </a:cubicBezTo>
                  <a:cubicBezTo>
                    <a:pt x="133" y="222"/>
                    <a:pt x="35" y="222"/>
                    <a:pt x="35" y="222"/>
                  </a:cubicBezTo>
                  <a:cubicBezTo>
                    <a:pt x="35" y="275"/>
                    <a:pt x="53" y="319"/>
                    <a:pt x="88" y="355"/>
                  </a:cubicBezTo>
                  <a:cubicBezTo>
                    <a:pt x="88" y="355"/>
                    <a:pt x="141" y="258"/>
                    <a:pt x="239" y="231"/>
                  </a:cubicBezTo>
                  <a:close/>
                  <a:moveTo>
                    <a:pt x="106" y="382"/>
                  </a:moveTo>
                  <a:lnTo>
                    <a:pt x="106" y="382"/>
                  </a:lnTo>
                  <a:cubicBezTo>
                    <a:pt x="106" y="382"/>
                    <a:pt x="106" y="382"/>
                    <a:pt x="106" y="373"/>
                  </a:cubicBezTo>
                  <a:cubicBezTo>
                    <a:pt x="106" y="382"/>
                    <a:pt x="106" y="382"/>
                    <a:pt x="106" y="382"/>
                  </a:cubicBezTo>
                  <a:close/>
                  <a:moveTo>
                    <a:pt x="186" y="36"/>
                  </a:moveTo>
                  <a:lnTo>
                    <a:pt x="186" y="36"/>
                  </a:lnTo>
                  <a:close/>
                  <a:moveTo>
                    <a:pt x="354" y="81"/>
                  </a:moveTo>
                  <a:lnTo>
                    <a:pt x="354" y="81"/>
                  </a:lnTo>
                  <a:cubicBezTo>
                    <a:pt x="328" y="45"/>
                    <a:pt x="284" y="28"/>
                    <a:pt x="231" y="28"/>
                  </a:cubicBezTo>
                  <a:cubicBezTo>
                    <a:pt x="212" y="28"/>
                    <a:pt x="194" y="36"/>
                    <a:pt x="186" y="36"/>
                  </a:cubicBezTo>
                  <a:cubicBezTo>
                    <a:pt x="186" y="36"/>
                    <a:pt x="221" y="89"/>
                    <a:pt x="256" y="151"/>
                  </a:cubicBezTo>
                  <a:cubicBezTo>
                    <a:pt x="328" y="125"/>
                    <a:pt x="354" y="81"/>
                    <a:pt x="354" y="81"/>
                  </a:cubicBezTo>
                  <a:close/>
                  <a:moveTo>
                    <a:pt x="231" y="453"/>
                  </a:moveTo>
                  <a:lnTo>
                    <a:pt x="231" y="453"/>
                  </a:lnTo>
                  <a:cubicBezTo>
                    <a:pt x="106" y="453"/>
                    <a:pt x="0" y="355"/>
                    <a:pt x="0" y="222"/>
                  </a:cubicBezTo>
                  <a:cubicBezTo>
                    <a:pt x="0" y="98"/>
                    <a:pt x="106" y="0"/>
                    <a:pt x="231" y="0"/>
                  </a:cubicBezTo>
                  <a:cubicBezTo>
                    <a:pt x="354" y="0"/>
                    <a:pt x="460" y="98"/>
                    <a:pt x="460" y="222"/>
                  </a:cubicBezTo>
                  <a:cubicBezTo>
                    <a:pt x="460" y="355"/>
                    <a:pt x="354" y="453"/>
                    <a:pt x="231" y="453"/>
                  </a:cubicBezTo>
                  <a:close/>
                  <a:moveTo>
                    <a:pt x="265" y="258"/>
                  </a:moveTo>
                  <a:lnTo>
                    <a:pt x="265" y="258"/>
                  </a:lnTo>
                  <a:cubicBezTo>
                    <a:pt x="150" y="302"/>
                    <a:pt x="115" y="382"/>
                    <a:pt x="106" y="382"/>
                  </a:cubicBezTo>
                  <a:cubicBezTo>
                    <a:pt x="141" y="408"/>
                    <a:pt x="186" y="417"/>
                    <a:pt x="231" y="417"/>
                  </a:cubicBezTo>
                  <a:cubicBezTo>
                    <a:pt x="256" y="417"/>
                    <a:pt x="284" y="417"/>
                    <a:pt x="310" y="408"/>
                  </a:cubicBezTo>
                  <a:cubicBezTo>
                    <a:pt x="301" y="391"/>
                    <a:pt x="292" y="329"/>
                    <a:pt x="265" y="258"/>
                  </a:cubicBezTo>
                  <a:close/>
                  <a:moveTo>
                    <a:pt x="275" y="178"/>
                  </a:moveTo>
                  <a:lnTo>
                    <a:pt x="275" y="178"/>
                  </a:lnTo>
                  <a:cubicBezTo>
                    <a:pt x="275" y="187"/>
                    <a:pt x="284" y="196"/>
                    <a:pt x="284" y="204"/>
                  </a:cubicBezTo>
                  <a:cubicBezTo>
                    <a:pt x="284" y="213"/>
                    <a:pt x="284" y="213"/>
                    <a:pt x="292" y="213"/>
                  </a:cubicBezTo>
                  <a:cubicBezTo>
                    <a:pt x="354" y="213"/>
                    <a:pt x="425" y="222"/>
                    <a:pt x="425" y="222"/>
                  </a:cubicBezTo>
                  <a:cubicBezTo>
                    <a:pt x="425" y="178"/>
                    <a:pt x="407" y="134"/>
                    <a:pt x="381" y="98"/>
                  </a:cubicBezTo>
                  <a:cubicBezTo>
                    <a:pt x="381" y="107"/>
                    <a:pt x="346" y="151"/>
                    <a:pt x="275" y="178"/>
                  </a:cubicBezTo>
                  <a:close/>
                  <a:moveTo>
                    <a:pt x="301" y="249"/>
                  </a:moveTo>
                  <a:lnTo>
                    <a:pt x="301" y="249"/>
                  </a:lnTo>
                  <a:cubicBezTo>
                    <a:pt x="328" y="319"/>
                    <a:pt x="337" y="373"/>
                    <a:pt x="337" y="391"/>
                  </a:cubicBezTo>
                  <a:cubicBezTo>
                    <a:pt x="381" y="355"/>
                    <a:pt x="416" y="311"/>
                    <a:pt x="425" y="258"/>
                  </a:cubicBezTo>
                  <a:cubicBezTo>
                    <a:pt x="416" y="258"/>
                    <a:pt x="363" y="240"/>
                    <a:pt x="301" y="249"/>
                  </a:cubicBezTo>
                  <a:close/>
                </a:path>
              </a:pathLst>
            </a:custGeom>
            <a:solidFill>
              <a:schemeClr val="accent3"/>
            </a:solidFill>
            <a:ln>
              <a:noFill/>
            </a:ln>
          </p:spPr>
          <p:txBody>
            <a:bodyPr anchorCtr="0" anchor="ctr" bIns="17125" lIns="34275" spcFirstLastPara="1" rIns="34275" wrap="square" tIns="171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57" name="Google Shape;157;p43"/>
          <p:cNvSpPr txBox="1"/>
          <p:nvPr/>
        </p:nvSpPr>
        <p:spPr>
          <a:xfrm>
            <a:off x="10581621" y="6318000"/>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158" name="Google Shape;158;p43"/>
          <p:cNvCxnSpPr/>
          <p:nvPr/>
        </p:nvCxnSpPr>
        <p:spPr>
          <a:xfrm>
            <a:off x="8322733" y="6505888"/>
            <a:ext cx="2140272" cy="0"/>
          </a:xfrm>
          <a:prstGeom prst="straightConnector1">
            <a:avLst/>
          </a:prstGeom>
          <a:noFill/>
          <a:ln cap="flat" cmpd="sng" w="9525">
            <a:solidFill>
              <a:srgbClr val="BFBFBF"/>
            </a:solidFill>
            <a:prstDash val="solid"/>
            <a:miter lim="800000"/>
            <a:headEnd len="sm" w="sm" type="none"/>
            <a:tailEnd len="sm" w="sm" type="none"/>
          </a:ln>
        </p:spPr>
      </p:cxnSp>
      <p:sp>
        <p:nvSpPr>
          <p:cNvPr id="159" name="Google Shape;159;p43"/>
          <p:cNvSpPr txBox="1"/>
          <p:nvPr/>
        </p:nvSpPr>
        <p:spPr>
          <a:xfrm>
            <a:off x="1919536" y="4402625"/>
            <a:ext cx="2286868" cy="612475"/>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1300">
                <a:solidFill>
                  <a:srgbClr val="7F7F7F"/>
                </a:solidFill>
                <a:latin typeface="Source Sans Pro"/>
                <a:ea typeface="Source Sans Pro"/>
                <a:cs typeface="Source Sans Pro"/>
                <a:sym typeface="Source Sans Pro"/>
              </a:rPr>
              <a:t>If Opportunity Doesn't Knock, Build a Door.</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72" name="Shape 772"/>
        <p:cNvGrpSpPr/>
        <p:nvPr/>
      </p:nvGrpSpPr>
      <p:grpSpPr>
        <a:xfrm>
          <a:off x="0" y="0"/>
          <a:ext cx="0" cy="0"/>
          <a:chOff x="0" y="0"/>
          <a:chExt cx="0" cy="0"/>
        </a:xfrm>
      </p:grpSpPr>
      <p:pic>
        <p:nvPicPr>
          <p:cNvPr id="773" name="Google Shape;773;p70"/>
          <p:cNvPicPr preferRelativeResize="0"/>
          <p:nvPr/>
        </p:nvPicPr>
        <p:blipFill rotWithShape="1">
          <a:blip r:embed="rId3">
            <a:alphaModFix/>
          </a:blip>
          <a:srcRect b="1066" l="27763" r="27763" t="1057"/>
          <a:stretch/>
        </p:blipFill>
        <p:spPr>
          <a:xfrm>
            <a:off x="8112225" y="1124763"/>
            <a:ext cx="3539775" cy="5193250"/>
          </a:xfrm>
          <a:prstGeom prst="rect">
            <a:avLst/>
          </a:prstGeom>
          <a:noFill/>
          <a:ln>
            <a:noFill/>
          </a:ln>
        </p:spPr>
      </p:pic>
      <p:sp>
        <p:nvSpPr>
          <p:cNvPr id="774" name="Google Shape;774;p70"/>
          <p:cNvSpPr txBox="1"/>
          <p:nvPr/>
        </p:nvSpPr>
        <p:spPr>
          <a:xfrm>
            <a:off x="10488488" y="421466"/>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775" name="Google Shape;775;p70"/>
          <p:cNvCxnSpPr/>
          <p:nvPr/>
        </p:nvCxnSpPr>
        <p:spPr>
          <a:xfrm>
            <a:off x="9433768" y="609354"/>
            <a:ext cx="936104" cy="0"/>
          </a:xfrm>
          <a:prstGeom prst="straightConnector1">
            <a:avLst/>
          </a:prstGeom>
          <a:noFill/>
          <a:ln cap="flat" cmpd="sng" w="9525">
            <a:solidFill>
              <a:srgbClr val="BFBFBF"/>
            </a:solidFill>
            <a:prstDash val="solid"/>
            <a:miter lim="800000"/>
            <a:headEnd len="sm" w="sm" type="none"/>
            <a:tailEnd len="sm" w="sm" type="none"/>
          </a:ln>
        </p:spPr>
      </p:cxnSp>
      <p:sp>
        <p:nvSpPr>
          <p:cNvPr id="776" name="Google Shape;776;p70"/>
          <p:cNvSpPr txBox="1"/>
          <p:nvPr/>
        </p:nvSpPr>
        <p:spPr>
          <a:xfrm>
            <a:off x="483650" y="1340768"/>
            <a:ext cx="4176464"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Sweet Mira</a:t>
            </a:r>
            <a:endParaRPr sz="5500">
              <a:solidFill>
                <a:schemeClr val="dk2"/>
              </a:solidFill>
              <a:latin typeface="Cormorant"/>
              <a:ea typeface="Cormorant"/>
              <a:cs typeface="Cormorant"/>
              <a:sym typeface="Cormorant"/>
            </a:endParaRPr>
          </a:p>
        </p:txBody>
      </p:sp>
      <p:sp>
        <p:nvSpPr>
          <p:cNvPr id="777" name="Google Shape;777;p70"/>
          <p:cNvSpPr/>
          <p:nvPr/>
        </p:nvSpPr>
        <p:spPr>
          <a:xfrm>
            <a:off x="2055992" y="4337122"/>
            <a:ext cx="219790" cy="219790"/>
          </a:xfrm>
          <a:custGeom>
            <a:rect b="b" l="l" r="r" t="t"/>
            <a:pathLst>
              <a:path extrusionOk="0" h="124" w="124">
                <a:moveTo>
                  <a:pt x="103" y="42"/>
                </a:moveTo>
                <a:cubicBezTo>
                  <a:pt x="103" y="42"/>
                  <a:pt x="103" y="42"/>
                  <a:pt x="102" y="42"/>
                </a:cubicBezTo>
                <a:cubicBezTo>
                  <a:pt x="95" y="42"/>
                  <a:pt x="95" y="42"/>
                  <a:pt x="95" y="42"/>
                </a:cubicBezTo>
                <a:cubicBezTo>
                  <a:pt x="90" y="47"/>
                  <a:pt x="90" y="47"/>
                  <a:pt x="90" y="47"/>
                </a:cubicBezTo>
                <a:cubicBezTo>
                  <a:pt x="94" y="53"/>
                  <a:pt x="96" y="60"/>
                  <a:pt x="96" y="68"/>
                </a:cubicBezTo>
                <a:cubicBezTo>
                  <a:pt x="96" y="91"/>
                  <a:pt x="78" y="109"/>
                  <a:pt x="55" y="109"/>
                </a:cubicBezTo>
                <a:cubicBezTo>
                  <a:pt x="33" y="109"/>
                  <a:pt x="14" y="91"/>
                  <a:pt x="14" y="68"/>
                </a:cubicBezTo>
                <a:cubicBezTo>
                  <a:pt x="14" y="46"/>
                  <a:pt x="33" y="27"/>
                  <a:pt x="55" y="27"/>
                </a:cubicBezTo>
                <a:cubicBezTo>
                  <a:pt x="63" y="27"/>
                  <a:pt x="71" y="30"/>
                  <a:pt x="77" y="33"/>
                </a:cubicBezTo>
                <a:cubicBezTo>
                  <a:pt x="82" y="29"/>
                  <a:pt x="82" y="29"/>
                  <a:pt x="82" y="29"/>
                </a:cubicBezTo>
                <a:cubicBezTo>
                  <a:pt x="81" y="21"/>
                  <a:pt x="81" y="21"/>
                  <a:pt x="81" y="21"/>
                </a:cubicBezTo>
                <a:cubicBezTo>
                  <a:pt x="81" y="20"/>
                  <a:pt x="81" y="19"/>
                  <a:pt x="81" y="19"/>
                </a:cubicBezTo>
                <a:cubicBezTo>
                  <a:pt x="73" y="15"/>
                  <a:pt x="65" y="13"/>
                  <a:pt x="55" y="13"/>
                </a:cubicBezTo>
                <a:cubicBezTo>
                  <a:pt x="25" y="13"/>
                  <a:pt x="0" y="38"/>
                  <a:pt x="0" y="68"/>
                </a:cubicBezTo>
                <a:cubicBezTo>
                  <a:pt x="0" y="99"/>
                  <a:pt x="25" y="124"/>
                  <a:pt x="55" y="124"/>
                </a:cubicBezTo>
                <a:cubicBezTo>
                  <a:pt x="86" y="124"/>
                  <a:pt x="111" y="99"/>
                  <a:pt x="111" y="68"/>
                </a:cubicBezTo>
                <a:cubicBezTo>
                  <a:pt x="111" y="59"/>
                  <a:pt x="109" y="50"/>
                  <a:pt x="105" y="42"/>
                </a:cubicBezTo>
                <a:cubicBezTo>
                  <a:pt x="104" y="42"/>
                  <a:pt x="104" y="42"/>
                  <a:pt x="103" y="42"/>
                </a:cubicBezTo>
                <a:close/>
                <a:moveTo>
                  <a:pt x="55" y="54"/>
                </a:moveTo>
                <a:cubicBezTo>
                  <a:pt x="56" y="54"/>
                  <a:pt x="56" y="54"/>
                  <a:pt x="56" y="54"/>
                </a:cubicBezTo>
                <a:cubicBezTo>
                  <a:pt x="67" y="43"/>
                  <a:pt x="67" y="43"/>
                  <a:pt x="67" y="43"/>
                </a:cubicBezTo>
                <a:cubicBezTo>
                  <a:pt x="63" y="42"/>
                  <a:pt x="60" y="41"/>
                  <a:pt x="55" y="41"/>
                </a:cubicBezTo>
                <a:cubicBezTo>
                  <a:pt x="40" y="41"/>
                  <a:pt x="28" y="53"/>
                  <a:pt x="28" y="68"/>
                </a:cubicBezTo>
                <a:cubicBezTo>
                  <a:pt x="28" y="84"/>
                  <a:pt x="40" y="96"/>
                  <a:pt x="55" y="96"/>
                </a:cubicBezTo>
                <a:cubicBezTo>
                  <a:pt x="71" y="96"/>
                  <a:pt x="83" y="84"/>
                  <a:pt x="83" y="68"/>
                </a:cubicBezTo>
                <a:cubicBezTo>
                  <a:pt x="83" y="64"/>
                  <a:pt x="82" y="60"/>
                  <a:pt x="80" y="57"/>
                </a:cubicBezTo>
                <a:cubicBezTo>
                  <a:pt x="70" y="67"/>
                  <a:pt x="70" y="67"/>
                  <a:pt x="70" y="67"/>
                </a:cubicBezTo>
                <a:cubicBezTo>
                  <a:pt x="70" y="68"/>
                  <a:pt x="70" y="68"/>
                  <a:pt x="70" y="68"/>
                </a:cubicBezTo>
                <a:cubicBezTo>
                  <a:pt x="70" y="76"/>
                  <a:pt x="63" y="83"/>
                  <a:pt x="55" y="83"/>
                </a:cubicBezTo>
                <a:cubicBezTo>
                  <a:pt x="47" y="83"/>
                  <a:pt x="41" y="76"/>
                  <a:pt x="41" y="68"/>
                </a:cubicBezTo>
                <a:cubicBezTo>
                  <a:pt x="41" y="60"/>
                  <a:pt x="47" y="54"/>
                  <a:pt x="55" y="54"/>
                </a:cubicBezTo>
                <a:close/>
                <a:moveTo>
                  <a:pt x="122" y="19"/>
                </a:moveTo>
                <a:cubicBezTo>
                  <a:pt x="113" y="19"/>
                  <a:pt x="113" y="19"/>
                  <a:pt x="113" y="19"/>
                </a:cubicBezTo>
                <a:cubicBezTo>
                  <a:pt x="116" y="15"/>
                  <a:pt x="116" y="15"/>
                  <a:pt x="116" y="15"/>
                </a:cubicBezTo>
                <a:cubicBezTo>
                  <a:pt x="118" y="14"/>
                  <a:pt x="118" y="11"/>
                  <a:pt x="116" y="10"/>
                </a:cubicBezTo>
                <a:cubicBezTo>
                  <a:pt x="114" y="8"/>
                  <a:pt x="114" y="8"/>
                  <a:pt x="114" y="8"/>
                </a:cubicBezTo>
                <a:cubicBezTo>
                  <a:pt x="113" y="7"/>
                  <a:pt x="112" y="6"/>
                  <a:pt x="111" y="6"/>
                </a:cubicBezTo>
                <a:cubicBezTo>
                  <a:pt x="110" y="6"/>
                  <a:pt x="109" y="7"/>
                  <a:pt x="108" y="8"/>
                </a:cubicBezTo>
                <a:cubicBezTo>
                  <a:pt x="105" y="11"/>
                  <a:pt x="105" y="11"/>
                  <a:pt x="105" y="11"/>
                </a:cubicBezTo>
                <a:cubicBezTo>
                  <a:pt x="104" y="1"/>
                  <a:pt x="104" y="1"/>
                  <a:pt x="104" y="1"/>
                </a:cubicBezTo>
                <a:cubicBezTo>
                  <a:pt x="104" y="0"/>
                  <a:pt x="103" y="0"/>
                  <a:pt x="103" y="0"/>
                </a:cubicBezTo>
                <a:cubicBezTo>
                  <a:pt x="102" y="0"/>
                  <a:pt x="102" y="0"/>
                  <a:pt x="102" y="0"/>
                </a:cubicBezTo>
                <a:cubicBezTo>
                  <a:pt x="87" y="15"/>
                  <a:pt x="87" y="15"/>
                  <a:pt x="87" y="15"/>
                </a:cubicBezTo>
                <a:cubicBezTo>
                  <a:pt x="85" y="17"/>
                  <a:pt x="85" y="18"/>
                  <a:pt x="85" y="20"/>
                </a:cubicBezTo>
                <a:cubicBezTo>
                  <a:pt x="85" y="21"/>
                  <a:pt x="85" y="21"/>
                  <a:pt x="85" y="21"/>
                </a:cubicBezTo>
                <a:cubicBezTo>
                  <a:pt x="86" y="30"/>
                  <a:pt x="86" y="30"/>
                  <a:pt x="86" y="30"/>
                </a:cubicBezTo>
                <a:cubicBezTo>
                  <a:pt x="80" y="36"/>
                  <a:pt x="80" y="36"/>
                  <a:pt x="80" y="36"/>
                </a:cubicBezTo>
                <a:cubicBezTo>
                  <a:pt x="71" y="45"/>
                  <a:pt x="71" y="45"/>
                  <a:pt x="71" y="45"/>
                </a:cubicBezTo>
                <a:cubicBezTo>
                  <a:pt x="70" y="46"/>
                  <a:pt x="70" y="46"/>
                  <a:pt x="70" y="46"/>
                </a:cubicBezTo>
                <a:cubicBezTo>
                  <a:pt x="61" y="55"/>
                  <a:pt x="61" y="55"/>
                  <a:pt x="61" y="55"/>
                </a:cubicBezTo>
                <a:cubicBezTo>
                  <a:pt x="57" y="59"/>
                  <a:pt x="57" y="59"/>
                  <a:pt x="57" y="59"/>
                </a:cubicBezTo>
                <a:cubicBezTo>
                  <a:pt x="56" y="60"/>
                  <a:pt x="56" y="60"/>
                  <a:pt x="56" y="61"/>
                </a:cubicBezTo>
                <a:cubicBezTo>
                  <a:pt x="56" y="65"/>
                  <a:pt x="56" y="65"/>
                  <a:pt x="56" y="65"/>
                </a:cubicBezTo>
                <a:cubicBezTo>
                  <a:pt x="55" y="66"/>
                  <a:pt x="57" y="68"/>
                  <a:pt x="59" y="68"/>
                </a:cubicBezTo>
                <a:cubicBezTo>
                  <a:pt x="59" y="68"/>
                  <a:pt x="59" y="68"/>
                  <a:pt x="59" y="68"/>
                </a:cubicBezTo>
                <a:cubicBezTo>
                  <a:pt x="62" y="68"/>
                  <a:pt x="62" y="68"/>
                  <a:pt x="62" y="68"/>
                </a:cubicBezTo>
                <a:cubicBezTo>
                  <a:pt x="63" y="68"/>
                  <a:pt x="64" y="67"/>
                  <a:pt x="65" y="67"/>
                </a:cubicBezTo>
                <a:cubicBezTo>
                  <a:pt x="94" y="38"/>
                  <a:pt x="94" y="38"/>
                  <a:pt x="94" y="38"/>
                </a:cubicBezTo>
                <a:cubicBezTo>
                  <a:pt x="102" y="38"/>
                  <a:pt x="102" y="38"/>
                  <a:pt x="102" y="38"/>
                </a:cubicBezTo>
                <a:cubicBezTo>
                  <a:pt x="103" y="38"/>
                  <a:pt x="103" y="38"/>
                  <a:pt x="103" y="38"/>
                </a:cubicBezTo>
                <a:cubicBezTo>
                  <a:pt x="103" y="38"/>
                  <a:pt x="103" y="38"/>
                  <a:pt x="103" y="38"/>
                </a:cubicBezTo>
                <a:cubicBezTo>
                  <a:pt x="105" y="38"/>
                  <a:pt x="107" y="38"/>
                  <a:pt x="108" y="36"/>
                </a:cubicBezTo>
                <a:cubicBezTo>
                  <a:pt x="123" y="21"/>
                  <a:pt x="123" y="21"/>
                  <a:pt x="123" y="21"/>
                </a:cubicBezTo>
                <a:cubicBezTo>
                  <a:pt x="124" y="21"/>
                  <a:pt x="123" y="19"/>
                  <a:pt x="122" y="19"/>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78" name="Google Shape;778;p70"/>
          <p:cNvSpPr/>
          <p:nvPr/>
        </p:nvSpPr>
        <p:spPr>
          <a:xfrm>
            <a:off x="1894499" y="4175629"/>
            <a:ext cx="542776" cy="542776"/>
          </a:xfrm>
          <a:prstGeom prst="ellipse">
            <a:avLst/>
          </a:prstGeom>
          <a:noFill/>
          <a:ln cap="flat" cmpd="sng" w="9525">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79" name="Google Shape;779;p70"/>
          <p:cNvSpPr txBox="1"/>
          <p:nvPr/>
        </p:nvSpPr>
        <p:spPr>
          <a:xfrm>
            <a:off x="1564985" y="4854352"/>
            <a:ext cx="1201804" cy="230832"/>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None/>
            </a:pPr>
            <a:r>
              <a:rPr lang="en-US" sz="1000">
                <a:solidFill>
                  <a:schemeClr val="dk2"/>
                </a:solidFill>
                <a:latin typeface="Source Sans Pro"/>
                <a:ea typeface="Source Sans Pro"/>
                <a:cs typeface="Source Sans Pro"/>
                <a:sym typeface="Source Sans Pro"/>
              </a:rPr>
              <a:t>Consulting</a:t>
            </a:r>
            <a:endParaRPr sz="1000">
              <a:solidFill>
                <a:schemeClr val="dk2"/>
              </a:solidFill>
              <a:latin typeface="Source Sans Pro"/>
              <a:ea typeface="Source Sans Pro"/>
              <a:cs typeface="Source Sans Pro"/>
              <a:sym typeface="Source Sans Pro"/>
            </a:endParaRPr>
          </a:p>
        </p:txBody>
      </p:sp>
      <p:sp>
        <p:nvSpPr>
          <p:cNvPr id="780" name="Google Shape;780;p70"/>
          <p:cNvSpPr/>
          <p:nvPr/>
        </p:nvSpPr>
        <p:spPr>
          <a:xfrm>
            <a:off x="3492463" y="4371992"/>
            <a:ext cx="200067" cy="150051"/>
          </a:xfrm>
          <a:custGeom>
            <a:rect b="b" l="l" r="r" t="t"/>
            <a:pathLst>
              <a:path extrusionOk="0" h="58" w="78">
                <a:moveTo>
                  <a:pt x="78" y="58"/>
                </a:moveTo>
                <a:cubicBezTo>
                  <a:pt x="0" y="58"/>
                  <a:pt x="0" y="58"/>
                  <a:pt x="0" y="58"/>
                </a:cubicBezTo>
                <a:cubicBezTo>
                  <a:pt x="0" y="0"/>
                  <a:pt x="0" y="0"/>
                  <a:pt x="0" y="0"/>
                </a:cubicBezTo>
                <a:cubicBezTo>
                  <a:pt x="5" y="0"/>
                  <a:pt x="5" y="0"/>
                  <a:pt x="5" y="0"/>
                </a:cubicBezTo>
                <a:cubicBezTo>
                  <a:pt x="5" y="53"/>
                  <a:pt x="5" y="53"/>
                  <a:pt x="5" y="53"/>
                </a:cubicBezTo>
                <a:cubicBezTo>
                  <a:pt x="78" y="53"/>
                  <a:pt x="78" y="53"/>
                  <a:pt x="78" y="53"/>
                </a:cubicBezTo>
                <a:lnTo>
                  <a:pt x="78" y="58"/>
                </a:lnTo>
                <a:close/>
                <a:moveTo>
                  <a:pt x="73" y="22"/>
                </a:moveTo>
                <a:cubicBezTo>
                  <a:pt x="73" y="23"/>
                  <a:pt x="71" y="24"/>
                  <a:pt x="71" y="23"/>
                </a:cubicBezTo>
                <a:cubicBezTo>
                  <a:pt x="66" y="18"/>
                  <a:pt x="66" y="18"/>
                  <a:pt x="66" y="18"/>
                </a:cubicBezTo>
                <a:cubicBezTo>
                  <a:pt x="42" y="42"/>
                  <a:pt x="42" y="42"/>
                  <a:pt x="42" y="42"/>
                </a:cubicBezTo>
                <a:cubicBezTo>
                  <a:pt x="41" y="43"/>
                  <a:pt x="41" y="43"/>
                  <a:pt x="40" y="42"/>
                </a:cubicBezTo>
                <a:cubicBezTo>
                  <a:pt x="31" y="34"/>
                  <a:pt x="31" y="34"/>
                  <a:pt x="31" y="34"/>
                </a:cubicBezTo>
                <a:cubicBezTo>
                  <a:pt x="16" y="49"/>
                  <a:pt x="16" y="49"/>
                  <a:pt x="16" y="49"/>
                </a:cubicBezTo>
                <a:cubicBezTo>
                  <a:pt x="8" y="42"/>
                  <a:pt x="8" y="42"/>
                  <a:pt x="8" y="42"/>
                </a:cubicBezTo>
                <a:cubicBezTo>
                  <a:pt x="30" y="20"/>
                  <a:pt x="30" y="20"/>
                  <a:pt x="30" y="20"/>
                </a:cubicBezTo>
                <a:cubicBezTo>
                  <a:pt x="31" y="19"/>
                  <a:pt x="32" y="19"/>
                  <a:pt x="32" y="20"/>
                </a:cubicBezTo>
                <a:cubicBezTo>
                  <a:pt x="41" y="29"/>
                  <a:pt x="41" y="29"/>
                  <a:pt x="41" y="29"/>
                </a:cubicBezTo>
                <a:cubicBezTo>
                  <a:pt x="59" y="11"/>
                  <a:pt x="59" y="11"/>
                  <a:pt x="59" y="11"/>
                </a:cubicBezTo>
                <a:cubicBezTo>
                  <a:pt x="54" y="6"/>
                  <a:pt x="54" y="6"/>
                  <a:pt x="54" y="6"/>
                </a:cubicBezTo>
                <a:cubicBezTo>
                  <a:pt x="53" y="6"/>
                  <a:pt x="54" y="4"/>
                  <a:pt x="55" y="4"/>
                </a:cubicBezTo>
                <a:cubicBezTo>
                  <a:pt x="71" y="4"/>
                  <a:pt x="71" y="4"/>
                  <a:pt x="71" y="4"/>
                </a:cubicBezTo>
                <a:cubicBezTo>
                  <a:pt x="72" y="4"/>
                  <a:pt x="73" y="5"/>
                  <a:pt x="73" y="6"/>
                </a:cubicBezTo>
                <a:lnTo>
                  <a:pt x="73" y="22"/>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81" name="Google Shape;781;p70"/>
          <p:cNvSpPr/>
          <p:nvPr/>
        </p:nvSpPr>
        <p:spPr>
          <a:xfrm>
            <a:off x="3321109" y="4175629"/>
            <a:ext cx="542776" cy="542776"/>
          </a:xfrm>
          <a:prstGeom prst="ellipse">
            <a:avLst/>
          </a:prstGeom>
          <a:noFill/>
          <a:ln cap="flat" cmpd="sng" w="9525">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82" name="Google Shape;782;p70"/>
          <p:cNvSpPr txBox="1"/>
          <p:nvPr/>
        </p:nvSpPr>
        <p:spPr>
          <a:xfrm>
            <a:off x="2991595" y="4854352"/>
            <a:ext cx="1201804" cy="230832"/>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None/>
            </a:pPr>
            <a:r>
              <a:rPr lang="en-US" sz="1000">
                <a:solidFill>
                  <a:schemeClr val="dk2"/>
                </a:solidFill>
                <a:latin typeface="Source Sans Pro"/>
                <a:ea typeface="Source Sans Pro"/>
                <a:cs typeface="Source Sans Pro"/>
                <a:sym typeface="Source Sans Pro"/>
              </a:rPr>
              <a:t>SEO</a:t>
            </a:r>
            <a:endParaRPr sz="1000">
              <a:solidFill>
                <a:schemeClr val="dk2"/>
              </a:solidFill>
              <a:latin typeface="Source Sans Pro"/>
              <a:ea typeface="Source Sans Pro"/>
              <a:cs typeface="Source Sans Pro"/>
              <a:sym typeface="Source Sans Pro"/>
            </a:endParaRPr>
          </a:p>
        </p:txBody>
      </p:sp>
      <p:sp>
        <p:nvSpPr>
          <p:cNvPr id="783" name="Google Shape;783;p70"/>
          <p:cNvSpPr/>
          <p:nvPr/>
        </p:nvSpPr>
        <p:spPr>
          <a:xfrm>
            <a:off x="4913356" y="4355990"/>
            <a:ext cx="211504" cy="182054"/>
          </a:xfrm>
          <a:custGeom>
            <a:rect b="b" l="l" r="r" t="t"/>
            <a:pathLst>
              <a:path extrusionOk="0" h="63" w="73">
                <a:moveTo>
                  <a:pt x="73" y="47"/>
                </a:moveTo>
                <a:cubicBezTo>
                  <a:pt x="73" y="50"/>
                  <a:pt x="70" y="53"/>
                  <a:pt x="67" y="53"/>
                </a:cubicBezTo>
                <a:cubicBezTo>
                  <a:pt x="46" y="53"/>
                  <a:pt x="46" y="53"/>
                  <a:pt x="46" y="53"/>
                </a:cubicBezTo>
                <a:cubicBezTo>
                  <a:pt x="46" y="56"/>
                  <a:pt x="48" y="59"/>
                  <a:pt x="48" y="60"/>
                </a:cubicBezTo>
                <a:cubicBezTo>
                  <a:pt x="48" y="62"/>
                  <a:pt x="47" y="63"/>
                  <a:pt x="46" y="63"/>
                </a:cubicBezTo>
                <a:cubicBezTo>
                  <a:pt x="26" y="63"/>
                  <a:pt x="26" y="63"/>
                  <a:pt x="26" y="63"/>
                </a:cubicBezTo>
                <a:cubicBezTo>
                  <a:pt x="25" y="63"/>
                  <a:pt x="24" y="62"/>
                  <a:pt x="24" y="60"/>
                </a:cubicBezTo>
                <a:cubicBezTo>
                  <a:pt x="24" y="59"/>
                  <a:pt x="26" y="56"/>
                  <a:pt x="26" y="53"/>
                </a:cubicBezTo>
                <a:cubicBezTo>
                  <a:pt x="6" y="53"/>
                  <a:pt x="6" y="53"/>
                  <a:pt x="6" y="53"/>
                </a:cubicBezTo>
                <a:cubicBezTo>
                  <a:pt x="2" y="53"/>
                  <a:pt x="0" y="50"/>
                  <a:pt x="0" y="47"/>
                </a:cubicBezTo>
                <a:cubicBezTo>
                  <a:pt x="0" y="6"/>
                  <a:pt x="0" y="6"/>
                  <a:pt x="0" y="6"/>
                </a:cubicBezTo>
                <a:cubicBezTo>
                  <a:pt x="0" y="2"/>
                  <a:pt x="2" y="0"/>
                  <a:pt x="6" y="0"/>
                </a:cubicBezTo>
                <a:cubicBezTo>
                  <a:pt x="67" y="0"/>
                  <a:pt x="67" y="0"/>
                  <a:pt x="67" y="0"/>
                </a:cubicBezTo>
                <a:cubicBezTo>
                  <a:pt x="70" y="0"/>
                  <a:pt x="73" y="2"/>
                  <a:pt x="73" y="6"/>
                </a:cubicBezTo>
                <a:lnTo>
                  <a:pt x="73" y="47"/>
                </a:lnTo>
                <a:close/>
                <a:moveTo>
                  <a:pt x="68" y="6"/>
                </a:moveTo>
                <a:cubicBezTo>
                  <a:pt x="68" y="5"/>
                  <a:pt x="67" y="5"/>
                  <a:pt x="67" y="5"/>
                </a:cubicBezTo>
                <a:cubicBezTo>
                  <a:pt x="6" y="5"/>
                  <a:pt x="6" y="5"/>
                  <a:pt x="6" y="5"/>
                </a:cubicBezTo>
                <a:cubicBezTo>
                  <a:pt x="5" y="5"/>
                  <a:pt x="5" y="5"/>
                  <a:pt x="5" y="6"/>
                </a:cubicBezTo>
                <a:cubicBezTo>
                  <a:pt x="5" y="37"/>
                  <a:pt x="5" y="37"/>
                  <a:pt x="5" y="37"/>
                </a:cubicBezTo>
                <a:cubicBezTo>
                  <a:pt x="5" y="38"/>
                  <a:pt x="5" y="39"/>
                  <a:pt x="6" y="39"/>
                </a:cubicBezTo>
                <a:cubicBezTo>
                  <a:pt x="67" y="39"/>
                  <a:pt x="67" y="39"/>
                  <a:pt x="67" y="39"/>
                </a:cubicBezTo>
                <a:cubicBezTo>
                  <a:pt x="67" y="39"/>
                  <a:pt x="68" y="38"/>
                  <a:pt x="68" y="37"/>
                </a:cubicBezTo>
                <a:lnTo>
                  <a:pt x="68" y="6"/>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784" name="Google Shape;784;p70"/>
          <p:cNvSpPr/>
          <p:nvPr/>
        </p:nvSpPr>
        <p:spPr>
          <a:xfrm>
            <a:off x="4747720" y="4175629"/>
            <a:ext cx="542776" cy="542776"/>
          </a:xfrm>
          <a:prstGeom prst="ellipse">
            <a:avLst/>
          </a:prstGeom>
          <a:noFill/>
          <a:ln cap="flat" cmpd="sng" w="9525">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785" name="Google Shape;785;p70"/>
          <p:cNvSpPr txBox="1"/>
          <p:nvPr/>
        </p:nvSpPr>
        <p:spPr>
          <a:xfrm>
            <a:off x="4418206" y="4854352"/>
            <a:ext cx="1201804" cy="230832"/>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None/>
            </a:pPr>
            <a:r>
              <a:rPr lang="en-US" sz="1000">
                <a:solidFill>
                  <a:schemeClr val="dk2"/>
                </a:solidFill>
                <a:latin typeface="Source Sans Pro"/>
                <a:ea typeface="Source Sans Pro"/>
                <a:cs typeface="Source Sans Pro"/>
                <a:sym typeface="Source Sans Pro"/>
              </a:rPr>
              <a:t>Design</a:t>
            </a:r>
            <a:endParaRPr sz="1000">
              <a:solidFill>
                <a:schemeClr val="dk2"/>
              </a:solidFill>
              <a:latin typeface="Source Sans Pro"/>
              <a:ea typeface="Source Sans Pro"/>
              <a:cs typeface="Source Sans Pro"/>
              <a:sym typeface="Source Sans Pro"/>
            </a:endParaRPr>
          </a:p>
        </p:txBody>
      </p:sp>
      <p:sp>
        <p:nvSpPr>
          <p:cNvPr id="786" name="Google Shape;786;p70"/>
          <p:cNvSpPr txBox="1"/>
          <p:nvPr/>
        </p:nvSpPr>
        <p:spPr>
          <a:xfrm>
            <a:off x="483650" y="2279487"/>
            <a:ext cx="1579902" cy="272382"/>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None/>
            </a:pPr>
            <a:r>
              <a:rPr lang="en-US" sz="1300">
                <a:solidFill>
                  <a:schemeClr val="dk2"/>
                </a:solidFill>
                <a:latin typeface="Source Sans Pro"/>
                <a:ea typeface="Source Sans Pro"/>
                <a:cs typeface="Source Sans Pro"/>
                <a:sym typeface="Source Sans Pro"/>
              </a:rPr>
              <a:t>Strategy Planner</a:t>
            </a:r>
            <a:endParaRPr sz="1300">
              <a:solidFill>
                <a:schemeClr val="dk2"/>
              </a:solidFill>
              <a:latin typeface="Source Sans Pro"/>
              <a:ea typeface="Source Sans Pro"/>
              <a:cs typeface="Source Sans Pro"/>
              <a:sym typeface="Source Sans Pro"/>
            </a:endParaRPr>
          </a:p>
        </p:txBody>
      </p:sp>
      <p:sp>
        <p:nvSpPr>
          <p:cNvPr id="787" name="Google Shape;787;p70"/>
          <p:cNvSpPr txBox="1"/>
          <p:nvPr/>
        </p:nvSpPr>
        <p:spPr>
          <a:xfrm>
            <a:off x="1703512" y="5394670"/>
            <a:ext cx="3853562"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 when an unknown printer took a galley. Lorem Ipsum is simply dummy text standard dummy text ever printer took a galley.</a:t>
            </a:r>
            <a:endParaRPr/>
          </a:p>
        </p:txBody>
      </p:sp>
      <p:grpSp>
        <p:nvGrpSpPr>
          <p:cNvPr id="788" name="Google Shape;788;p70"/>
          <p:cNvGrpSpPr/>
          <p:nvPr/>
        </p:nvGrpSpPr>
        <p:grpSpPr>
          <a:xfrm>
            <a:off x="7705428" y="5161186"/>
            <a:ext cx="149037" cy="1156814"/>
            <a:chOff x="8980405" y="2038803"/>
            <a:chExt cx="149037" cy="1156814"/>
          </a:xfrm>
        </p:grpSpPr>
        <p:sp>
          <p:nvSpPr>
            <p:cNvPr id="789" name="Google Shape;789;p70"/>
            <p:cNvSpPr/>
            <p:nvPr/>
          </p:nvSpPr>
          <p:spPr>
            <a:xfrm>
              <a:off x="8991465" y="3068700"/>
              <a:ext cx="126916" cy="126917"/>
            </a:xfrm>
            <a:custGeom>
              <a:rect b="b" l="l" r="r" t="t"/>
              <a:pathLst>
                <a:path extrusionOk="0" h="609" w="609">
                  <a:moveTo>
                    <a:pt x="530" y="608"/>
                  </a:moveTo>
                  <a:lnTo>
                    <a:pt x="530" y="608"/>
                  </a:lnTo>
                  <a:cubicBezTo>
                    <a:pt x="78" y="608"/>
                    <a:pt x="78" y="608"/>
                    <a:pt x="78" y="608"/>
                  </a:cubicBezTo>
                  <a:cubicBezTo>
                    <a:pt x="36" y="608"/>
                    <a:pt x="0" y="572"/>
                    <a:pt x="0" y="530"/>
                  </a:cubicBezTo>
                  <a:cubicBezTo>
                    <a:pt x="0" y="78"/>
                    <a:pt x="0" y="78"/>
                    <a:pt x="0" y="78"/>
                  </a:cubicBezTo>
                  <a:cubicBezTo>
                    <a:pt x="0" y="35"/>
                    <a:pt x="36" y="0"/>
                    <a:pt x="78" y="0"/>
                  </a:cubicBezTo>
                  <a:cubicBezTo>
                    <a:pt x="530" y="0"/>
                    <a:pt x="530" y="0"/>
                    <a:pt x="530" y="0"/>
                  </a:cubicBezTo>
                  <a:cubicBezTo>
                    <a:pt x="573" y="0"/>
                    <a:pt x="608" y="35"/>
                    <a:pt x="608" y="78"/>
                  </a:cubicBezTo>
                  <a:cubicBezTo>
                    <a:pt x="608" y="530"/>
                    <a:pt x="608" y="530"/>
                    <a:pt x="608" y="530"/>
                  </a:cubicBezTo>
                  <a:cubicBezTo>
                    <a:pt x="608" y="572"/>
                    <a:pt x="573" y="608"/>
                    <a:pt x="530" y="608"/>
                  </a:cubicBezTo>
                  <a:close/>
                  <a:moveTo>
                    <a:pt x="304" y="184"/>
                  </a:moveTo>
                  <a:lnTo>
                    <a:pt x="304" y="184"/>
                  </a:lnTo>
                  <a:cubicBezTo>
                    <a:pt x="254" y="184"/>
                    <a:pt x="219" y="212"/>
                    <a:pt x="198" y="254"/>
                  </a:cubicBezTo>
                  <a:cubicBezTo>
                    <a:pt x="198" y="261"/>
                    <a:pt x="198" y="261"/>
                    <a:pt x="191" y="261"/>
                  </a:cubicBezTo>
                  <a:lnTo>
                    <a:pt x="191" y="269"/>
                  </a:lnTo>
                  <a:lnTo>
                    <a:pt x="191" y="276"/>
                  </a:lnTo>
                  <a:cubicBezTo>
                    <a:pt x="191" y="276"/>
                    <a:pt x="191" y="276"/>
                    <a:pt x="191" y="283"/>
                  </a:cubicBezTo>
                  <a:cubicBezTo>
                    <a:pt x="191" y="283"/>
                    <a:pt x="191" y="283"/>
                    <a:pt x="191" y="290"/>
                  </a:cubicBezTo>
                  <a:cubicBezTo>
                    <a:pt x="191" y="297"/>
                    <a:pt x="184" y="297"/>
                    <a:pt x="184" y="304"/>
                  </a:cubicBezTo>
                  <a:cubicBezTo>
                    <a:pt x="184" y="367"/>
                    <a:pt x="240" y="424"/>
                    <a:pt x="304" y="424"/>
                  </a:cubicBezTo>
                  <a:cubicBezTo>
                    <a:pt x="368" y="424"/>
                    <a:pt x="424" y="367"/>
                    <a:pt x="424" y="304"/>
                  </a:cubicBezTo>
                  <a:cubicBezTo>
                    <a:pt x="424" y="297"/>
                    <a:pt x="417" y="297"/>
                    <a:pt x="417" y="290"/>
                  </a:cubicBezTo>
                  <a:cubicBezTo>
                    <a:pt x="417" y="283"/>
                    <a:pt x="417" y="283"/>
                    <a:pt x="417" y="283"/>
                  </a:cubicBezTo>
                  <a:cubicBezTo>
                    <a:pt x="417" y="276"/>
                    <a:pt x="417" y="276"/>
                    <a:pt x="417" y="276"/>
                  </a:cubicBezTo>
                  <a:lnTo>
                    <a:pt x="417" y="269"/>
                  </a:lnTo>
                  <a:lnTo>
                    <a:pt x="417" y="261"/>
                  </a:lnTo>
                  <a:cubicBezTo>
                    <a:pt x="410" y="261"/>
                    <a:pt x="410" y="261"/>
                    <a:pt x="410" y="254"/>
                  </a:cubicBezTo>
                  <a:cubicBezTo>
                    <a:pt x="389" y="212"/>
                    <a:pt x="354" y="184"/>
                    <a:pt x="304" y="184"/>
                  </a:cubicBezTo>
                  <a:close/>
                  <a:moveTo>
                    <a:pt x="537" y="99"/>
                  </a:moveTo>
                  <a:lnTo>
                    <a:pt x="537" y="99"/>
                  </a:lnTo>
                  <a:cubicBezTo>
                    <a:pt x="537" y="85"/>
                    <a:pt x="523" y="71"/>
                    <a:pt x="509" y="71"/>
                  </a:cubicBezTo>
                  <a:cubicBezTo>
                    <a:pt x="445" y="71"/>
                    <a:pt x="445" y="71"/>
                    <a:pt x="445" y="71"/>
                  </a:cubicBezTo>
                  <a:cubicBezTo>
                    <a:pt x="431" y="71"/>
                    <a:pt x="417" y="85"/>
                    <a:pt x="417" y="99"/>
                  </a:cubicBezTo>
                  <a:cubicBezTo>
                    <a:pt x="417" y="162"/>
                    <a:pt x="417" y="162"/>
                    <a:pt x="417" y="162"/>
                  </a:cubicBezTo>
                  <a:cubicBezTo>
                    <a:pt x="417" y="177"/>
                    <a:pt x="431" y="191"/>
                    <a:pt x="445" y="191"/>
                  </a:cubicBezTo>
                  <a:cubicBezTo>
                    <a:pt x="509" y="191"/>
                    <a:pt x="509" y="191"/>
                    <a:pt x="509" y="191"/>
                  </a:cubicBezTo>
                  <a:cubicBezTo>
                    <a:pt x="523" y="191"/>
                    <a:pt x="537" y="177"/>
                    <a:pt x="537" y="162"/>
                  </a:cubicBezTo>
                  <a:lnTo>
                    <a:pt x="537" y="99"/>
                  </a:lnTo>
                  <a:close/>
                  <a:moveTo>
                    <a:pt x="537" y="254"/>
                  </a:moveTo>
                  <a:lnTo>
                    <a:pt x="537" y="254"/>
                  </a:lnTo>
                  <a:cubicBezTo>
                    <a:pt x="481" y="254"/>
                    <a:pt x="481" y="254"/>
                    <a:pt x="481" y="254"/>
                  </a:cubicBezTo>
                  <a:cubicBezTo>
                    <a:pt x="488" y="269"/>
                    <a:pt x="488" y="290"/>
                    <a:pt x="488" y="304"/>
                  </a:cubicBezTo>
                  <a:cubicBezTo>
                    <a:pt x="488" y="403"/>
                    <a:pt x="403" y="488"/>
                    <a:pt x="304" y="488"/>
                  </a:cubicBezTo>
                  <a:cubicBezTo>
                    <a:pt x="205" y="488"/>
                    <a:pt x="120" y="403"/>
                    <a:pt x="120" y="304"/>
                  </a:cubicBezTo>
                  <a:cubicBezTo>
                    <a:pt x="120" y="290"/>
                    <a:pt x="120" y="269"/>
                    <a:pt x="127" y="254"/>
                  </a:cubicBezTo>
                  <a:cubicBezTo>
                    <a:pt x="71" y="254"/>
                    <a:pt x="71" y="254"/>
                    <a:pt x="71" y="254"/>
                  </a:cubicBezTo>
                  <a:cubicBezTo>
                    <a:pt x="71" y="509"/>
                    <a:pt x="71" y="509"/>
                    <a:pt x="71" y="509"/>
                  </a:cubicBezTo>
                  <a:cubicBezTo>
                    <a:pt x="71" y="523"/>
                    <a:pt x="85" y="537"/>
                    <a:pt x="99" y="537"/>
                  </a:cubicBezTo>
                  <a:cubicBezTo>
                    <a:pt x="509" y="537"/>
                    <a:pt x="509" y="537"/>
                    <a:pt x="509" y="537"/>
                  </a:cubicBezTo>
                  <a:cubicBezTo>
                    <a:pt x="523" y="537"/>
                    <a:pt x="537" y="523"/>
                    <a:pt x="537" y="509"/>
                  </a:cubicBezTo>
                  <a:lnTo>
                    <a:pt x="537" y="254"/>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790" name="Google Shape;790;p70"/>
            <p:cNvSpPr/>
            <p:nvPr/>
          </p:nvSpPr>
          <p:spPr>
            <a:xfrm>
              <a:off x="8980405" y="2732170"/>
              <a:ext cx="149037" cy="121840"/>
            </a:xfrm>
            <a:custGeom>
              <a:rect b="b" l="l" r="r" t="t"/>
              <a:pathLst>
                <a:path extrusionOk="0" h="496" w="602">
                  <a:moveTo>
                    <a:pt x="410" y="0"/>
                  </a:moveTo>
                  <a:lnTo>
                    <a:pt x="410" y="0"/>
                  </a:lnTo>
                  <a:cubicBezTo>
                    <a:pt x="459" y="0"/>
                    <a:pt x="481" y="22"/>
                    <a:pt x="509" y="43"/>
                  </a:cubicBezTo>
                  <a:cubicBezTo>
                    <a:pt x="530" y="43"/>
                    <a:pt x="558" y="29"/>
                    <a:pt x="572" y="22"/>
                  </a:cubicBezTo>
                  <a:cubicBezTo>
                    <a:pt x="580" y="15"/>
                    <a:pt x="580" y="15"/>
                    <a:pt x="587" y="15"/>
                  </a:cubicBezTo>
                  <a:cubicBezTo>
                    <a:pt x="580" y="36"/>
                    <a:pt x="565" y="57"/>
                    <a:pt x="544" y="71"/>
                  </a:cubicBezTo>
                  <a:cubicBezTo>
                    <a:pt x="544" y="71"/>
                    <a:pt x="537" y="78"/>
                    <a:pt x="530" y="78"/>
                  </a:cubicBezTo>
                  <a:cubicBezTo>
                    <a:pt x="558" y="78"/>
                    <a:pt x="580" y="64"/>
                    <a:pt x="601" y="64"/>
                  </a:cubicBezTo>
                  <a:cubicBezTo>
                    <a:pt x="594" y="78"/>
                    <a:pt x="580" y="99"/>
                    <a:pt x="558" y="106"/>
                  </a:cubicBezTo>
                  <a:cubicBezTo>
                    <a:pt x="551" y="113"/>
                    <a:pt x="551" y="121"/>
                    <a:pt x="544" y="128"/>
                  </a:cubicBezTo>
                  <a:cubicBezTo>
                    <a:pt x="544" y="156"/>
                    <a:pt x="544" y="177"/>
                    <a:pt x="537" y="205"/>
                  </a:cubicBezTo>
                  <a:cubicBezTo>
                    <a:pt x="502" y="340"/>
                    <a:pt x="424" y="439"/>
                    <a:pt x="297" y="481"/>
                  </a:cubicBezTo>
                  <a:cubicBezTo>
                    <a:pt x="247" y="495"/>
                    <a:pt x="170" y="495"/>
                    <a:pt x="120" y="488"/>
                  </a:cubicBezTo>
                  <a:cubicBezTo>
                    <a:pt x="92" y="481"/>
                    <a:pt x="71" y="474"/>
                    <a:pt x="42" y="460"/>
                  </a:cubicBezTo>
                  <a:cubicBezTo>
                    <a:pt x="35" y="453"/>
                    <a:pt x="21" y="453"/>
                    <a:pt x="14" y="446"/>
                  </a:cubicBezTo>
                  <a:cubicBezTo>
                    <a:pt x="7" y="439"/>
                    <a:pt x="7" y="439"/>
                    <a:pt x="0" y="439"/>
                  </a:cubicBezTo>
                  <a:cubicBezTo>
                    <a:pt x="14" y="439"/>
                    <a:pt x="28" y="439"/>
                    <a:pt x="42" y="439"/>
                  </a:cubicBezTo>
                  <a:cubicBezTo>
                    <a:pt x="50" y="439"/>
                    <a:pt x="64" y="439"/>
                    <a:pt x="78" y="432"/>
                  </a:cubicBezTo>
                  <a:cubicBezTo>
                    <a:pt x="106" y="424"/>
                    <a:pt x="127" y="417"/>
                    <a:pt x="148" y="410"/>
                  </a:cubicBezTo>
                  <a:cubicBezTo>
                    <a:pt x="163" y="403"/>
                    <a:pt x="177" y="396"/>
                    <a:pt x="184" y="382"/>
                  </a:cubicBezTo>
                  <a:cubicBezTo>
                    <a:pt x="170" y="382"/>
                    <a:pt x="156" y="382"/>
                    <a:pt x="148" y="382"/>
                  </a:cubicBezTo>
                  <a:cubicBezTo>
                    <a:pt x="106" y="368"/>
                    <a:pt x="85" y="340"/>
                    <a:pt x="71" y="297"/>
                  </a:cubicBezTo>
                  <a:cubicBezTo>
                    <a:pt x="78" y="304"/>
                    <a:pt x="113" y="304"/>
                    <a:pt x="120" y="297"/>
                  </a:cubicBezTo>
                  <a:cubicBezTo>
                    <a:pt x="106" y="297"/>
                    <a:pt x="92" y="290"/>
                    <a:pt x="85" y="283"/>
                  </a:cubicBezTo>
                  <a:cubicBezTo>
                    <a:pt x="50" y="262"/>
                    <a:pt x="21" y="227"/>
                    <a:pt x="21" y="177"/>
                  </a:cubicBezTo>
                  <a:cubicBezTo>
                    <a:pt x="28" y="177"/>
                    <a:pt x="35" y="177"/>
                    <a:pt x="35" y="184"/>
                  </a:cubicBezTo>
                  <a:cubicBezTo>
                    <a:pt x="42" y="184"/>
                    <a:pt x="50" y="184"/>
                    <a:pt x="64" y="191"/>
                  </a:cubicBezTo>
                  <a:lnTo>
                    <a:pt x="78" y="191"/>
                  </a:lnTo>
                  <a:cubicBezTo>
                    <a:pt x="71" y="184"/>
                    <a:pt x="64" y="177"/>
                    <a:pt x="57" y="170"/>
                  </a:cubicBezTo>
                  <a:cubicBezTo>
                    <a:pt x="35" y="142"/>
                    <a:pt x="14" y="106"/>
                    <a:pt x="28" y="57"/>
                  </a:cubicBezTo>
                  <a:cubicBezTo>
                    <a:pt x="28" y="43"/>
                    <a:pt x="35" y="36"/>
                    <a:pt x="42" y="29"/>
                  </a:cubicBezTo>
                  <a:cubicBezTo>
                    <a:pt x="42" y="29"/>
                    <a:pt x="50" y="36"/>
                    <a:pt x="57" y="36"/>
                  </a:cubicBezTo>
                  <a:cubicBezTo>
                    <a:pt x="64" y="50"/>
                    <a:pt x="78" y="64"/>
                    <a:pt x="92" y="71"/>
                  </a:cubicBezTo>
                  <a:cubicBezTo>
                    <a:pt x="134" y="106"/>
                    <a:pt x="177" y="128"/>
                    <a:pt x="240" y="149"/>
                  </a:cubicBezTo>
                  <a:cubicBezTo>
                    <a:pt x="261" y="149"/>
                    <a:pt x="276" y="156"/>
                    <a:pt x="297" y="156"/>
                  </a:cubicBezTo>
                  <a:cubicBezTo>
                    <a:pt x="290" y="135"/>
                    <a:pt x="290" y="113"/>
                    <a:pt x="297" y="99"/>
                  </a:cubicBezTo>
                  <a:cubicBezTo>
                    <a:pt x="311" y="57"/>
                    <a:pt x="332" y="29"/>
                    <a:pt x="368" y="15"/>
                  </a:cubicBezTo>
                  <a:cubicBezTo>
                    <a:pt x="375" y="8"/>
                    <a:pt x="389" y="8"/>
                    <a:pt x="396" y="8"/>
                  </a:cubicBezTo>
                  <a:cubicBezTo>
                    <a:pt x="403" y="8"/>
                    <a:pt x="403" y="0"/>
                    <a:pt x="410" y="0"/>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791" name="Google Shape;791;p70"/>
            <p:cNvSpPr/>
            <p:nvPr/>
          </p:nvSpPr>
          <p:spPr>
            <a:xfrm>
              <a:off x="9025493" y="2038803"/>
              <a:ext cx="58860" cy="126917"/>
            </a:xfrm>
            <a:custGeom>
              <a:rect b="b" l="l" r="r" t="t"/>
              <a:pathLst>
                <a:path extrusionOk="0" h="608" w="284">
                  <a:moveTo>
                    <a:pt x="283" y="7"/>
                  </a:moveTo>
                  <a:lnTo>
                    <a:pt x="283" y="7"/>
                  </a:lnTo>
                  <a:cubicBezTo>
                    <a:pt x="283" y="42"/>
                    <a:pt x="283" y="106"/>
                    <a:pt x="283" y="106"/>
                  </a:cubicBezTo>
                  <a:cubicBezTo>
                    <a:pt x="283" y="106"/>
                    <a:pt x="213" y="99"/>
                    <a:pt x="198" y="127"/>
                  </a:cubicBezTo>
                  <a:cubicBezTo>
                    <a:pt x="184" y="141"/>
                    <a:pt x="191" y="183"/>
                    <a:pt x="191" y="212"/>
                  </a:cubicBezTo>
                  <a:cubicBezTo>
                    <a:pt x="220" y="212"/>
                    <a:pt x="255" y="212"/>
                    <a:pt x="283" y="212"/>
                  </a:cubicBezTo>
                  <a:cubicBezTo>
                    <a:pt x="276" y="254"/>
                    <a:pt x="269" y="275"/>
                    <a:pt x="269" y="311"/>
                  </a:cubicBezTo>
                  <a:cubicBezTo>
                    <a:pt x="241" y="311"/>
                    <a:pt x="191" y="311"/>
                    <a:pt x="191" y="311"/>
                  </a:cubicBezTo>
                  <a:cubicBezTo>
                    <a:pt x="191" y="607"/>
                    <a:pt x="191" y="607"/>
                    <a:pt x="191" y="607"/>
                  </a:cubicBezTo>
                  <a:cubicBezTo>
                    <a:pt x="191" y="607"/>
                    <a:pt x="100" y="607"/>
                    <a:pt x="57" y="607"/>
                  </a:cubicBezTo>
                  <a:cubicBezTo>
                    <a:pt x="57" y="516"/>
                    <a:pt x="57" y="410"/>
                    <a:pt x="57" y="311"/>
                  </a:cubicBezTo>
                  <a:cubicBezTo>
                    <a:pt x="36" y="311"/>
                    <a:pt x="22" y="311"/>
                    <a:pt x="0" y="311"/>
                  </a:cubicBezTo>
                  <a:cubicBezTo>
                    <a:pt x="0" y="275"/>
                    <a:pt x="0" y="247"/>
                    <a:pt x="0" y="212"/>
                  </a:cubicBezTo>
                  <a:cubicBezTo>
                    <a:pt x="22" y="212"/>
                    <a:pt x="36" y="212"/>
                    <a:pt x="57" y="212"/>
                  </a:cubicBezTo>
                  <a:cubicBezTo>
                    <a:pt x="64" y="148"/>
                    <a:pt x="64" y="78"/>
                    <a:pt x="100" y="42"/>
                  </a:cubicBezTo>
                  <a:cubicBezTo>
                    <a:pt x="135" y="0"/>
                    <a:pt x="170" y="7"/>
                    <a:pt x="283" y="7"/>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792" name="Google Shape;792;p70"/>
            <p:cNvSpPr/>
            <p:nvPr/>
          </p:nvSpPr>
          <p:spPr>
            <a:xfrm>
              <a:off x="8985885" y="2380410"/>
              <a:ext cx="138077" cy="137070"/>
            </a:xfrm>
            <a:custGeom>
              <a:rect b="b" l="l" r="r" t="t"/>
              <a:pathLst>
                <a:path extrusionOk="0" h="601" w="602">
                  <a:moveTo>
                    <a:pt x="304" y="0"/>
                  </a:moveTo>
                  <a:lnTo>
                    <a:pt x="304" y="0"/>
                  </a:lnTo>
                  <a:cubicBezTo>
                    <a:pt x="134" y="0"/>
                    <a:pt x="0" y="134"/>
                    <a:pt x="0" y="304"/>
                  </a:cubicBezTo>
                  <a:cubicBezTo>
                    <a:pt x="0" y="424"/>
                    <a:pt x="78" y="530"/>
                    <a:pt x="184" y="579"/>
                  </a:cubicBezTo>
                  <a:cubicBezTo>
                    <a:pt x="184" y="558"/>
                    <a:pt x="184" y="530"/>
                    <a:pt x="191" y="509"/>
                  </a:cubicBezTo>
                  <a:cubicBezTo>
                    <a:pt x="191" y="487"/>
                    <a:pt x="226" y="346"/>
                    <a:pt x="226" y="346"/>
                  </a:cubicBezTo>
                  <a:cubicBezTo>
                    <a:pt x="226" y="346"/>
                    <a:pt x="219" y="325"/>
                    <a:pt x="219" y="297"/>
                  </a:cubicBezTo>
                  <a:cubicBezTo>
                    <a:pt x="219" y="254"/>
                    <a:pt x="240" y="219"/>
                    <a:pt x="276" y="219"/>
                  </a:cubicBezTo>
                  <a:cubicBezTo>
                    <a:pt x="304" y="219"/>
                    <a:pt x="318" y="240"/>
                    <a:pt x="318" y="261"/>
                  </a:cubicBezTo>
                  <a:cubicBezTo>
                    <a:pt x="318" y="289"/>
                    <a:pt x="297" y="332"/>
                    <a:pt x="290" y="374"/>
                  </a:cubicBezTo>
                  <a:cubicBezTo>
                    <a:pt x="283" y="403"/>
                    <a:pt x="304" y="431"/>
                    <a:pt x="339" y="431"/>
                  </a:cubicBezTo>
                  <a:cubicBezTo>
                    <a:pt x="396" y="431"/>
                    <a:pt x="431" y="353"/>
                    <a:pt x="431" y="268"/>
                  </a:cubicBezTo>
                  <a:cubicBezTo>
                    <a:pt x="431" y="205"/>
                    <a:pt x="389" y="155"/>
                    <a:pt x="304" y="155"/>
                  </a:cubicBezTo>
                  <a:cubicBezTo>
                    <a:pt x="212" y="155"/>
                    <a:pt x="155" y="219"/>
                    <a:pt x="155" y="297"/>
                  </a:cubicBezTo>
                  <a:cubicBezTo>
                    <a:pt x="155" y="325"/>
                    <a:pt x="162" y="346"/>
                    <a:pt x="176" y="360"/>
                  </a:cubicBezTo>
                  <a:cubicBezTo>
                    <a:pt x="184" y="360"/>
                    <a:pt x="184" y="367"/>
                    <a:pt x="184" y="374"/>
                  </a:cubicBezTo>
                  <a:cubicBezTo>
                    <a:pt x="184" y="382"/>
                    <a:pt x="176" y="396"/>
                    <a:pt x="176" y="396"/>
                  </a:cubicBezTo>
                  <a:cubicBezTo>
                    <a:pt x="176" y="403"/>
                    <a:pt x="169" y="410"/>
                    <a:pt x="162" y="403"/>
                  </a:cubicBezTo>
                  <a:cubicBezTo>
                    <a:pt x="120" y="389"/>
                    <a:pt x="99" y="339"/>
                    <a:pt x="99" y="289"/>
                  </a:cubicBezTo>
                  <a:cubicBezTo>
                    <a:pt x="99" y="205"/>
                    <a:pt x="169" y="99"/>
                    <a:pt x="318" y="99"/>
                  </a:cubicBezTo>
                  <a:cubicBezTo>
                    <a:pt x="431" y="99"/>
                    <a:pt x="509" y="184"/>
                    <a:pt x="509" y="275"/>
                  </a:cubicBezTo>
                  <a:cubicBezTo>
                    <a:pt x="509" y="396"/>
                    <a:pt x="438" y="480"/>
                    <a:pt x="346" y="480"/>
                  </a:cubicBezTo>
                  <a:cubicBezTo>
                    <a:pt x="311" y="480"/>
                    <a:pt x="283" y="466"/>
                    <a:pt x="269" y="445"/>
                  </a:cubicBezTo>
                  <a:cubicBezTo>
                    <a:pt x="269" y="445"/>
                    <a:pt x="254" y="516"/>
                    <a:pt x="247" y="530"/>
                  </a:cubicBezTo>
                  <a:cubicBezTo>
                    <a:pt x="240" y="551"/>
                    <a:pt x="233" y="572"/>
                    <a:pt x="219" y="593"/>
                  </a:cubicBezTo>
                  <a:cubicBezTo>
                    <a:pt x="247" y="600"/>
                    <a:pt x="276" y="600"/>
                    <a:pt x="304" y="600"/>
                  </a:cubicBezTo>
                  <a:cubicBezTo>
                    <a:pt x="466" y="600"/>
                    <a:pt x="601" y="466"/>
                    <a:pt x="601" y="304"/>
                  </a:cubicBezTo>
                  <a:cubicBezTo>
                    <a:pt x="601" y="134"/>
                    <a:pt x="466" y="0"/>
                    <a:pt x="304" y="0"/>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gr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96" name="Shape 796"/>
        <p:cNvGrpSpPr/>
        <p:nvPr/>
      </p:nvGrpSpPr>
      <p:grpSpPr>
        <a:xfrm>
          <a:off x="0" y="0"/>
          <a:ext cx="0" cy="0"/>
          <a:chOff x="0" y="0"/>
          <a:chExt cx="0" cy="0"/>
        </a:xfrm>
      </p:grpSpPr>
      <p:sp>
        <p:nvSpPr>
          <p:cNvPr id="797" name="Google Shape;797;p71"/>
          <p:cNvSpPr/>
          <p:nvPr/>
        </p:nvSpPr>
        <p:spPr>
          <a:xfrm>
            <a:off x="540001" y="540000"/>
            <a:ext cx="11111998" cy="577800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798" name="Google Shape;798;p71"/>
          <p:cNvPicPr preferRelativeResize="0"/>
          <p:nvPr/>
        </p:nvPicPr>
        <p:blipFill rotWithShape="1">
          <a:blip r:embed="rId3">
            <a:alphaModFix/>
          </a:blip>
          <a:srcRect b="5985" l="24245" r="24245" t="5994"/>
          <a:stretch/>
        </p:blipFill>
        <p:spPr>
          <a:xfrm>
            <a:off x="1968653" y="1819927"/>
            <a:ext cx="1978650" cy="2253974"/>
          </a:xfrm>
          <a:prstGeom prst="rect">
            <a:avLst/>
          </a:prstGeom>
          <a:noFill/>
          <a:ln>
            <a:noFill/>
          </a:ln>
        </p:spPr>
      </p:pic>
      <p:pic>
        <p:nvPicPr>
          <p:cNvPr id="799" name="Google Shape;799;p71"/>
          <p:cNvPicPr preferRelativeResize="0"/>
          <p:nvPr/>
        </p:nvPicPr>
        <p:blipFill rotWithShape="1">
          <a:blip r:embed="rId3">
            <a:alphaModFix/>
          </a:blip>
          <a:srcRect b="5985" l="24245" r="24245" t="5994"/>
          <a:stretch/>
        </p:blipFill>
        <p:spPr>
          <a:xfrm>
            <a:off x="5106678" y="1819927"/>
            <a:ext cx="1978650" cy="2253974"/>
          </a:xfrm>
          <a:prstGeom prst="rect">
            <a:avLst/>
          </a:prstGeom>
          <a:noFill/>
          <a:ln>
            <a:noFill/>
          </a:ln>
        </p:spPr>
      </p:pic>
      <p:pic>
        <p:nvPicPr>
          <p:cNvPr id="800" name="Google Shape;800;p71"/>
          <p:cNvPicPr preferRelativeResize="0"/>
          <p:nvPr/>
        </p:nvPicPr>
        <p:blipFill rotWithShape="1">
          <a:blip r:embed="rId3">
            <a:alphaModFix/>
          </a:blip>
          <a:srcRect b="5985" l="24245" r="24245" t="5994"/>
          <a:stretch/>
        </p:blipFill>
        <p:spPr>
          <a:xfrm>
            <a:off x="8244703" y="1819927"/>
            <a:ext cx="1978650" cy="2253974"/>
          </a:xfrm>
          <a:prstGeom prst="rect">
            <a:avLst/>
          </a:prstGeom>
          <a:noFill/>
          <a:ln>
            <a:noFill/>
          </a:ln>
        </p:spPr>
      </p:pic>
      <p:sp>
        <p:nvSpPr>
          <p:cNvPr id="801" name="Google Shape;801;p71"/>
          <p:cNvSpPr txBox="1"/>
          <p:nvPr/>
        </p:nvSpPr>
        <p:spPr>
          <a:xfrm>
            <a:off x="2026502" y="4766154"/>
            <a:ext cx="1862916" cy="452432"/>
          </a:xfrm>
          <a:prstGeom prst="rect">
            <a:avLst/>
          </a:prstGeom>
          <a:noFill/>
          <a:ln>
            <a:noFill/>
          </a:ln>
        </p:spPr>
        <p:txBody>
          <a:bodyPr anchorCtr="0" anchor="t" bIns="45700" lIns="91425" spcFirstLastPara="1" rIns="91425" wrap="square" tIns="45700">
            <a:noAutofit/>
          </a:bodyPr>
          <a:lstStyle/>
          <a:p>
            <a:pPr indent="0" lvl="0" marL="0" marR="0" rtl="0" algn="ctr">
              <a:lnSpc>
                <a:spcPct val="130000"/>
              </a:lnSpc>
              <a:spcBef>
                <a:spcPts val="0"/>
              </a:spcBef>
              <a:spcAft>
                <a:spcPts val="0"/>
              </a:spcAft>
              <a:buNone/>
            </a:pPr>
            <a:r>
              <a:rPr lang="en-US" sz="900">
                <a:solidFill>
                  <a:srgbClr val="7F7F7F"/>
                </a:solidFill>
                <a:latin typeface="Source Sans Pro"/>
                <a:ea typeface="Source Sans Pro"/>
                <a:cs typeface="Source Sans Pro"/>
                <a:sym typeface="Source Sans Pro"/>
              </a:rPr>
              <a:t>If Opportunity Doesn't Knock, Build a Door.</a:t>
            </a:r>
            <a:endParaRPr/>
          </a:p>
        </p:txBody>
      </p:sp>
      <p:sp>
        <p:nvSpPr>
          <p:cNvPr id="802" name="Google Shape;802;p71"/>
          <p:cNvSpPr txBox="1"/>
          <p:nvPr/>
        </p:nvSpPr>
        <p:spPr>
          <a:xfrm>
            <a:off x="2168009" y="1333953"/>
            <a:ext cx="1579902" cy="272382"/>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None/>
            </a:pPr>
            <a:r>
              <a:rPr lang="en-US" sz="1300">
                <a:solidFill>
                  <a:schemeClr val="dk2"/>
                </a:solidFill>
                <a:latin typeface="Source Sans Pro"/>
                <a:ea typeface="Source Sans Pro"/>
                <a:cs typeface="Source Sans Pro"/>
                <a:sym typeface="Source Sans Pro"/>
              </a:rPr>
              <a:t>Founder</a:t>
            </a:r>
            <a:endParaRPr sz="1300">
              <a:solidFill>
                <a:schemeClr val="dk2"/>
              </a:solidFill>
              <a:latin typeface="Source Sans Pro"/>
              <a:ea typeface="Source Sans Pro"/>
              <a:cs typeface="Source Sans Pro"/>
              <a:sym typeface="Source Sans Pro"/>
            </a:endParaRPr>
          </a:p>
        </p:txBody>
      </p:sp>
      <p:sp>
        <p:nvSpPr>
          <p:cNvPr id="803" name="Google Shape;803;p71"/>
          <p:cNvSpPr txBox="1"/>
          <p:nvPr/>
        </p:nvSpPr>
        <p:spPr>
          <a:xfrm>
            <a:off x="1968644" y="4289100"/>
            <a:ext cx="1939942" cy="4770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500">
                <a:solidFill>
                  <a:schemeClr val="dk2"/>
                </a:solidFill>
                <a:latin typeface="Cormorant"/>
                <a:ea typeface="Cormorant"/>
                <a:cs typeface="Cormorant"/>
                <a:sym typeface="Cormorant"/>
              </a:rPr>
              <a:t>Kenny Angela</a:t>
            </a:r>
            <a:endParaRPr sz="2500">
              <a:solidFill>
                <a:schemeClr val="dk2"/>
              </a:solidFill>
              <a:latin typeface="Cormorant"/>
              <a:ea typeface="Cormorant"/>
              <a:cs typeface="Cormorant"/>
              <a:sym typeface="Cormorant"/>
            </a:endParaRPr>
          </a:p>
        </p:txBody>
      </p:sp>
      <p:grpSp>
        <p:nvGrpSpPr>
          <p:cNvPr id="804" name="Google Shape;804;p71"/>
          <p:cNvGrpSpPr/>
          <p:nvPr/>
        </p:nvGrpSpPr>
        <p:grpSpPr>
          <a:xfrm>
            <a:off x="2593171" y="5409306"/>
            <a:ext cx="729578" cy="114742"/>
            <a:chOff x="931152" y="2948038"/>
            <a:chExt cx="807000" cy="126917"/>
          </a:xfrm>
        </p:grpSpPr>
        <p:sp>
          <p:nvSpPr>
            <p:cNvPr id="805" name="Google Shape;805;p71"/>
            <p:cNvSpPr/>
            <p:nvPr/>
          </p:nvSpPr>
          <p:spPr>
            <a:xfrm>
              <a:off x="1611236" y="2948038"/>
              <a:ext cx="126916" cy="126917"/>
            </a:xfrm>
            <a:custGeom>
              <a:rect b="b" l="l" r="r" t="t"/>
              <a:pathLst>
                <a:path extrusionOk="0" h="609" w="609">
                  <a:moveTo>
                    <a:pt x="530" y="608"/>
                  </a:moveTo>
                  <a:lnTo>
                    <a:pt x="530" y="608"/>
                  </a:lnTo>
                  <a:cubicBezTo>
                    <a:pt x="78" y="608"/>
                    <a:pt x="78" y="608"/>
                    <a:pt x="78" y="608"/>
                  </a:cubicBezTo>
                  <a:cubicBezTo>
                    <a:pt x="36" y="608"/>
                    <a:pt x="0" y="572"/>
                    <a:pt x="0" y="530"/>
                  </a:cubicBezTo>
                  <a:cubicBezTo>
                    <a:pt x="0" y="78"/>
                    <a:pt x="0" y="78"/>
                    <a:pt x="0" y="78"/>
                  </a:cubicBezTo>
                  <a:cubicBezTo>
                    <a:pt x="0" y="35"/>
                    <a:pt x="36" y="0"/>
                    <a:pt x="78" y="0"/>
                  </a:cubicBezTo>
                  <a:cubicBezTo>
                    <a:pt x="530" y="0"/>
                    <a:pt x="530" y="0"/>
                    <a:pt x="530" y="0"/>
                  </a:cubicBezTo>
                  <a:cubicBezTo>
                    <a:pt x="573" y="0"/>
                    <a:pt x="608" y="35"/>
                    <a:pt x="608" y="78"/>
                  </a:cubicBezTo>
                  <a:cubicBezTo>
                    <a:pt x="608" y="530"/>
                    <a:pt x="608" y="530"/>
                    <a:pt x="608" y="530"/>
                  </a:cubicBezTo>
                  <a:cubicBezTo>
                    <a:pt x="608" y="572"/>
                    <a:pt x="573" y="608"/>
                    <a:pt x="530" y="608"/>
                  </a:cubicBezTo>
                  <a:close/>
                  <a:moveTo>
                    <a:pt x="304" y="184"/>
                  </a:moveTo>
                  <a:lnTo>
                    <a:pt x="304" y="184"/>
                  </a:lnTo>
                  <a:cubicBezTo>
                    <a:pt x="254" y="184"/>
                    <a:pt x="219" y="212"/>
                    <a:pt x="198" y="254"/>
                  </a:cubicBezTo>
                  <a:cubicBezTo>
                    <a:pt x="198" y="261"/>
                    <a:pt x="198" y="261"/>
                    <a:pt x="191" y="261"/>
                  </a:cubicBezTo>
                  <a:lnTo>
                    <a:pt x="191" y="269"/>
                  </a:lnTo>
                  <a:lnTo>
                    <a:pt x="191" y="276"/>
                  </a:lnTo>
                  <a:cubicBezTo>
                    <a:pt x="191" y="276"/>
                    <a:pt x="191" y="276"/>
                    <a:pt x="191" y="283"/>
                  </a:cubicBezTo>
                  <a:cubicBezTo>
                    <a:pt x="191" y="283"/>
                    <a:pt x="191" y="283"/>
                    <a:pt x="191" y="290"/>
                  </a:cubicBezTo>
                  <a:cubicBezTo>
                    <a:pt x="191" y="297"/>
                    <a:pt x="184" y="297"/>
                    <a:pt x="184" y="304"/>
                  </a:cubicBezTo>
                  <a:cubicBezTo>
                    <a:pt x="184" y="367"/>
                    <a:pt x="240" y="424"/>
                    <a:pt x="304" y="424"/>
                  </a:cubicBezTo>
                  <a:cubicBezTo>
                    <a:pt x="368" y="424"/>
                    <a:pt x="424" y="367"/>
                    <a:pt x="424" y="304"/>
                  </a:cubicBezTo>
                  <a:cubicBezTo>
                    <a:pt x="424" y="297"/>
                    <a:pt x="417" y="297"/>
                    <a:pt x="417" y="290"/>
                  </a:cubicBezTo>
                  <a:cubicBezTo>
                    <a:pt x="417" y="283"/>
                    <a:pt x="417" y="283"/>
                    <a:pt x="417" y="283"/>
                  </a:cubicBezTo>
                  <a:cubicBezTo>
                    <a:pt x="417" y="276"/>
                    <a:pt x="417" y="276"/>
                    <a:pt x="417" y="276"/>
                  </a:cubicBezTo>
                  <a:lnTo>
                    <a:pt x="417" y="269"/>
                  </a:lnTo>
                  <a:lnTo>
                    <a:pt x="417" y="261"/>
                  </a:lnTo>
                  <a:cubicBezTo>
                    <a:pt x="410" y="261"/>
                    <a:pt x="410" y="261"/>
                    <a:pt x="410" y="254"/>
                  </a:cubicBezTo>
                  <a:cubicBezTo>
                    <a:pt x="389" y="212"/>
                    <a:pt x="354" y="184"/>
                    <a:pt x="304" y="184"/>
                  </a:cubicBezTo>
                  <a:close/>
                  <a:moveTo>
                    <a:pt x="537" y="99"/>
                  </a:moveTo>
                  <a:lnTo>
                    <a:pt x="537" y="99"/>
                  </a:lnTo>
                  <a:cubicBezTo>
                    <a:pt x="537" y="85"/>
                    <a:pt x="523" y="71"/>
                    <a:pt x="509" y="71"/>
                  </a:cubicBezTo>
                  <a:cubicBezTo>
                    <a:pt x="445" y="71"/>
                    <a:pt x="445" y="71"/>
                    <a:pt x="445" y="71"/>
                  </a:cubicBezTo>
                  <a:cubicBezTo>
                    <a:pt x="431" y="71"/>
                    <a:pt x="417" y="85"/>
                    <a:pt x="417" y="99"/>
                  </a:cubicBezTo>
                  <a:cubicBezTo>
                    <a:pt x="417" y="162"/>
                    <a:pt x="417" y="162"/>
                    <a:pt x="417" y="162"/>
                  </a:cubicBezTo>
                  <a:cubicBezTo>
                    <a:pt x="417" y="177"/>
                    <a:pt x="431" y="191"/>
                    <a:pt x="445" y="191"/>
                  </a:cubicBezTo>
                  <a:cubicBezTo>
                    <a:pt x="509" y="191"/>
                    <a:pt x="509" y="191"/>
                    <a:pt x="509" y="191"/>
                  </a:cubicBezTo>
                  <a:cubicBezTo>
                    <a:pt x="523" y="191"/>
                    <a:pt x="537" y="177"/>
                    <a:pt x="537" y="162"/>
                  </a:cubicBezTo>
                  <a:lnTo>
                    <a:pt x="537" y="99"/>
                  </a:lnTo>
                  <a:close/>
                  <a:moveTo>
                    <a:pt x="537" y="254"/>
                  </a:moveTo>
                  <a:lnTo>
                    <a:pt x="537" y="254"/>
                  </a:lnTo>
                  <a:cubicBezTo>
                    <a:pt x="481" y="254"/>
                    <a:pt x="481" y="254"/>
                    <a:pt x="481" y="254"/>
                  </a:cubicBezTo>
                  <a:cubicBezTo>
                    <a:pt x="488" y="269"/>
                    <a:pt x="488" y="290"/>
                    <a:pt x="488" y="304"/>
                  </a:cubicBezTo>
                  <a:cubicBezTo>
                    <a:pt x="488" y="403"/>
                    <a:pt x="403" y="488"/>
                    <a:pt x="304" y="488"/>
                  </a:cubicBezTo>
                  <a:cubicBezTo>
                    <a:pt x="205" y="488"/>
                    <a:pt x="120" y="403"/>
                    <a:pt x="120" y="304"/>
                  </a:cubicBezTo>
                  <a:cubicBezTo>
                    <a:pt x="120" y="290"/>
                    <a:pt x="120" y="269"/>
                    <a:pt x="127" y="254"/>
                  </a:cubicBezTo>
                  <a:cubicBezTo>
                    <a:pt x="71" y="254"/>
                    <a:pt x="71" y="254"/>
                    <a:pt x="71" y="254"/>
                  </a:cubicBezTo>
                  <a:cubicBezTo>
                    <a:pt x="71" y="509"/>
                    <a:pt x="71" y="509"/>
                    <a:pt x="71" y="509"/>
                  </a:cubicBezTo>
                  <a:cubicBezTo>
                    <a:pt x="71" y="523"/>
                    <a:pt x="85" y="537"/>
                    <a:pt x="99" y="537"/>
                  </a:cubicBezTo>
                  <a:cubicBezTo>
                    <a:pt x="509" y="537"/>
                    <a:pt x="509" y="537"/>
                    <a:pt x="509" y="537"/>
                  </a:cubicBezTo>
                  <a:cubicBezTo>
                    <a:pt x="523" y="537"/>
                    <a:pt x="537" y="523"/>
                    <a:pt x="537" y="509"/>
                  </a:cubicBezTo>
                  <a:lnTo>
                    <a:pt x="537" y="254"/>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806" name="Google Shape;806;p71"/>
            <p:cNvSpPr/>
            <p:nvPr/>
          </p:nvSpPr>
          <p:spPr>
            <a:xfrm>
              <a:off x="1226105" y="2950576"/>
              <a:ext cx="149037" cy="121840"/>
            </a:xfrm>
            <a:custGeom>
              <a:rect b="b" l="l" r="r" t="t"/>
              <a:pathLst>
                <a:path extrusionOk="0" h="496" w="602">
                  <a:moveTo>
                    <a:pt x="410" y="0"/>
                  </a:moveTo>
                  <a:lnTo>
                    <a:pt x="410" y="0"/>
                  </a:lnTo>
                  <a:cubicBezTo>
                    <a:pt x="459" y="0"/>
                    <a:pt x="481" y="22"/>
                    <a:pt x="509" y="43"/>
                  </a:cubicBezTo>
                  <a:cubicBezTo>
                    <a:pt x="530" y="43"/>
                    <a:pt x="558" y="29"/>
                    <a:pt x="572" y="22"/>
                  </a:cubicBezTo>
                  <a:cubicBezTo>
                    <a:pt x="580" y="15"/>
                    <a:pt x="580" y="15"/>
                    <a:pt x="587" y="15"/>
                  </a:cubicBezTo>
                  <a:cubicBezTo>
                    <a:pt x="580" y="36"/>
                    <a:pt x="565" y="57"/>
                    <a:pt x="544" y="71"/>
                  </a:cubicBezTo>
                  <a:cubicBezTo>
                    <a:pt x="544" y="71"/>
                    <a:pt x="537" y="78"/>
                    <a:pt x="530" y="78"/>
                  </a:cubicBezTo>
                  <a:cubicBezTo>
                    <a:pt x="558" y="78"/>
                    <a:pt x="580" y="64"/>
                    <a:pt x="601" y="64"/>
                  </a:cubicBezTo>
                  <a:cubicBezTo>
                    <a:pt x="594" y="78"/>
                    <a:pt x="580" y="99"/>
                    <a:pt x="558" y="106"/>
                  </a:cubicBezTo>
                  <a:cubicBezTo>
                    <a:pt x="551" y="113"/>
                    <a:pt x="551" y="121"/>
                    <a:pt x="544" y="128"/>
                  </a:cubicBezTo>
                  <a:cubicBezTo>
                    <a:pt x="544" y="156"/>
                    <a:pt x="544" y="177"/>
                    <a:pt x="537" y="205"/>
                  </a:cubicBezTo>
                  <a:cubicBezTo>
                    <a:pt x="502" y="340"/>
                    <a:pt x="424" y="439"/>
                    <a:pt x="297" y="481"/>
                  </a:cubicBezTo>
                  <a:cubicBezTo>
                    <a:pt x="247" y="495"/>
                    <a:pt x="170" y="495"/>
                    <a:pt x="120" y="488"/>
                  </a:cubicBezTo>
                  <a:cubicBezTo>
                    <a:pt x="92" y="481"/>
                    <a:pt x="71" y="474"/>
                    <a:pt x="42" y="460"/>
                  </a:cubicBezTo>
                  <a:cubicBezTo>
                    <a:pt x="35" y="453"/>
                    <a:pt x="21" y="453"/>
                    <a:pt x="14" y="446"/>
                  </a:cubicBezTo>
                  <a:cubicBezTo>
                    <a:pt x="7" y="439"/>
                    <a:pt x="7" y="439"/>
                    <a:pt x="0" y="439"/>
                  </a:cubicBezTo>
                  <a:cubicBezTo>
                    <a:pt x="14" y="439"/>
                    <a:pt x="28" y="439"/>
                    <a:pt x="42" y="439"/>
                  </a:cubicBezTo>
                  <a:cubicBezTo>
                    <a:pt x="50" y="439"/>
                    <a:pt x="64" y="439"/>
                    <a:pt x="78" y="432"/>
                  </a:cubicBezTo>
                  <a:cubicBezTo>
                    <a:pt x="106" y="424"/>
                    <a:pt x="127" y="417"/>
                    <a:pt x="148" y="410"/>
                  </a:cubicBezTo>
                  <a:cubicBezTo>
                    <a:pt x="163" y="403"/>
                    <a:pt x="177" y="396"/>
                    <a:pt x="184" y="382"/>
                  </a:cubicBezTo>
                  <a:cubicBezTo>
                    <a:pt x="170" y="382"/>
                    <a:pt x="156" y="382"/>
                    <a:pt x="148" y="382"/>
                  </a:cubicBezTo>
                  <a:cubicBezTo>
                    <a:pt x="106" y="368"/>
                    <a:pt x="85" y="340"/>
                    <a:pt x="71" y="297"/>
                  </a:cubicBezTo>
                  <a:cubicBezTo>
                    <a:pt x="78" y="304"/>
                    <a:pt x="113" y="304"/>
                    <a:pt x="120" y="297"/>
                  </a:cubicBezTo>
                  <a:cubicBezTo>
                    <a:pt x="106" y="297"/>
                    <a:pt x="92" y="290"/>
                    <a:pt x="85" y="283"/>
                  </a:cubicBezTo>
                  <a:cubicBezTo>
                    <a:pt x="50" y="262"/>
                    <a:pt x="21" y="227"/>
                    <a:pt x="21" y="177"/>
                  </a:cubicBezTo>
                  <a:cubicBezTo>
                    <a:pt x="28" y="177"/>
                    <a:pt x="35" y="177"/>
                    <a:pt x="35" y="184"/>
                  </a:cubicBezTo>
                  <a:cubicBezTo>
                    <a:pt x="42" y="184"/>
                    <a:pt x="50" y="184"/>
                    <a:pt x="64" y="191"/>
                  </a:cubicBezTo>
                  <a:lnTo>
                    <a:pt x="78" y="191"/>
                  </a:lnTo>
                  <a:cubicBezTo>
                    <a:pt x="71" y="184"/>
                    <a:pt x="64" y="177"/>
                    <a:pt x="57" y="170"/>
                  </a:cubicBezTo>
                  <a:cubicBezTo>
                    <a:pt x="35" y="142"/>
                    <a:pt x="14" y="106"/>
                    <a:pt x="28" y="57"/>
                  </a:cubicBezTo>
                  <a:cubicBezTo>
                    <a:pt x="28" y="43"/>
                    <a:pt x="35" y="36"/>
                    <a:pt x="42" y="29"/>
                  </a:cubicBezTo>
                  <a:cubicBezTo>
                    <a:pt x="42" y="29"/>
                    <a:pt x="50" y="36"/>
                    <a:pt x="57" y="36"/>
                  </a:cubicBezTo>
                  <a:cubicBezTo>
                    <a:pt x="64" y="50"/>
                    <a:pt x="78" y="64"/>
                    <a:pt x="92" y="71"/>
                  </a:cubicBezTo>
                  <a:cubicBezTo>
                    <a:pt x="134" y="106"/>
                    <a:pt x="177" y="128"/>
                    <a:pt x="240" y="149"/>
                  </a:cubicBezTo>
                  <a:cubicBezTo>
                    <a:pt x="261" y="149"/>
                    <a:pt x="276" y="156"/>
                    <a:pt x="297" y="156"/>
                  </a:cubicBezTo>
                  <a:cubicBezTo>
                    <a:pt x="290" y="135"/>
                    <a:pt x="290" y="113"/>
                    <a:pt x="297" y="99"/>
                  </a:cubicBezTo>
                  <a:cubicBezTo>
                    <a:pt x="311" y="57"/>
                    <a:pt x="332" y="29"/>
                    <a:pt x="368" y="15"/>
                  </a:cubicBezTo>
                  <a:cubicBezTo>
                    <a:pt x="375" y="8"/>
                    <a:pt x="389" y="8"/>
                    <a:pt x="396" y="8"/>
                  </a:cubicBezTo>
                  <a:cubicBezTo>
                    <a:pt x="403" y="8"/>
                    <a:pt x="403" y="0"/>
                    <a:pt x="410" y="0"/>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807" name="Google Shape;807;p71"/>
            <p:cNvSpPr/>
            <p:nvPr/>
          </p:nvSpPr>
          <p:spPr>
            <a:xfrm>
              <a:off x="931152" y="2948038"/>
              <a:ext cx="58860" cy="126917"/>
            </a:xfrm>
            <a:custGeom>
              <a:rect b="b" l="l" r="r" t="t"/>
              <a:pathLst>
                <a:path extrusionOk="0" h="608" w="284">
                  <a:moveTo>
                    <a:pt x="283" y="7"/>
                  </a:moveTo>
                  <a:lnTo>
                    <a:pt x="283" y="7"/>
                  </a:lnTo>
                  <a:cubicBezTo>
                    <a:pt x="283" y="42"/>
                    <a:pt x="283" y="106"/>
                    <a:pt x="283" y="106"/>
                  </a:cubicBezTo>
                  <a:cubicBezTo>
                    <a:pt x="283" y="106"/>
                    <a:pt x="213" y="99"/>
                    <a:pt x="198" y="127"/>
                  </a:cubicBezTo>
                  <a:cubicBezTo>
                    <a:pt x="184" y="141"/>
                    <a:pt x="191" y="183"/>
                    <a:pt x="191" y="212"/>
                  </a:cubicBezTo>
                  <a:cubicBezTo>
                    <a:pt x="220" y="212"/>
                    <a:pt x="255" y="212"/>
                    <a:pt x="283" y="212"/>
                  </a:cubicBezTo>
                  <a:cubicBezTo>
                    <a:pt x="276" y="254"/>
                    <a:pt x="269" y="275"/>
                    <a:pt x="269" y="311"/>
                  </a:cubicBezTo>
                  <a:cubicBezTo>
                    <a:pt x="241" y="311"/>
                    <a:pt x="191" y="311"/>
                    <a:pt x="191" y="311"/>
                  </a:cubicBezTo>
                  <a:cubicBezTo>
                    <a:pt x="191" y="607"/>
                    <a:pt x="191" y="607"/>
                    <a:pt x="191" y="607"/>
                  </a:cubicBezTo>
                  <a:cubicBezTo>
                    <a:pt x="191" y="607"/>
                    <a:pt x="100" y="607"/>
                    <a:pt x="57" y="607"/>
                  </a:cubicBezTo>
                  <a:cubicBezTo>
                    <a:pt x="57" y="516"/>
                    <a:pt x="57" y="410"/>
                    <a:pt x="57" y="311"/>
                  </a:cubicBezTo>
                  <a:cubicBezTo>
                    <a:pt x="36" y="311"/>
                    <a:pt x="22" y="311"/>
                    <a:pt x="0" y="311"/>
                  </a:cubicBezTo>
                  <a:cubicBezTo>
                    <a:pt x="0" y="275"/>
                    <a:pt x="0" y="247"/>
                    <a:pt x="0" y="212"/>
                  </a:cubicBezTo>
                  <a:cubicBezTo>
                    <a:pt x="22" y="212"/>
                    <a:pt x="36" y="212"/>
                    <a:pt x="57" y="212"/>
                  </a:cubicBezTo>
                  <a:cubicBezTo>
                    <a:pt x="64" y="148"/>
                    <a:pt x="64" y="78"/>
                    <a:pt x="100" y="42"/>
                  </a:cubicBezTo>
                  <a:cubicBezTo>
                    <a:pt x="135" y="0"/>
                    <a:pt x="170" y="7"/>
                    <a:pt x="283" y="7"/>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grpSp>
      <p:sp>
        <p:nvSpPr>
          <p:cNvPr id="808" name="Google Shape;808;p71"/>
          <p:cNvSpPr txBox="1"/>
          <p:nvPr/>
        </p:nvSpPr>
        <p:spPr>
          <a:xfrm>
            <a:off x="5306049" y="1333953"/>
            <a:ext cx="1579902" cy="272382"/>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None/>
            </a:pPr>
            <a:r>
              <a:rPr lang="en-US" sz="1300">
                <a:solidFill>
                  <a:schemeClr val="dk2"/>
                </a:solidFill>
                <a:latin typeface="Source Sans Pro"/>
                <a:ea typeface="Source Sans Pro"/>
                <a:cs typeface="Source Sans Pro"/>
                <a:sym typeface="Source Sans Pro"/>
              </a:rPr>
              <a:t>Strategy Planner</a:t>
            </a:r>
            <a:endParaRPr sz="1300">
              <a:solidFill>
                <a:schemeClr val="dk2"/>
              </a:solidFill>
              <a:latin typeface="Source Sans Pro"/>
              <a:ea typeface="Source Sans Pro"/>
              <a:cs typeface="Source Sans Pro"/>
              <a:sym typeface="Source Sans Pro"/>
            </a:endParaRPr>
          </a:p>
        </p:txBody>
      </p:sp>
      <p:sp>
        <p:nvSpPr>
          <p:cNvPr id="809" name="Google Shape;809;p71"/>
          <p:cNvSpPr txBox="1"/>
          <p:nvPr/>
        </p:nvSpPr>
        <p:spPr>
          <a:xfrm>
            <a:off x="5106684" y="4289100"/>
            <a:ext cx="1939942" cy="4770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500">
                <a:solidFill>
                  <a:schemeClr val="dk2"/>
                </a:solidFill>
                <a:latin typeface="Cormorant"/>
                <a:ea typeface="Cormorant"/>
                <a:cs typeface="Cormorant"/>
                <a:sym typeface="Cormorant"/>
              </a:rPr>
              <a:t>Sweet Mira</a:t>
            </a:r>
            <a:endParaRPr sz="2500">
              <a:solidFill>
                <a:schemeClr val="dk2"/>
              </a:solidFill>
              <a:latin typeface="Cormorant"/>
              <a:ea typeface="Cormorant"/>
              <a:cs typeface="Cormorant"/>
              <a:sym typeface="Cormorant"/>
            </a:endParaRPr>
          </a:p>
        </p:txBody>
      </p:sp>
      <p:grpSp>
        <p:nvGrpSpPr>
          <p:cNvPr id="810" name="Google Shape;810;p71"/>
          <p:cNvGrpSpPr/>
          <p:nvPr/>
        </p:nvGrpSpPr>
        <p:grpSpPr>
          <a:xfrm>
            <a:off x="5731211" y="5409306"/>
            <a:ext cx="729578" cy="114742"/>
            <a:chOff x="931152" y="2948038"/>
            <a:chExt cx="807000" cy="126917"/>
          </a:xfrm>
        </p:grpSpPr>
        <p:sp>
          <p:nvSpPr>
            <p:cNvPr id="811" name="Google Shape;811;p71"/>
            <p:cNvSpPr/>
            <p:nvPr/>
          </p:nvSpPr>
          <p:spPr>
            <a:xfrm>
              <a:off x="1611236" y="2948038"/>
              <a:ext cx="126916" cy="126917"/>
            </a:xfrm>
            <a:custGeom>
              <a:rect b="b" l="l" r="r" t="t"/>
              <a:pathLst>
                <a:path extrusionOk="0" h="609" w="609">
                  <a:moveTo>
                    <a:pt x="530" y="608"/>
                  </a:moveTo>
                  <a:lnTo>
                    <a:pt x="530" y="608"/>
                  </a:lnTo>
                  <a:cubicBezTo>
                    <a:pt x="78" y="608"/>
                    <a:pt x="78" y="608"/>
                    <a:pt x="78" y="608"/>
                  </a:cubicBezTo>
                  <a:cubicBezTo>
                    <a:pt x="36" y="608"/>
                    <a:pt x="0" y="572"/>
                    <a:pt x="0" y="530"/>
                  </a:cubicBezTo>
                  <a:cubicBezTo>
                    <a:pt x="0" y="78"/>
                    <a:pt x="0" y="78"/>
                    <a:pt x="0" y="78"/>
                  </a:cubicBezTo>
                  <a:cubicBezTo>
                    <a:pt x="0" y="35"/>
                    <a:pt x="36" y="0"/>
                    <a:pt x="78" y="0"/>
                  </a:cubicBezTo>
                  <a:cubicBezTo>
                    <a:pt x="530" y="0"/>
                    <a:pt x="530" y="0"/>
                    <a:pt x="530" y="0"/>
                  </a:cubicBezTo>
                  <a:cubicBezTo>
                    <a:pt x="573" y="0"/>
                    <a:pt x="608" y="35"/>
                    <a:pt x="608" y="78"/>
                  </a:cubicBezTo>
                  <a:cubicBezTo>
                    <a:pt x="608" y="530"/>
                    <a:pt x="608" y="530"/>
                    <a:pt x="608" y="530"/>
                  </a:cubicBezTo>
                  <a:cubicBezTo>
                    <a:pt x="608" y="572"/>
                    <a:pt x="573" y="608"/>
                    <a:pt x="530" y="608"/>
                  </a:cubicBezTo>
                  <a:close/>
                  <a:moveTo>
                    <a:pt x="304" y="184"/>
                  </a:moveTo>
                  <a:lnTo>
                    <a:pt x="304" y="184"/>
                  </a:lnTo>
                  <a:cubicBezTo>
                    <a:pt x="254" y="184"/>
                    <a:pt x="219" y="212"/>
                    <a:pt x="198" y="254"/>
                  </a:cubicBezTo>
                  <a:cubicBezTo>
                    <a:pt x="198" y="261"/>
                    <a:pt x="198" y="261"/>
                    <a:pt x="191" y="261"/>
                  </a:cubicBezTo>
                  <a:lnTo>
                    <a:pt x="191" y="269"/>
                  </a:lnTo>
                  <a:lnTo>
                    <a:pt x="191" y="276"/>
                  </a:lnTo>
                  <a:cubicBezTo>
                    <a:pt x="191" y="276"/>
                    <a:pt x="191" y="276"/>
                    <a:pt x="191" y="283"/>
                  </a:cubicBezTo>
                  <a:cubicBezTo>
                    <a:pt x="191" y="283"/>
                    <a:pt x="191" y="283"/>
                    <a:pt x="191" y="290"/>
                  </a:cubicBezTo>
                  <a:cubicBezTo>
                    <a:pt x="191" y="297"/>
                    <a:pt x="184" y="297"/>
                    <a:pt x="184" y="304"/>
                  </a:cubicBezTo>
                  <a:cubicBezTo>
                    <a:pt x="184" y="367"/>
                    <a:pt x="240" y="424"/>
                    <a:pt x="304" y="424"/>
                  </a:cubicBezTo>
                  <a:cubicBezTo>
                    <a:pt x="368" y="424"/>
                    <a:pt x="424" y="367"/>
                    <a:pt x="424" y="304"/>
                  </a:cubicBezTo>
                  <a:cubicBezTo>
                    <a:pt x="424" y="297"/>
                    <a:pt x="417" y="297"/>
                    <a:pt x="417" y="290"/>
                  </a:cubicBezTo>
                  <a:cubicBezTo>
                    <a:pt x="417" y="283"/>
                    <a:pt x="417" y="283"/>
                    <a:pt x="417" y="283"/>
                  </a:cubicBezTo>
                  <a:cubicBezTo>
                    <a:pt x="417" y="276"/>
                    <a:pt x="417" y="276"/>
                    <a:pt x="417" y="276"/>
                  </a:cubicBezTo>
                  <a:lnTo>
                    <a:pt x="417" y="269"/>
                  </a:lnTo>
                  <a:lnTo>
                    <a:pt x="417" y="261"/>
                  </a:lnTo>
                  <a:cubicBezTo>
                    <a:pt x="410" y="261"/>
                    <a:pt x="410" y="261"/>
                    <a:pt x="410" y="254"/>
                  </a:cubicBezTo>
                  <a:cubicBezTo>
                    <a:pt x="389" y="212"/>
                    <a:pt x="354" y="184"/>
                    <a:pt x="304" y="184"/>
                  </a:cubicBezTo>
                  <a:close/>
                  <a:moveTo>
                    <a:pt x="537" y="99"/>
                  </a:moveTo>
                  <a:lnTo>
                    <a:pt x="537" y="99"/>
                  </a:lnTo>
                  <a:cubicBezTo>
                    <a:pt x="537" y="85"/>
                    <a:pt x="523" y="71"/>
                    <a:pt x="509" y="71"/>
                  </a:cubicBezTo>
                  <a:cubicBezTo>
                    <a:pt x="445" y="71"/>
                    <a:pt x="445" y="71"/>
                    <a:pt x="445" y="71"/>
                  </a:cubicBezTo>
                  <a:cubicBezTo>
                    <a:pt x="431" y="71"/>
                    <a:pt x="417" y="85"/>
                    <a:pt x="417" y="99"/>
                  </a:cubicBezTo>
                  <a:cubicBezTo>
                    <a:pt x="417" y="162"/>
                    <a:pt x="417" y="162"/>
                    <a:pt x="417" y="162"/>
                  </a:cubicBezTo>
                  <a:cubicBezTo>
                    <a:pt x="417" y="177"/>
                    <a:pt x="431" y="191"/>
                    <a:pt x="445" y="191"/>
                  </a:cubicBezTo>
                  <a:cubicBezTo>
                    <a:pt x="509" y="191"/>
                    <a:pt x="509" y="191"/>
                    <a:pt x="509" y="191"/>
                  </a:cubicBezTo>
                  <a:cubicBezTo>
                    <a:pt x="523" y="191"/>
                    <a:pt x="537" y="177"/>
                    <a:pt x="537" y="162"/>
                  </a:cubicBezTo>
                  <a:lnTo>
                    <a:pt x="537" y="99"/>
                  </a:lnTo>
                  <a:close/>
                  <a:moveTo>
                    <a:pt x="537" y="254"/>
                  </a:moveTo>
                  <a:lnTo>
                    <a:pt x="537" y="254"/>
                  </a:lnTo>
                  <a:cubicBezTo>
                    <a:pt x="481" y="254"/>
                    <a:pt x="481" y="254"/>
                    <a:pt x="481" y="254"/>
                  </a:cubicBezTo>
                  <a:cubicBezTo>
                    <a:pt x="488" y="269"/>
                    <a:pt x="488" y="290"/>
                    <a:pt x="488" y="304"/>
                  </a:cubicBezTo>
                  <a:cubicBezTo>
                    <a:pt x="488" y="403"/>
                    <a:pt x="403" y="488"/>
                    <a:pt x="304" y="488"/>
                  </a:cubicBezTo>
                  <a:cubicBezTo>
                    <a:pt x="205" y="488"/>
                    <a:pt x="120" y="403"/>
                    <a:pt x="120" y="304"/>
                  </a:cubicBezTo>
                  <a:cubicBezTo>
                    <a:pt x="120" y="290"/>
                    <a:pt x="120" y="269"/>
                    <a:pt x="127" y="254"/>
                  </a:cubicBezTo>
                  <a:cubicBezTo>
                    <a:pt x="71" y="254"/>
                    <a:pt x="71" y="254"/>
                    <a:pt x="71" y="254"/>
                  </a:cubicBezTo>
                  <a:cubicBezTo>
                    <a:pt x="71" y="509"/>
                    <a:pt x="71" y="509"/>
                    <a:pt x="71" y="509"/>
                  </a:cubicBezTo>
                  <a:cubicBezTo>
                    <a:pt x="71" y="523"/>
                    <a:pt x="85" y="537"/>
                    <a:pt x="99" y="537"/>
                  </a:cubicBezTo>
                  <a:cubicBezTo>
                    <a:pt x="509" y="537"/>
                    <a:pt x="509" y="537"/>
                    <a:pt x="509" y="537"/>
                  </a:cubicBezTo>
                  <a:cubicBezTo>
                    <a:pt x="523" y="537"/>
                    <a:pt x="537" y="523"/>
                    <a:pt x="537" y="509"/>
                  </a:cubicBezTo>
                  <a:lnTo>
                    <a:pt x="537" y="254"/>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812" name="Google Shape;812;p71"/>
            <p:cNvSpPr/>
            <p:nvPr/>
          </p:nvSpPr>
          <p:spPr>
            <a:xfrm>
              <a:off x="1226105" y="2950576"/>
              <a:ext cx="149037" cy="121840"/>
            </a:xfrm>
            <a:custGeom>
              <a:rect b="b" l="l" r="r" t="t"/>
              <a:pathLst>
                <a:path extrusionOk="0" h="496" w="602">
                  <a:moveTo>
                    <a:pt x="410" y="0"/>
                  </a:moveTo>
                  <a:lnTo>
                    <a:pt x="410" y="0"/>
                  </a:lnTo>
                  <a:cubicBezTo>
                    <a:pt x="459" y="0"/>
                    <a:pt x="481" y="22"/>
                    <a:pt x="509" y="43"/>
                  </a:cubicBezTo>
                  <a:cubicBezTo>
                    <a:pt x="530" y="43"/>
                    <a:pt x="558" y="29"/>
                    <a:pt x="572" y="22"/>
                  </a:cubicBezTo>
                  <a:cubicBezTo>
                    <a:pt x="580" y="15"/>
                    <a:pt x="580" y="15"/>
                    <a:pt x="587" y="15"/>
                  </a:cubicBezTo>
                  <a:cubicBezTo>
                    <a:pt x="580" y="36"/>
                    <a:pt x="565" y="57"/>
                    <a:pt x="544" y="71"/>
                  </a:cubicBezTo>
                  <a:cubicBezTo>
                    <a:pt x="544" y="71"/>
                    <a:pt x="537" y="78"/>
                    <a:pt x="530" y="78"/>
                  </a:cubicBezTo>
                  <a:cubicBezTo>
                    <a:pt x="558" y="78"/>
                    <a:pt x="580" y="64"/>
                    <a:pt x="601" y="64"/>
                  </a:cubicBezTo>
                  <a:cubicBezTo>
                    <a:pt x="594" y="78"/>
                    <a:pt x="580" y="99"/>
                    <a:pt x="558" y="106"/>
                  </a:cubicBezTo>
                  <a:cubicBezTo>
                    <a:pt x="551" y="113"/>
                    <a:pt x="551" y="121"/>
                    <a:pt x="544" y="128"/>
                  </a:cubicBezTo>
                  <a:cubicBezTo>
                    <a:pt x="544" y="156"/>
                    <a:pt x="544" y="177"/>
                    <a:pt x="537" y="205"/>
                  </a:cubicBezTo>
                  <a:cubicBezTo>
                    <a:pt x="502" y="340"/>
                    <a:pt x="424" y="439"/>
                    <a:pt x="297" y="481"/>
                  </a:cubicBezTo>
                  <a:cubicBezTo>
                    <a:pt x="247" y="495"/>
                    <a:pt x="170" y="495"/>
                    <a:pt x="120" y="488"/>
                  </a:cubicBezTo>
                  <a:cubicBezTo>
                    <a:pt x="92" y="481"/>
                    <a:pt x="71" y="474"/>
                    <a:pt x="42" y="460"/>
                  </a:cubicBezTo>
                  <a:cubicBezTo>
                    <a:pt x="35" y="453"/>
                    <a:pt x="21" y="453"/>
                    <a:pt x="14" y="446"/>
                  </a:cubicBezTo>
                  <a:cubicBezTo>
                    <a:pt x="7" y="439"/>
                    <a:pt x="7" y="439"/>
                    <a:pt x="0" y="439"/>
                  </a:cubicBezTo>
                  <a:cubicBezTo>
                    <a:pt x="14" y="439"/>
                    <a:pt x="28" y="439"/>
                    <a:pt x="42" y="439"/>
                  </a:cubicBezTo>
                  <a:cubicBezTo>
                    <a:pt x="50" y="439"/>
                    <a:pt x="64" y="439"/>
                    <a:pt x="78" y="432"/>
                  </a:cubicBezTo>
                  <a:cubicBezTo>
                    <a:pt x="106" y="424"/>
                    <a:pt x="127" y="417"/>
                    <a:pt x="148" y="410"/>
                  </a:cubicBezTo>
                  <a:cubicBezTo>
                    <a:pt x="163" y="403"/>
                    <a:pt x="177" y="396"/>
                    <a:pt x="184" y="382"/>
                  </a:cubicBezTo>
                  <a:cubicBezTo>
                    <a:pt x="170" y="382"/>
                    <a:pt x="156" y="382"/>
                    <a:pt x="148" y="382"/>
                  </a:cubicBezTo>
                  <a:cubicBezTo>
                    <a:pt x="106" y="368"/>
                    <a:pt x="85" y="340"/>
                    <a:pt x="71" y="297"/>
                  </a:cubicBezTo>
                  <a:cubicBezTo>
                    <a:pt x="78" y="304"/>
                    <a:pt x="113" y="304"/>
                    <a:pt x="120" y="297"/>
                  </a:cubicBezTo>
                  <a:cubicBezTo>
                    <a:pt x="106" y="297"/>
                    <a:pt x="92" y="290"/>
                    <a:pt x="85" y="283"/>
                  </a:cubicBezTo>
                  <a:cubicBezTo>
                    <a:pt x="50" y="262"/>
                    <a:pt x="21" y="227"/>
                    <a:pt x="21" y="177"/>
                  </a:cubicBezTo>
                  <a:cubicBezTo>
                    <a:pt x="28" y="177"/>
                    <a:pt x="35" y="177"/>
                    <a:pt x="35" y="184"/>
                  </a:cubicBezTo>
                  <a:cubicBezTo>
                    <a:pt x="42" y="184"/>
                    <a:pt x="50" y="184"/>
                    <a:pt x="64" y="191"/>
                  </a:cubicBezTo>
                  <a:lnTo>
                    <a:pt x="78" y="191"/>
                  </a:lnTo>
                  <a:cubicBezTo>
                    <a:pt x="71" y="184"/>
                    <a:pt x="64" y="177"/>
                    <a:pt x="57" y="170"/>
                  </a:cubicBezTo>
                  <a:cubicBezTo>
                    <a:pt x="35" y="142"/>
                    <a:pt x="14" y="106"/>
                    <a:pt x="28" y="57"/>
                  </a:cubicBezTo>
                  <a:cubicBezTo>
                    <a:pt x="28" y="43"/>
                    <a:pt x="35" y="36"/>
                    <a:pt x="42" y="29"/>
                  </a:cubicBezTo>
                  <a:cubicBezTo>
                    <a:pt x="42" y="29"/>
                    <a:pt x="50" y="36"/>
                    <a:pt x="57" y="36"/>
                  </a:cubicBezTo>
                  <a:cubicBezTo>
                    <a:pt x="64" y="50"/>
                    <a:pt x="78" y="64"/>
                    <a:pt x="92" y="71"/>
                  </a:cubicBezTo>
                  <a:cubicBezTo>
                    <a:pt x="134" y="106"/>
                    <a:pt x="177" y="128"/>
                    <a:pt x="240" y="149"/>
                  </a:cubicBezTo>
                  <a:cubicBezTo>
                    <a:pt x="261" y="149"/>
                    <a:pt x="276" y="156"/>
                    <a:pt x="297" y="156"/>
                  </a:cubicBezTo>
                  <a:cubicBezTo>
                    <a:pt x="290" y="135"/>
                    <a:pt x="290" y="113"/>
                    <a:pt x="297" y="99"/>
                  </a:cubicBezTo>
                  <a:cubicBezTo>
                    <a:pt x="311" y="57"/>
                    <a:pt x="332" y="29"/>
                    <a:pt x="368" y="15"/>
                  </a:cubicBezTo>
                  <a:cubicBezTo>
                    <a:pt x="375" y="8"/>
                    <a:pt x="389" y="8"/>
                    <a:pt x="396" y="8"/>
                  </a:cubicBezTo>
                  <a:cubicBezTo>
                    <a:pt x="403" y="8"/>
                    <a:pt x="403" y="0"/>
                    <a:pt x="410" y="0"/>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813" name="Google Shape;813;p71"/>
            <p:cNvSpPr/>
            <p:nvPr/>
          </p:nvSpPr>
          <p:spPr>
            <a:xfrm>
              <a:off x="931152" y="2948038"/>
              <a:ext cx="58860" cy="126917"/>
            </a:xfrm>
            <a:custGeom>
              <a:rect b="b" l="l" r="r" t="t"/>
              <a:pathLst>
                <a:path extrusionOk="0" h="608" w="284">
                  <a:moveTo>
                    <a:pt x="283" y="7"/>
                  </a:moveTo>
                  <a:lnTo>
                    <a:pt x="283" y="7"/>
                  </a:lnTo>
                  <a:cubicBezTo>
                    <a:pt x="283" y="42"/>
                    <a:pt x="283" y="106"/>
                    <a:pt x="283" y="106"/>
                  </a:cubicBezTo>
                  <a:cubicBezTo>
                    <a:pt x="283" y="106"/>
                    <a:pt x="213" y="99"/>
                    <a:pt x="198" y="127"/>
                  </a:cubicBezTo>
                  <a:cubicBezTo>
                    <a:pt x="184" y="141"/>
                    <a:pt x="191" y="183"/>
                    <a:pt x="191" y="212"/>
                  </a:cubicBezTo>
                  <a:cubicBezTo>
                    <a:pt x="220" y="212"/>
                    <a:pt x="255" y="212"/>
                    <a:pt x="283" y="212"/>
                  </a:cubicBezTo>
                  <a:cubicBezTo>
                    <a:pt x="276" y="254"/>
                    <a:pt x="269" y="275"/>
                    <a:pt x="269" y="311"/>
                  </a:cubicBezTo>
                  <a:cubicBezTo>
                    <a:pt x="241" y="311"/>
                    <a:pt x="191" y="311"/>
                    <a:pt x="191" y="311"/>
                  </a:cubicBezTo>
                  <a:cubicBezTo>
                    <a:pt x="191" y="607"/>
                    <a:pt x="191" y="607"/>
                    <a:pt x="191" y="607"/>
                  </a:cubicBezTo>
                  <a:cubicBezTo>
                    <a:pt x="191" y="607"/>
                    <a:pt x="100" y="607"/>
                    <a:pt x="57" y="607"/>
                  </a:cubicBezTo>
                  <a:cubicBezTo>
                    <a:pt x="57" y="516"/>
                    <a:pt x="57" y="410"/>
                    <a:pt x="57" y="311"/>
                  </a:cubicBezTo>
                  <a:cubicBezTo>
                    <a:pt x="36" y="311"/>
                    <a:pt x="22" y="311"/>
                    <a:pt x="0" y="311"/>
                  </a:cubicBezTo>
                  <a:cubicBezTo>
                    <a:pt x="0" y="275"/>
                    <a:pt x="0" y="247"/>
                    <a:pt x="0" y="212"/>
                  </a:cubicBezTo>
                  <a:cubicBezTo>
                    <a:pt x="22" y="212"/>
                    <a:pt x="36" y="212"/>
                    <a:pt x="57" y="212"/>
                  </a:cubicBezTo>
                  <a:cubicBezTo>
                    <a:pt x="64" y="148"/>
                    <a:pt x="64" y="78"/>
                    <a:pt x="100" y="42"/>
                  </a:cubicBezTo>
                  <a:cubicBezTo>
                    <a:pt x="135" y="0"/>
                    <a:pt x="170" y="7"/>
                    <a:pt x="283" y="7"/>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grpSp>
      <p:sp>
        <p:nvSpPr>
          <p:cNvPr id="814" name="Google Shape;814;p71"/>
          <p:cNvSpPr txBox="1"/>
          <p:nvPr/>
        </p:nvSpPr>
        <p:spPr>
          <a:xfrm>
            <a:off x="8444088" y="1333953"/>
            <a:ext cx="1579902" cy="272382"/>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None/>
            </a:pPr>
            <a:r>
              <a:rPr lang="en-US" sz="1300">
                <a:solidFill>
                  <a:schemeClr val="dk2"/>
                </a:solidFill>
                <a:latin typeface="Source Sans Pro"/>
                <a:ea typeface="Source Sans Pro"/>
                <a:cs typeface="Source Sans Pro"/>
                <a:sym typeface="Source Sans Pro"/>
              </a:rPr>
              <a:t>Developer</a:t>
            </a:r>
            <a:endParaRPr sz="1300">
              <a:solidFill>
                <a:schemeClr val="dk2"/>
              </a:solidFill>
              <a:latin typeface="Source Sans Pro"/>
              <a:ea typeface="Source Sans Pro"/>
              <a:cs typeface="Source Sans Pro"/>
              <a:sym typeface="Source Sans Pro"/>
            </a:endParaRPr>
          </a:p>
        </p:txBody>
      </p:sp>
      <p:sp>
        <p:nvSpPr>
          <p:cNvPr id="815" name="Google Shape;815;p71"/>
          <p:cNvSpPr txBox="1"/>
          <p:nvPr/>
        </p:nvSpPr>
        <p:spPr>
          <a:xfrm>
            <a:off x="8244723" y="4289100"/>
            <a:ext cx="1939942" cy="4770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500">
                <a:solidFill>
                  <a:schemeClr val="dk2"/>
                </a:solidFill>
                <a:latin typeface="Cormorant"/>
                <a:ea typeface="Cormorant"/>
                <a:cs typeface="Cormorant"/>
                <a:sym typeface="Cormorant"/>
              </a:rPr>
              <a:t>Lisa Lee</a:t>
            </a:r>
            <a:endParaRPr sz="2500">
              <a:solidFill>
                <a:schemeClr val="dk2"/>
              </a:solidFill>
              <a:latin typeface="Cormorant"/>
              <a:ea typeface="Cormorant"/>
              <a:cs typeface="Cormorant"/>
              <a:sym typeface="Cormorant"/>
            </a:endParaRPr>
          </a:p>
        </p:txBody>
      </p:sp>
      <p:grpSp>
        <p:nvGrpSpPr>
          <p:cNvPr id="816" name="Google Shape;816;p71"/>
          <p:cNvGrpSpPr/>
          <p:nvPr/>
        </p:nvGrpSpPr>
        <p:grpSpPr>
          <a:xfrm>
            <a:off x="8869250" y="5409306"/>
            <a:ext cx="729578" cy="114742"/>
            <a:chOff x="931152" y="2948038"/>
            <a:chExt cx="807000" cy="126917"/>
          </a:xfrm>
        </p:grpSpPr>
        <p:sp>
          <p:nvSpPr>
            <p:cNvPr id="817" name="Google Shape;817;p71"/>
            <p:cNvSpPr/>
            <p:nvPr/>
          </p:nvSpPr>
          <p:spPr>
            <a:xfrm>
              <a:off x="1611236" y="2948038"/>
              <a:ext cx="126916" cy="126917"/>
            </a:xfrm>
            <a:custGeom>
              <a:rect b="b" l="l" r="r" t="t"/>
              <a:pathLst>
                <a:path extrusionOk="0" h="609" w="609">
                  <a:moveTo>
                    <a:pt x="530" y="608"/>
                  </a:moveTo>
                  <a:lnTo>
                    <a:pt x="530" y="608"/>
                  </a:lnTo>
                  <a:cubicBezTo>
                    <a:pt x="78" y="608"/>
                    <a:pt x="78" y="608"/>
                    <a:pt x="78" y="608"/>
                  </a:cubicBezTo>
                  <a:cubicBezTo>
                    <a:pt x="36" y="608"/>
                    <a:pt x="0" y="572"/>
                    <a:pt x="0" y="530"/>
                  </a:cubicBezTo>
                  <a:cubicBezTo>
                    <a:pt x="0" y="78"/>
                    <a:pt x="0" y="78"/>
                    <a:pt x="0" y="78"/>
                  </a:cubicBezTo>
                  <a:cubicBezTo>
                    <a:pt x="0" y="35"/>
                    <a:pt x="36" y="0"/>
                    <a:pt x="78" y="0"/>
                  </a:cubicBezTo>
                  <a:cubicBezTo>
                    <a:pt x="530" y="0"/>
                    <a:pt x="530" y="0"/>
                    <a:pt x="530" y="0"/>
                  </a:cubicBezTo>
                  <a:cubicBezTo>
                    <a:pt x="573" y="0"/>
                    <a:pt x="608" y="35"/>
                    <a:pt x="608" y="78"/>
                  </a:cubicBezTo>
                  <a:cubicBezTo>
                    <a:pt x="608" y="530"/>
                    <a:pt x="608" y="530"/>
                    <a:pt x="608" y="530"/>
                  </a:cubicBezTo>
                  <a:cubicBezTo>
                    <a:pt x="608" y="572"/>
                    <a:pt x="573" y="608"/>
                    <a:pt x="530" y="608"/>
                  </a:cubicBezTo>
                  <a:close/>
                  <a:moveTo>
                    <a:pt x="304" y="184"/>
                  </a:moveTo>
                  <a:lnTo>
                    <a:pt x="304" y="184"/>
                  </a:lnTo>
                  <a:cubicBezTo>
                    <a:pt x="254" y="184"/>
                    <a:pt x="219" y="212"/>
                    <a:pt x="198" y="254"/>
                  </a:cubicBezTo>
                  <a:cubicBezTo>
                    <a:pt x="198" y="261"/>
                    <a:pt x="198" y="261"/>
                    <a:pt x="191" y="261"/>
                  </a:cubicBezTo>
                  <a:lnTo>
                    <a:pt x="191" y="269"/>
                  </a:lnTo>
                  <a:lnTo>
                    <a:pt x="191" y="276"/>
                  </a:lnTo>
                  <a:cubicBezTo>
                    <a:pt x="191" y="276"/>
                    <a:pt x="191" y="276"/>
                    <a:pt x="191" y="283"/>
                  </a:cubicBezTo>
                  <a:cubicBezTo>
                    <a:pt x="191" y="283"/>
                    <a:pt x="191" y="283"/>
                    <a:pt x="191" y="290"/>
                  </a:cubicBezTo>
                  <a:cubicBezTo>
                    <a:pt x="191" y="297"/>
                    <a:pt x="184" y="297"/>
                    <a:pt x="184" y="304"/>
                  </a:cubicBezTo>
                  <a:cubicBezTo>
                    <a:pt x="184" y="367"/>
                    <a:pt x="240" y="424"/>
                    <a:pt x="304" y="424"/>
                  </a:cubicBezTo>
                  <a:cubicBezTo>
                    <a:pt x="368" y="424"/>
                    <a:pt x="424" y="367"/>
                    <a:pt x="424" y="304"/>
                  </a:cubicBezTo>
                  <a:cubicBezTo>
                    <a:pt x="424" y="297"/>
                    <a:pt x="417" y="297"/>
                    <a:pt x="417" y="290"/>
                  </a:cubicBezTo>
                  <a:cubicBezTo>
                    <a:pt x="417" y="283"/>
                    <a:pt x="417" y="283"/>
                    <a:pt x="417" y="283"/>
                  </a:cubicBezTo>
                  <a:cubicBezTo>
                    <a:pt x="417" y="276"/>
                    <a:pt x="417" y="276"/>
                    <a:pt x="417" y="276"/>
                  </a:cubicBezTo>
                  <a:lnTo>
                    <a:pt x="417" y="269"/>
                  </a:lnTo>
                  <a:lnTo>
                    <a:pt x="417" y="261"/>
                  </a:lnTo>
                  <a:cubicBezTo>
                    <a:pt x="410" y="261"/>
                    <a:pt x="410" y="261"/>
                    <a:pt x="410" y="254"/>
                  </a:cubicBezTo>
                  <a:cubicBezTo>
                    <a:pt x="389" y="212"/>
                    <a:pt x="354" y="184"/>
                    <a:pt x="304" y="184"/>
                  </a:cubicBezTo>
                  <a:close/>
                  <a:moveTo>
                    <a:pt x="537" y="99"/>
                  </a:moveTo>
                  <a:lnTo>
                    <a:pt x="537" y="99"/>
                  </a:lnTo>
                  <a:cubicBezTo>
                    <a:pt x="537" y="85"/>
                    <a:pt x="523" y="71"/>
                    <a:pt x="509" y="71"/>
                  </a:cubicBezTo>
                  <a:cubicBezTo>
                    <a:pt x="445" y="71"/>
                    <a:pt x="445" y="71"/>
                    <a:pt x="445" y="71"/>
                  </a:cubicBezTo>
                  <a:cubicBezTo>
                    <a:pt x="431" y="71"/>
                    <a:pt x="417" y="85"/>
                    <a:pt x="417" y="99"/>
                  </a:cubicBezTo>
                  <a:cubicBezTo>
                    <a:pt x="417" y="162"/>
                    <a:pt x="417" y="162"/>
                    <a:pt x="417" y="162"/>
                  </a:cubicBezTo>
                  <a:cubicBezTo>
                    <a:pt x="417" y="177"/>
                    <a:pt x="431" y="191"/>
                    <a:pt x="445" y="191"/>
                  </a:cubicBezTo>
                  <a:cubicBezTo>
                    <a:pt x="509" y="191"/>
                    <a:pt x="509" y="191"/>
                    <a:pt x="509" y="191"/>
                  </a:cubicBezTo>
                  <a:cubicBezTo>
                    <a:pt x="523" y="191"/>
                    <a:pt x="537" y="177"/>
                    <a:pt x="537" y="162"/>
                  </a:cubicBezTo>
                  <a:lnTo>
                    <a:pt x="537" y="99"/>
                  </a:lnTo>
                  <a:close/>
                  <a:moveTo>
                    <a:pt x="537" y="254"/>
                  </a:moveTo>
                  <a:lnTo>
                    <a:pt x="537" y="254"/>
                  </a:lnTo>
                  <a:cubicBezTo>
                    <a:pt x="481" y="254"/>
                    <a:pt x="481" y="254"/>
                    <a:pt x="481" y="254"/>
                  </a:cubicBezTo>
                  <a:cubicBezTo>
                    <a:pt x="488" y="269"/>
                    <a:pt x="488" y="290"/>
                    <a:pt x="488" y="304"/>
                  </a:cubicBezTo>
                  <a:cubicBezTo>
                    <a:pt x="488" y="403"/>
                    <a:pt x="403" y="488"/>
                    <a:pt x="304" y="488"/>
                  </a:cubicBezTo>
                  <a:cubicBezTo>
                    <a:pt x="205" y="488"/>
                    <a:pt x="120" y="403"/>
                    <a:pt x="120" y="304"/>
                  </a:cubicBezTo>
                  <a:cubicBezTo>
                    <a:pt x="120" y="290"/>
                    <a:pt x="120" y="269"/>
                    <a:pt x="127" y="254"/>
                  </a:cubicBezTo>
                  <a:cubicBezTo>
                    <a:pt x="71" y="254"/>
                    <a:pt x="71" y="254"/>
                    <a:pt x="71" y="254"/>
                  </a:cubicBezTo>
                  <a:cubicBezTo>
                    <a:pt x="71" y="509"/>
                    <a:pt x="71" y="509"/>
                    <a:pt x="71" y="509"/>
                  </a:cubicBezTo>
                  <a:cubicBezTo>
                    <a:pt x="71" y="523"/>
                    <a:pt x="85" y="537"/>
                    <a:pt x="99" y="537"/>
                  </a:cubicBezTo>
                  <a:cubicBezTo>
                    <a:pt x="509" y="537"/>
                    <a:pt x="509" y="537"/>
                    <a:pt x="509" y="537"/>
                  </a:cubicBezTo>
                  <a:cubicBezTo>
                    <a:pt x="523" y="537"/>
                    <a:pt x="537" y="523"/>
                    <a:pt x="537" y="509"/>
                  </a:cubicBezTo>
                  <a:lnTo>
                    <a:pt x="537" y="254"/>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818" name="Google Shape;818;p71"/>
            <p:cNvSpPr/>
            <p:nvPr/>
          </p:nvSpPr>
          <p:spPr>
            <a:xfrm>
              <a:off x="1226105" y="2950576"/>
              <a:ext cx="149037" cy="121840"/>
            </a:xfrm>
            <a:custGeom>
              <a:rect b="b" l="l" r="r" t="t"/>
              <a:pathLst>
                <a:path extrusionOk="0" h="496" w="602">
                  <a:moveTo>
                    <a:pt x="410" y="0"/>
                  </a:moveTo>
                  <a:lnTo>
                    <a:pt x="410" y="0"/>
                  </a:lnTo>
                  <a:cubicBezTo>
                    <a:pt x="459" y="0"/>
                    <a:pt x="481" y="22"/>
                    <a:pt x="509" y="43"/>
                  </a:cubicBezTo>
                  <a:cubicBezTo>
                    <a:pt x="530" y="43"/>
                    <a:pt x="558" y="29"/>
                    <a:pt x="572" y="22"/>
                  </a:cubicBezTo>
                  <a:cubicBezTo>
                    <a:pt x="580" y="15"/>
                    <a:pt x="580" y="15"/>
                    <a:pt x="587" y="15"/>
                  </a:cubicBezTo>
                  <a:cubicBezTo>
                    <a:pt x="580" y="36"/>
                    <a:pt x="565" y="57"/>
                    <a:pt x="544" y="71"/>
                  </a:cubicBezTo>
                  <a:cubicBezTo>
                    <a:pt x="544" y="71"/>
                    <a:pt x="537" y="78"/>
                    <a:pt x="530" y="78"/>
                  </a:cubicBezTo>
                  <a:cubicBezTo>
                    <a:pt x="558" y="78"/>
                    <a:pt x="580" y="64"/>
                    <a:pt x="601" y="64"/>
                  </a:cubicBezTo>
                  <a:cubicBezTo>
                    <a:pt x="594" y="78"/>
                    <a:pt x="580" y="99"/>
                    <a:pt x="558" y="106"/>
                  </a:cubicBezTo>
                  <a:cubicBezTo>
                    <a:pt x="551" y="113"/>
                    <a:pt x="551" y="121"/>
                    <a:pt x="544" y="128"/>
                  </a:cubicBezTo>
                  <a:cubicBezTo>
                    <a:pt x="544" y="156"/>
                    <a:pt x="544" y="177"/>
                    <a:pt x="537" y="205"/>
                  </a:cubicBezTo>
                  <a:cubicBezTo>
                    <a:pt x="502" y="340"/>
                    <a:pt x="424" y="439"/>
                    <a:pt x="297" y="481"/>
                  </a:cubicBezTo>
                  <a:cubicBezTo>
                    <a:pt x="247" y="495"/>
                    <a:pt x="170" y="495"/>
                    <a:pt x="120" y="488"/>
                  </a:cubicBezTo>
                  <a:cubicBezTo>
                    <a:pt x="92" y="481"/>
                    <a:pt x="71" y="474"/>
                    <a:pt x="42" y="460"/>
                  </a:cubicBezTo>
                  <a:cubicBezTo>
                    <a:pt x="35" y="453"/>
                    <a:pt x="21" y="453"/>
                    <a:pt x="14" y="446"/>
                  </a:cubicBezTo>
                  <a:cubicBezTo>
                    <a:pt x="7" y="439"/>
                    <a:pt x="7" y="439"/>
                    <a:pt x="0" y="439"/>
                  </a:cubicBezTo>
                  <a:cubicBezTo>
                    <a:pt x="14" y="439"/>
                    <a:pt x="28" y="439"/>
                    <a:pt x="42" y="439"/>
                  </a:cubicBezTo>
                  <a:cubicBezTo>
                    <a:pt x="50" y="439"/>
                    <a:pt x="64" y="439"/>
                    <a:pt x="78" y="432"/>
                  </a:cubicBezTo>
                  <a:cubicBezTo>
                    <a:pt x="106" y="424"/>
                    <a:pt x="127" y="417"/>
                    <a:pt x="148" y="410"/>
                  </a:cubicBezTo>
                  <a:cubicBezTo>
                    <a:pt x="163" y="403"/>
                    <a:pt x="177" y="396"/>
                    <a:pt x="184" y="382"/>
                  </a:cubicBezTo>
                  <a:cubicBezTo>
                    <a:pt x="170" y="382"/>
                    <a:pt x="156" y="382"/>
                    <a:pt x="148" y="382"/>
                  </a:cubicBezTo>
                  <a:cubicBezTo>
                    <a:pt x="106" y="368"/>
                    <a:pt x="85" y="340"/>
                    <a:pt x="71" y="297"/>
                  </a:cubicBezTo>
                  <a:cubicBezTo>
                    <a:pt x="78" y="304"/>
                    <a:pt x="113" y="304"/>
                    <a:pt x="120" y="297"/>
                  </a:cubicBezTo>
                  <a:cubicBezTo>
                    <a:pt x="106" y="297"/>
                    <a:pt x="92" y="290"/>
                    <a:pt x="85" y="283"/>
                  </a:cubicBezTo>
                  <a:cubicBezTo>
                    <a:pt x="50" y="262"/>
                    <a:pt x="21" y="227"/>
                    <a:pt x="21" y="177"/>
                  </a:cubicBezTo>
                  <a:cubicBezTo>
                    <a:pt x="28" y="177"/>
                    <a:pt x="35" y="177"/>
                    <a:pt x="35" y="184"/>
                  </a:cubicBezTo>
                  <a:cubicBezTo>
                    <a:pt x="42" y="184"/>
                    <a:pt x="50" y="184"/>
                    <a:pt x="64" y="191"/>
                  </a:cubicBezTo>
                  <a:lnTo>
                    <a:pt x="78" y="191"/>
                  </a:lnTo>
                  <a:cubicBezTo>
                    <a:pt x="71" y="184"/>
                    <a:pt x="64" y="177"/>
                    <a:pt x="57" y="170"/>
                  </a:cubicBezTo>
                  <a:cubicBezTo>
                    <a:pt x="35" y="142"/>
                    <a:pt x="14" y="106"/>
                    <a:pt x="28" y="57"/>
                  </a:cubicBezTo>
                  <a:cubicBezTo>
                    <a:pt x="28" y="43"/>
                    <a:pt x="35" y="36"/>
                    <a:pt x="42" y="29"/>
                  </a:cubicBezTo>
                  <a:cubicBezTo>
                    <a:pt x="42" y="29"/>
                    <a:pt x="50" y="36"/>
                    <a:pt x="57" y="36"/>
                  </a:cubicBezTo>
                  <a:cubicBezTo>
                    <a:pt x="64" y="50"/>
                    <a:pt x="78" y="64"/>
                    <a:pt x="92" y="71"/>
                  </a:cubicBezTo>
                  <a:cubicBezTo>
                    <a:pt x="134" y="106"/>
                    <a:pt x="177" y="128"/>
                    <a:pt x="240" y="149"/>
                  </a:cubicBezTo>
                  <a:cubicBezTo>
                    <a:pt x="261" y="149"/>
                    <a:pt x="276" y="156"/>
                    <a:pt x="297" y="156"/>
                  </a:cubicBezTo>
                  <a:cubicBezTo>
                    <a:pt x="290" y="135"/>
                    <a:pt x="290" y="113"/>
                    <a:pt x="297" y="99"/>
                  </a:cubicBezTo>
                  <a:cubicBezTo>
                    <a:pt x="311" y="57"/>
                    <a:pt x="332" y="29"/>
                    <a:pt x="368" y="15"/>
                  </a:cubicBezTo>
                  <a:cubicBezTo>
                    <a:pt x="375" y="8"/>
                    <a:pt x="389" y="8"/>
                    <a:pt x="396" y="8"/>
                  </a:cubicBezTo>
                  <a:cubicBezTo>
                    <a:pt x="403" y="8"/>
                    <a:pt x="403" y="0"/>
                    <a:pt x="410" y="0"/>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819" name="Google Shape;819;p71"/>
            <p:cNvSpPr/>
            <p:nvPr/>
          </p:nvSpPr>
          <p:spPr>
            <a:xfrm>
              <a:off x="931152" y="2948038"/>
              <a:ext cx="58860" cy="126917"/>
            </a:xfrm>
            <a:custGeom>
              <a:rect b="b" l="l" r="r" t="t"/>
              <a:pathLst>
                <a:path extrusionOk="0" h="608" w="284">
                  <a:moveTo>
                    <a:pt x="283" y="7"/>
                  </a:moveTo>
                  <a:lnTo>
                    <a:pt x="283" y="7"/>
                  </a:lnTo>
                  <a:cubicBezTo>
                    <a:pt x="283" y="42"/>
                    <a:pt x="283" y="106"/>
                    <a:pt x="283" y="106"/>
                  </a:cubicBezTo>
                  <a:cubicBezTo>
                    <a:pt x="283" y="106"/>
                    <a:pt x="213" y="99"/>
                    <a:pt x="198" y="127"/>
                  </a:cubicBezTo>
                  <a:cubicBezTo>
                    <a:pt x="184" y="141"/>
                    <a:pt x="191" y="183"/>
                    <a:pt x="191" y="212"/>
                  </a:cubicBezTo>
                  <a:cubicBezTo>
                    <a:pt x="220" y="212"/>
                    <a:pt x="255" y="212"/>
                    <a:pt x="283" y="212"/>
                  </a:cubicBezTo>
                  <a:cubicBezTo>
                    <a:pt x="276" y="254"/>
                    <a:pt x="269" y="275"/>
                    <a:pt x="269" y="311"/>
                  </a:cubicBezTo>
                  <a:cubicBezTo>
                    <a:pt x="241" y="311"/>
                    <a:pt x="191" y="311"/>
                    <a:pt x="191" y="311"/>
                  </a:cubicBezTo>
                  <a:cubicBezTo>
                    <a:pt x="191" y="607"/>
                    <a:pt x="191" y="607"/>
                    <a:pt x="191" y="607"/>
                  </a:cubicBezTo>
                  <a:cubicBezTo>
                    <a:pt x="191" y="607"/>
                    <a:pt x="100" y="607"/>
                    <a:pt x="57" y="607"/>
                  </a:cubicBezTo>
                  <a:cubicBezTo>
                    <a:pt x="57" y="516"/>
                    <a:pt x="57" y="410"/>
                    <a:pt x="57" y="311"/>
                  </a:cubicBezTo>
                  <a:cubicBezTo>
                    <a:pt x="36" y="311"/>
                    <a:pt x="22" y="311"/>
                    <a:pt x="0" y="311"/>
                  </a:cubicBezTo>
                  <a:cubicBezTo>
                    <a:pt x="0" y="275"/>
                    <a:pt x="0" y="247"/>
                    <a:pt x="0" y="212"/>
                  </a:cubicBezTo>
                  <a:cubicBezTo>
                    <a:pt x="22" y="212"/>
                    <a:pt x="36" y="212"/>
                    <a:pt x="57" y="212"/>
                  </a:cubicBezTo>
                  <a:cubicBezTo>
                    <a:pt x="64" y="148"/>
                    <a:pt x="64" y="78"/>
                    <a:pt x="100" y="42"/>
                  </a:cubicBezTo>
                  <a:cubicBezTo>
                    <a:pt x="135" y="0"/>
                    <a:pt x="170" y="7"/>
                    <a:pt x="283" y="7"/>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grpSp>
      <p:sp>
        <p:nvSpPr>
          <p:cNvPr id="820" name="Google Shape;820;p71"/>
          <p:cNvSpPr txBox="1"/>
          <p:nvPr/>
        </p:nvSpPr>
        <p:spPr>
          <a:xfrm>
            <a:off x="5164542" y="4766154"/>
            <a:ext cx="1862916" cy="452432"/>
          </a:xfrm>
          <a:prstGeom prst="rect">
            <a:avLst/>
          </a:prstGeom>
          <a:noFill/>
          <a:ln>
            <a:noFill/>
          </a:ln>
        </p:spPr>
        <p:txBody>
          <a:bodyPr anchorCtr="0" anchor="t" bIns="45700" lIns="91425" spcFirstLastPara="1" rIns="91425" wrap="square" tIns="45700">
            <a:noAutofit/>
          </a:bodyPr>
          <a:lstStyle/>
          <a:p>
            <a:pPr indent="0" lvl="0" marL="0" marR="0" rtl="0" algn="ctr">
              <a:lnSpc>
                <a:spcPct val="130000"/>
              </a:lnSpc>
              <a:spcBef>
                <a:spcPts val="0"/>
              </a:spcBef>
              <a:spcAft>
                <a:spcPts val="0"/>
              </a:spcAft>
              <a:buNone/>
            </a:pPr>
            <a:r>
              <a:rPr lang="en-US" sz="900">
                <a:solidFill>
                  <a:srgbClr val="7F7F7F"/>
                </a:solidFill>
                <a:latin typeface="Source Sans Pro"/>
                <a:ea typeface="Source Sans Pro"/>
                <a:cs typeface="Source Sans Pro"/>
                <a:sym typeface="Source Sans Pro"/>
              </a:rPr>
              <a:t>If Opportunity Doesn't Knock, Build a Door.</a:t>
            </a:r>
            <a:endParaRPr/>
          </a:p>
        </p:txBody>
      </p:sp>
      <p:sp>
        <p:nvSpPr>
          <p:cNvPr id="821" name="Google Shape;821;p71"/>
          <p:cNvSpPr txBox="1"/>
          <p:nvPr/>
        </p:nvSpPr>
        <p:spPr>
          <a:xfrm>
            <a:off x="8302581" y="4766154"/>
            <a:ext cx="1862916" cy="452432"/>
          </a:xfrm>
          <a:prstGeom prst="rect">
            <a:avLst/>
          </a:prstGeom>
          <a:noFill/>
          <a:ln>
            <a:noFill/>
          </a:ln>
        </p:spPr>
        <p:txBody>
          <a:bodyPr anchorCtr="0" anchor="t" bIns="45700" lIns="91425" spcFirstLastPara="1" rIns="91425" wrap="square" tIns="45700">
            <a:noAutofit/>
          </a:bodyPr>
          <a:lstStyle/>
          <a:p>
            <a:pPr indent="0" lvl="0" marL="0" marR="0" rtl="0" algn="ctr">
              <a:lnSpc>
                <a:spcPct val="130000"/>
              </a:lnSpc>
              <a:spcBef>
                <a:spcPts val="0"/>
              </a:spcBef>
              <a:spcAft>
                <a:spcPts val="0"/>
              </a:spcAft>
              <a:buNone/>
            </a:pPr>
            <a:r>
              <a:rPr lang="en-US" sz="900">
                <a:solidFill>
                  <a:srgbClr val="7F7F7F"/>
                </a:solidFill>
                <a:latin typeface="Source Sans Pro"/>
                <a:ea typeface="Source Sans Pro"/>
                <a:cs typeface="Source Sans Pro"/>
                <a:sym typeface="Source Sans Pro"/>
              </a:rPr>
              <a:t>If Opportunity Doesn't Knock, Build a Door.</a:t>
            </a:r>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5" name="Shape 825"/>
        <p:cNvGrpSpPr/>
        <p:nvPr/>
      </p:nvGrpSpPr>
      <p:grpSpPr>
        <a:xfrm>
          <a:off x="0" y="0"/>
          <a:ext cx="0" cy="0"/>
          <a:chOff x="0" y="0"/>
          <a:chExt cx="0" cy="0"/>
        </a:xfrm>
      </p:grpSpPr>
      <p:pic>
        <p:nvPicPr>
          <p:cNvPr id="826" name="Google Shape;826;p72"/>
          <p:cNvPicPr preferRelativeResize="0"/>
          <p:nvPr/>
        </p:nvPicPr>
        <p:blipFill rotWithShape="1">
          <a:blip r:embed="rId3">
            <a:alphaModFix/>
          </a:blip>
          <a:srcRect b="3366" l="26563" r="26563" t="3366"/>
          <a:stretch/>
        </p:blipFill>
        <p:spPr>
          <a:xfrm>
            <a:off x="1062100" y="1529384"/>
            <a:ext cx="3251724" cy="4313500"/>
          </a:xfrm>
          <a:prstGeom prst="rect">
            <a:avLst/>
          </a:prstGeom>
          <a:noFill/>
          <a:ln>
            <a:noFill/>
          </a:ln>
        </p:spPr>
      </p:pic>
      <p:sp>
        <p:nvSpPr>
          <p:cNvPr id="827" name="Google Shape;827;p72"/>
          <p:cNvSpPr/>
          <p:nvPr/>
        </p:nvSpPr>
        <p:spPr>
          <a:xfrm>
            <a:off x="5375920" y="540000"/>
            <a:ext cx="6816080" cy="631800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28" name="Google Shape;828;p72"/>
          <p:cNvSpPr txBox="1"/>
          <p:nvPr/>
        </p:nvSpPr>
        <p:spPr>
          <a:xfrm>
            <a:off x="6114243" y="1065771"/>
            <a:ext cx="4176464"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Zackson Lee</a:t>
            </a:r>
            <a:endParaRPr sz="5500">
              <a:solidFill>
                <a:schemeClr val="dk2"/>
              </a:solidFill>
              <a:latin typeface="Cormorant"/>
              <a:ea typeface="Cormorant"/>
              <a:cs typeface="Cormorant"/>
              <a:sym typeface="Cormorant"/>
            </a:endParaRPr>
          </a:p>
        </p:txBody>
      </p:sp>
      <p:sp>
        <p:nvSpPr>
          <p:cNvPr id="829" name="Google Shape;829;p72"/>
          <p:cNvSpPr txBox="1"/>
          <p:nvPr/>
        </p:nvSpPr>
        <p:spPr>
          <a:xfrm>
            <a:off x="6114243" y="2004490"/>
            <a:ext cx="1579902" cy="272382"/>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None/>
            </a:pPr>
            <a:r>
              <a:rPr lang="en-US" sz="1300">
                <a:solidFill>
                  <a:schemeClr val="dk2"/>
                </a:solidFill>
                <a:latin typeface="Source Sans Pro"/>
                <a:ea typeface="Source Sans Pro"/>
                <a:cs typeface="Source Sans Pro"/>
                <a:sym typeface="Source Sans Pro"/>
              </a:rPr>
              <a:t>Creative Director</a:t>
            </a:r>
            <a:endParaRPr sz="1300">
              <a:solidFill>
                <a:schemeClr val="dk2"/>
              </a:solidFill>
              <a:latin typeface="Source Sans Pro"/>
              <a:ea typeface="Source Sans Pro"/>
              <a:cs typeface="Source Sans Pro"/>
              <a:sym typeface="Source Sans Pro"/>
            </a:endParaRPr>
          </a:p>
        </p:txBody>
      </p:sp>
      <p:sp>
        <p:nvSpPr>
          <p:cNvPr id="830" name="Google Shape;830;p72"/>
          <p:cNvSpPr txBox="1"/>
          <p:nvPr/>
        </p:nvSpPr>
        <p:spPr>
          <a:xfrm>
            <a:off x="6121691" y="5127295"/>
            <a:ext cx="5530307" cy="7155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an standard dummy text ever since the 1500s when an unknown printer took a galley. Lorem Ipsum is simply some dummy text standard dummy text ever printer took a galley creative typography.</a:t>
            </a:r>
            <a:endParaRPr sz="900">
              <a:solidFill>
                <a:srgbClr val="7F7F7F"/>
              </a:solidFill>
              <a:latin typeface="Source Sans Pro"/>
              <a:ea typeface="Source Sans Pro"/>
              <a:cs typeface="Source Sans Pro"/>
              <a:sym typeface="Source Sans Pro"/>
            </a:endParaRPr>
          </a:p>
        </p:txBody>
      </p:sp>
      <p:sp>
        <p:nvSpPr>
          <p:cNvPr id="831" name="Google Shape;831;p72"/>
          <p:cNvSpPr txBox="1"/>
          <p:nvPr/>
        </p:nvSpPr>
        <p:spPr>
          <a:xfrm>
            <a:off x="6114243" y="4333468"/>
            <a:ext cx="1656184" cy="437492"/>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900">
                <a:solidFill>
                  <a:srgbClr val="7F7F7F"/>
                </a:solidFill>
                <a:latin typeface="Source Sans Pro"/>
                <a:ea typeface="Source Sans Pro"/>
                <a:cs typeface="Source Sans Pro"/>
                <a:sym typeface="Source Sans Pro"/>
              </a:rPr>
              <a:t>If Opportunity Doesn't Knock, Build a Door.</a:t>
            </a:r>
            <a:endParaRPr/>
          </a:p>
        </p:txBody>
      </p:sp>
      <p:sp>
        <p:nvSpPr>
          <p:cNvPr id="832" name="Google Shape;832;p72"/>
          <p:cNvSpPr txBox="1"/>
          <p:nvPr/>
        </p:nvSpPr>
        <p:spPr>
          <a:xfrm>
            <a:off x="6114243" y="4087247"/>
            <a:ext cx="1656184"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2"/>
                </a:solidFill>
                <a:latin typeface="Source Sans Pro"/>
                <a:ea typeface="Source Sans Pro"/>
                <a:cs typeface="Source Sans Pro"/>
                <a:sym typeface="Source Sans Pro"/>
              </a:rPr>
              <a:t>2015 - 2016</a:t>
            </a:r>
            <a:endParaRPr sz="1000">
              <a:solidFill>
                <a:schemeClr val="dk2"/>
              </a:solidFill>
              <a:latin typeface="Source Sans Pro"/>
              <a:ea typeface="Source Sans Pro"/>
              <a:cs typeface="Source Sans Pro"/>
              <a:sym typeface="Source Sans Pro"/>
            </a:endParaRPr>
          </a:p>
        </p:txBody>
      </p:sp>
      <p:sp>
        <p:nvSpPr>
          <p:cNvPr id="833" name="Google Shape;833;p72"/>
          <p:cNvSpPr txBox="1"/>
          <p:nvPr/>
        </p:nvSpPr>
        <p:spPr>
          <a:xfrm>
            <a:off x="8046075" y="4333468"/>
            <a:ext cx="1656184" cy="437492"/>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900">
                <a:solidFill>
                  <a:srgbClr val="7F7F7F"/>
                </a:solidFill>
                <a:latin typeface="Source Sans Pro"/>
                <a:ea typeface="Source Sans Pro"/>
                <a:cs typeface="Source Sans Pro"/>
                <a:sym typeface="Source Sans Pro"/>
              </a:rPr>
              <a:t>If Opportunity Doesn't Knock, Build a Door.</a:t>
            </a:r>
            <a:endParaRPr/>
          </a:p>
        </p:txBody>
      </p:sp>
      <p:sp>
        <p:nvSpPr>
          <p:cNvPr id="834" name="Google Shape;834;p72"/>
          <p:cNvSpPr txBox="1"/>
          <p:nvPr/>
        </p:nvSpPr>
        <p:spPr>
          <a:xfrm>
            <a:off x="8046075" y="4087247"/>
            <a:ext cx="1656184"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2"/>
                </a:solidFill>
                <a:latin typeface="Source Sans Pro"/>
                <a:ea typeface="Source Sans Pro"/>
                <a:cs typeface="Source Sans Pro"/>
                <a:sym typeface="Source Sans Pro"/>
              </a:rPr>
              <a:t>2017 - 2018</a:t>
            </a:r>
            <a:endParaRPr sz="1000">
              <a:solidFill>
                <a:schemeClr val="dk2"/>
              </a:solidFill>
              <a:latin typeface="Source Sans Pro"/>
              <a:ea typeface="Source Sans Pro"/>
              <a:cs typeface="Source Sans Pro"/>
              <a:sym typeface="Source Sans Pro"/>
            </a:endParaRPr>
          </a:p>
        </p:txBody>
      </p:sp>
      <p:sp>
        <p:nvSpPr>
          <p:cNvPr id="835" name="Google Shape;835;p72"/>
          <p:cNvSpPr txBox="1"/>
          <p:nvPr/>
        </p:nvSpPr>
        <p:spPr>
          <a:xfrm>
            <a:off x="9977906" y="4333468"/>
            <a:ext cx="1656184" cy="437492"/>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900">
                <a:solidFill>
                  <a:srgbClr val="7F7F7F"/>
                </a:solidFill>
                <a:latin typeface="Source Sans Pro"/>
                <a:ea typeface="Source Sans Pro"/>
                <a:cs typeface="Source Sans Pro"/>
                <a:sym typeface="Source Sans Pro"/>
              </a:rPr>
              <a:t>If Opportunity Doesn't Knock, Build a Door.</a:t>
            </a:r>
            <a:endParaRPr/>
          </a:p>
        </p:txBody>
      </p:sp>
      <p:sp>
        <p:nvSpPr>
          <p:cNvPr id="836" name="Google Shape;836;p72"/>
          <p:cNvSpPr txBox="1"/>
          <p:nvPr/>
        </p:nvSpPr>
        <p:spPr>
          <a:xfrm>
            <a:off x="9977906" y="4087247"/>
            <a:ext cx="1656184"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2"/>
                </a:solidFill>
                <a:latin typeface="Source Sans Pro"/>
                <a:ea typeface="Source Sans Pro"/>
                <a:cs typeface="Source Sans Pro"/>
                <a:sym typeface="Source Sans Pro"/>
              </a:rPr>
              <a:t>2019 - 2020</a:t>
            </a:r>
            <a:endParaRPr sz="1000">
              <a:solidFill>
                <a:schemeClr val="dk2"/>
              </a:solidFill>
              <a:latin typeface="Source Sans Pro"/>
              <a:ea typeface="Source Sans Pro"/>
              <a:cs typeface="Source Sans Pro"/>
              <a:sym typeface="Source Sans Pro"/>
            </a:endParaRPr>
          </a:p>
        </p:txBody>
      </p:sp>
      <p:cxnSp>
        <p:nvCxnSpPr>
          <p:cNvPr id="837" name="Google Shape;837;p72"/>
          <p:cNvCxnSpPr/>
          <p:nvPr/>
        </p:nvCxnSpPr>
        <p:spPr>
          <a:xfrm>
            <a:off x="6212574" y="3933056"/>
            <a:ext cx="5439424" cy="0"/>
          </a:xfrm>
          <a:prstGeom prst="straightConnector1">
            <a:avLst/>
          </a:prstGeom>
          <a:noFill/>
          <a:ln cap="flat" cmpd="sng" w="19050">
            <a:solidFill>
              <a:schemeClr val="accent4"/>
            </a:solidFill>
            <a:prstDash val="solid"/>
            <a:miter lim="800000"/>
            <a:headEnd len="sm" w="sm" type="none"/>
            <a:tailEnd len="sm" w="sm" type="none"/>
          </a:ln>
        </p:spPr>
      </p:cxnSp>
      <p:cxnSp>
        <p:nvCxnSpPr>
          <p:cNvPr id="838" name="Google Shape;838;p72"/>
          <p:cNvCxnSpPr/>
          <p:nvPr/>
        </p:nvCxnSpPr>
        <p:spPr>
          <a:xfrm>
            <a:off x="6212574" y="4906100"/>
            <a:ext cx="1575762" cy="0"/>
          </a:xfrm>
          <a:prstGeom prst="straightConnector1">
            <a:avLst/>
          </a:prstGeom>
          <a:noFill/>
          <a:ln cap="flat" cmpd="sng" w="9525">
            <a:solidFill>
              <a:schemeClr val="accent4"/>
            </a:solidFill>
            <a:prstDash val="solid"/>
            <a:miter lim="800000"/>
            <a:headEnd len="sm" w="sm" type="none"/>
            <a:tailEnd len="sm" w="sm" type="none"/>
          </a:ln>
        </p:spPr>
      </p:cxnSp>
      <p:cxnSp>
        <p:nvCxnSpPr>
          <p:cNvPr id="839" name="Google Shape;839;p72"/>
          <p:cNvCxnSpPr/>
          <p:nvPr/>
        </p:nvCxnSpPr>
        <p:spPr>
          <a:xfrm>
            <a:off x="8144406" y="4906100"/>
            <a:ext cx="1575762" cy="0"/>
          </a:xfrm>
          <a:prstGeom prst="straightConnector1">
            <a:avLst/>
          </a:prstGeom>
          <a:noFill/>
          <a:ln cap="flat" cmpd="sng" w="9525">
            <a:solidFill>
              <a:schemeClr val="accent4"/>
            </a:solidFill>
            <a:prstDash val="solid"/>
            <a:miter lim="800000"/>
            <a:headEnd len="sm" w="sm" type="none"/>
            <a:tailEnd len="sm" w="sm" type="none"/>
          </a:ln>
        </p:spPr>
      </p:cxnSp>
      <p:cxnSp>
        <p:nvCxnSpPr>
          <p:cNvPr id="840" name="Google Shape;840;p72"/>
          <p:cNvCxnSpPr/>
          <p:nvPr/>
        </p:nvCxnSpPr>
        <p:spPr>
          <a:xfrm>
            <a:off x="10076237" y="4906100"/>
            <a:ext cx="1575762" cy="0"/>
          </a:xfrm>
          <a:prstGeom prst="straightConnector1">
            <a:avLst/>
          </a:prstGeom>
          <a:noFill/>
          <a:ln cap="flat" cmpd="sng" w="9525">
            <a:solidFill>
              <a:schemeClr val="accent4"/>
            </a:solidFill>
            <a:prstDash val="solid"/>
            <a:miter lim="800000"/>
            <a:headEnd len="sm" w="sm" type="none"/>
            <a:tailEnd len="sm" w="sm" type="none"/>
          </a:ln>
        </p:spPr>
      </p:cxnSp>
      <p:grpSp>
        <p:nvGrpSpPr>
          <p:cNvPr id="841" name="Google Shape;841;p72"/>
          <p:cNvGrpSpPr/>
          <p:nvPr/>
        </p:nvGrpSpPr>
        <p:grpSpPr>
          <a:xfrm>
            <a:off x="690379" y="4686062"/>
            <a:ext cx="149037" cy="1156814"/>
            <a:chOff x="8980405" y="2038803"/>
            <a:chExt cx="149037" cy="1156814"/>
          </a:xfrm>
        </p:grpSpPr>
        <p:sp>
          <p:nvSpPr>
            <p:cNvPr id="842" name="Google Shape;842;p72"/>
            <p:cNvSpPr/>
            <p:nvPr/>
          </p:nvSpPr>
          <p:spPr>
            <a:xfrm>
              <a:off x="8991465" y="3068700"/>
              <a:ext cx="126916" cy="126917"/>
            </a:xfrm>
            <a:custGeom>
              <a:rect b="b" l="l" r="r" t="t"/>
              <a:pathLst>
                <a:path extrusionOk="0" h="609" w="609">
                  <a:moveTo>
                    <a:pt x="530" y="608"/>
                  </a:moveTo>
                  <a:lnTo>
                    <a:pt x="530" y="608"/>
                  </a:lnTo>
                  <a:cubicBezTo>
                    <a:pt x="78" y="608"/>
                    <a:pt x="78" y="608"/>
                    <a:pt x="78" y="608"/>
                  </a:cubicBezTo>
                  <a:cubicBezTo>
                    <a:pt x="36" y="608"/>
                    <a:pt x="0" y="572"/>
                    <a:pt x="0" y="530"/>
                  </a:cubicBezTo>
                  <a:cubicBezTo>
                    <a:pt x="0" y="78"/>
                    <a:pt x="0" y="78"/>
                    <a:pt x="0" y="78"/>
                  </a:cubicBezTo>
                  <a:cubicBezTo>
                    <a:pt x="0" y="35"/>
                    <a:pt x="36" y="0"/>
                    <a:pt x="78" y="0"/>
                  </a:cubicBezTo>
                  <a:cubicBezTo>
                    <a:pt x="530" y="0"/>
                    <a:pt x="530" y="0"/>
                    <a:pt x="530" y="0"/>
                  </a:cubicBezTo>
                  <a:cubicBezTo>
                    <a:pt x="573" y="0"/>
                    <a:pt x="608" y="35"/>
                    <a:pt x="608" y="78"/>
                  </a:cubicBezTo>
                  <a:cubicBezTo>
                    <a:pt x="608" y="530"/>
                    <a:pt x="608" y="530"/>
                    <a:pt x="608" y="530"/>
                  </a:cubicBezTo>
                  <a:cubicBezTo>
                    <a:pt x="608" y="572"/>
                    <a:pt x="573" y="608"/>
                    <a:pt x="530" y="608"/>
                  </a:cubicBezTo>
                  <a:close/>
                  <a:moveTo>
                    <a:pt x="304" y="184"/>
                  </a:moveTo>
                  <a:lnTo>
                    <a:pt x="304" y="184"/>
                  </a:lnTo>
                  <a:cubicBezTo>
                    <a:pt x="254" y="184"/>
                    <a:pt x="219" y="212"/>
                    <a:pt x="198" y="254"/>
                  </a:cubicBezTo>
                  <a:cubicBezTo>
                    <a:pt x="198" y="261"/>
                    <a:pt x="198" y="261"/>
                    <a:pt x="191" y="261"/>
                  </a:cubicBezTo>
                  <a:lnTo>
                    <a:pt x="191" y="269"/>
                  </a:lnTo>
                  <a:lnTo>
                    <a:pt x="191" y="276"/>
                  </a:lnTo>
                  <a:cubicBezTo>
                    <a:pt x="191" y="276"/>
                    <a:pt x="191" y="276"/>
                    <a:pt x="191" y="283"/>
                  </a:cubicBezTo>
                  <a:cubicBezTo>
                    <a:pt x="191" y="283"/>
                    <a:pt x="191" y="283"/>
                    <a:pt x="191" y="290"/>
                  </a:cubicBezTo>
                  <a:cubicBezTo>
                    <a:pt x="191" y="297"/>
                    <a:pt x="184" y="297"/>
                    <a:pt x="184" y="304"/>
                  </a:cubicBezTo>
                  <a:cubicBezTo>
                    <a:pt x="184" y="367"/>
                    <a:pt x="240" y="424"/>
                    <a:pt x="304" y="424"/>
                  </a:cubicBezTo>
                  <a:cubicBezTo>
                    <a:pt x="368" y="424"/>
                    <a:pt x="424" y="367"/>
                    <a:pt x="424" y="304"/>
                  </a:cubicBezTo>
                  <a:cubicBezTo>
                    <a:pt x="424" y="297"/>
                    <a:pt x="417" y="297"/>
                    <a:pt x="417" y="290"/>
                  </a:cubicBezTo>
                  <a:cubicBezTo>
                    <a:pt x="417" y="283"/>
                    <a:pt x="417" y="283"/>
                    <a:pt x="417" y="283"/>
                  </a:cubicBezTo>
                  <a:cubicBezTo>
                    <a:pt x="417" y="276"/>
                    <a:pt x="417" y="276"/>
                    <a:pt x="417" y="276"/>
                  </a:cubicBezTo>
                  <a:lnTo>
                    <a:pt x="417" y="269"/>
                  </a:lnTo>
                  <a:lnTo>
                    <a:pt x="417" y="261"/>
                  </a:lnTo>
                  <a:cubicBezTo>
                    <a:pt x="410" y="261"/>
                    <a:pt x="410" y="261"/>
                    <a:pt x="410" y="254"/>
                  </a:cubicBezTo>
                  <a:cubicBezTo>
                    <a:pt x="389" y="212"/>
                    <a:pt x="354" y="184"/>
                    <a:pt x="304" y="184"/>
                  </a:cubicBezTo>
                  <a:close/>
                  <a:moveTo>
                    <a:pt x="537" y="99"/>
                  </a:moveTo>
                  <a:lnTo>
                    <a:pt x="537" y="99"/>
                  </a:lnTo>
                  <a:cubicBezTo>
                    <a:pt x="537" y="85"/>
                    <a:pt x="523" y="71"/>
                    <a:pt x="509" y="71"/>
                  </a:cubicBezTo>
                  <a:cubicBezTo>
                    <a:pt x="445" y="71"/>
                    <a:pt x="445" y="71"/>
                    <a:pt x="445" y="71"/>
                  </a:cubicBezTo>
                  <a:cubicBezTo>
                    <a:pt x="431" y="71"/>
                    <a:pt x="417" y="85"/>
                    <a:pt x="417" y="99"/>
                  </a:cubicBezTo>
                  <a:cubicBezTo>
                    <a:pt x="417" y="162"/>
                    <a:pt x="417" y="162"/>
                    <a:pt x="417" y="162"/>
                  </a:cubicBezTo>
                  <a:cubicBezTo>
                    <a:pt x="417" y="177"/>
                    <a:pt x="431" y="191"/>
                    <a:pt x="445" y="191"/>
                  </a:cubicBezTo>
                  <a:cubicBezTo>
                    <a:pt x="509" y="191"/>
                    <a:pt x="509" y="191"/>
                    <a:pt x="509" y="191"/>
                  </a:cubicBezTo>
                  <a:cubicBezTo>
                    <a:pt x="523" y="191"/>
                    <a:pt x="537" y="177"/>
                    <a:pt x="537" y="162"/>
                  </a:cubicBezTo>
                  <a:lnTo>
                    <a:pt x="537" y="99"/>
                  </a:lnTo>
                  <a:close/>
                  <a:moveTo>
                    <a:pt x="537" y="254"/>
                  </a:moveTo>
                  <a:lnTo>
                    <a:pt x="537" y="254"/>
                  </a:lnTo>
                  <a:cubicBezTo>
                    <a:pt x="481" y="254"/>
                    <a:pt x="481" y="254"/>
                    <a:pt x="481" y="254"/>
                  </a:cubicBezTo>
                  <a:cubicBezTo>
                    <a:pt x="488" y="269"/>
                    <a:pt x="488" y="290"/>
                    <a:pt x="488" y="304"/>
                  </a:cubicBezTo>
                  <a:cubicBezTo>
                    <a:pt x="488" y="403"/>
                    <a:pt x="403" y="488"/>
                    <a:pt x="304" y="488"/>
                  </a:cubicBezTo>
                  <a:cubicBezTo>
                    <a:pt x="205" y="488"/>
                    <a:pt x="120" y="403"/>
                    <a:pt x="120" y="304"/>
                  </a:cubicBezTo>
                  <a:cubicBezTo>
                    <a:pt x="120" y="290"/>
                    <a:pt x="120" y="269"/>
                    <a:pt x="127" y="254"/>
                  </a:cubicBezTo>
                  <a:cubicBezTo>
                    <a:pt x="71" y="254"/>
                    <a:pt x="71" y="254"/>
                    <a:pt x="71" y="254"/>
                  </a:cubicBezTo>
                  <a:cubicBezTo>
                    <a:pt x="71" y="509"/>
                    <a:pt x="71" y="509"/>
                    <a:pt x="71" y="509"/>
                  </a:cubicBezTo>
                  <a:cubicBezTo>
                    <a:pt x="71" y="523"/>
                    <a:pt x="85" y="537"/>
                    <a:pt x="99" y="537"/>
                  </a:cubicBezTo>
                  <a:cubicBezTo>
                    <a:pt x="509" y="537"/>
                    <a:pt x="509" y="537"/>
                    <a:pt x="509" y="537"/>
                  </a:cubicBezTo>
                  <a:cubicBezTo>
                    <a:pt x="523" y="537"/>
                    <a:pt x="537" y="523"/>
                    <a:pt x="537" y="509"/>
                  </a:cubicBezTo>
                  <a:lnTo>
                    <a:pt x="537" y="254"/>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843" name="Google Shape;843;p72"/>
            <p:cNvSpPr/>
            <p:nvPr/>
          </p:nvSpPr>
          <p:spPr>
            <a:xfrm>
              <a:off x="8980405" y="2732170"/>
              <a:ext cx="149037" cy="121840"/>
            </a:xfrm>
            <a:custGeom>
              <a:rect b="b" l="l" r="r" t="t"/>
              <a:pathLst>
                <a:path extrusionOk="0" h="496" w="602">
                  <a:moveTo>
                    <a:pt x="410" y="0"/>
                  </a:moveTo>
                  <a:lnTo>
                    <a:pt x="410" y="0"/>
                  </a:lnTo>
                  <a:cubicBezTo>
                    <a:pt x="459" y="0"/>
                    <a:pt x="481" y="22"/>
                    <a:pt x="509" y="43"/>
                  </a:cubicBezTo>
                  <a:cubicBezTo>
                    <a:pt x="530" y="43"/>
                    <a:pt x="558" y="29"/>
                    <a:pt x="572" y="22"/>
                  </a:cubicBezTo>
                  <a:cubicBezTo>
                    <a:pt x="580" y="15"/>
                    <a:pt x="580" y="15"/>
                    <a:pt x="587" y="15"/>
                  </a:cubicBezTo>
                  <a:cubicBezTo>
                    <a:pt x="580" y="36"/>
                    <a:pt x="565" y="57"/>
                    <a:pt x="544" y="71"/>
                  </a:cubicBezTo>
                  <a:cubicBezTo>
                    <a:pt x="544" y="71"/>
                    <a:pt x="537" y="78"/>
                    <a:pt x="530" y="78"/>
                  </a:cubicBezTo>
                  <a:cubicBezTo>
                    <a:pt x="558" y="78"/>
                    <a:pt x="580" y="64"/>
                    <a:pt x="601" y="64"/>
                  </a:cubicBezTo>
                  <a:cubicBezTo>
                    <a:pt x="594" y="78"/>
                    <a:pt x="580" y="99"/>
                    <a:pt x="558" y="106"/>
                  </a:cubicBezTo>
                  <a:cubicBezTo>
                    <a:pt x="551" y="113"/>
                    <a:pt x="551" y="121"/>
                    <a:pt x="544" y="128"/>
                  </a:cubicBezTo>
                  <a:cubicBezTo>
                    <a:pt x="544" y="156"/>
                    <a:pt x="544" y="177"/>
                    <a:pt x="537" y="205"/>
                  </a:cubicBezTo>
                  <a:cubicBezTo>
                    <a:pt x="502" y="340"/>
                    <a:pt x="424" y="439"/>
                    <a:pt x="297" y="481"/>
                  </a:cubicBezTo>
                  <a:cubicBezTo>
                    <a:pt x="247" y="495"/>
                    <a:pt x="170" y="495"/>
                    <a:pt x="120" y="488"/>
                  </a:cubicBezTo>
                  <a:cubicBezTo>
                    <a:pt x="92" y="481"/>
                    <a:pt x="71" y="474"/>
                    <a:pt x="42" y="460"/>
                  </a:cubicBezTo>
                  <a:cubicBezTo>
                    <a:pt x="35" y="453"/>
                    <a:pt x="21" y="453"/>
                    <a:pt x="14" y="446"/>
                  </a:cubicBezTo>
                  <a:cubicBezTo>
                    <a:pt x="7" y="439"/>
                    <a:pt x="7" y="439"/>
                    <a:pt x="0" y="439"/>
                  </a:cubicBezTo>
                  <a:cubicBezTo>
                    <a:pt x="14" y="439"/>
                    <a:pt x="28" y="439"/>
                    <a:pt x="42" y="439"/>
                  </a:cubicBezTo>
                  <a:cubicBezTo>
                    <a:pt x="50" y="439"/>
                    <a:pt x="64" y="439"/>
                    <a:pt x="78" y="432"/>
                  </a:cubicBezTo>
                  <a:cubicBezTo>
                    <a:pt x="106" y="424"/>
                    <a:pt x="127" y="417"/>
                    <a:pt x="148" y="410"/>
                  </a:cubicBezTo>
                  <a:cubicBezTo>
                    <a:pt x="163" y="403"/>
                    <a:pt x="177" y="396"/>
                    <a:pt x="184" y="382"/>
                  </a:cubicBezTo>
                  <a:cubicBezTo>
                    <a:pt x="170" y="382"/>
                    <a:pt x="156" y="382"/>
                    <a:pt x="148" y="382"/>
                  </a:cubicBezTo>
                  <a:cubicBezTo>
                    <a:pt x="106" y="368"/>
                    <a:pt x="85" y="340"/>
                    <a:pt x="71" y="297"/>
                  </a:cubicBezTo>
                  <a:cubicBezTo>
                    <a:pt x="78" y="304"/>
                    <a:pt x="113" y="304"/>
                    <a:pt x="120" y="297"/>
                  </a:cubicBezTo>
                  <a:cubicBezTo>
                    <a:pt x="106" y="297"/>
                    <a:pt x="92" y="290"/>
                    <a:pt x="85" y="283"/>
                  </a:cubicBezTo>
                  <a:cubicBezTo>
                    <a:pt x="50" y="262"/>
                    <a:pt x="21" y="227"/>
                    <a:pt x="21" y="177"/>
                  </a:cubicBezTo>
                  <a:cubicBezTo>
                    <a:pt x="28" y="177"/>
                    <a:pt x="35" y="177"/>
                    <a:pt x="35" y="184"/>
                  </a:cubicBezTo>
                  <a:cubicBezTo>
                    <a:pt x="42" y="184"/>
                    <a:pt x="50" y="184"/>
                    <a:pt x="64" y="191"/>
                  </a:cubicBezTo>
                  <a:lnTo>
                    <a:pt x="78" y="191"/>
                  </a:lnTo>
                  <a:cubicBezTo>
                    <a:pt x="71" y="184"/>
                    <a:pt x="64" y="177"/>
                    <a:pt x="57" y="170"/>
                  </a:cubicBezTo>
                  <a:cubicBezTo>
                    <a:pt x="35" y="142"/>
                    <a:pt x="14" y="106"/>
                    <a:pt x="28" y="57"/>
                  </a:cubicBezTo>
                  <a:cubicBezTo>
                    <a:pt x="28" y="43"/>
                    <a:pt x="35" y="36"/>
                    <a:pt x="42" y="29"/>
                  </a:cubicBezTo>
                  <a:cubicBezTo>
                    <a:pt x="42" y="29"/>
                    <a:pt x="50" y="36"/>
                    <a:pt x="57" y="36"/>
                  </a:cubicBezTo>
                  <a:cubicBezTo>
                    <a:pt x="64" y="50"/>
                    <a:pt x="78" y="64"/>
                    <a:pt x="92" y="71"/>
                  </a:cubicBezTo>
                  <a:cubicBezTo>
                    <a:pt x="134" y="106"/>
                    <a:pt x="177" y="128"/>
                    <a:pt x="240" y="149"/>
                  </a:cubicBezTo>
                  <a:cubicBezTo>
                    <a:pt x="261" y="149"/>
                    <a:pt x="276" y="156"/>
                    <a:pt x="297" y="156"/>
                  </a:cubicBezTo>
                  <a:cubicBezTo>
                    <a:pt x="290" y="135"/>
                    <a:pt x="290" y="113"/>
                    <a:pt x="297" y="99"/>
                  </a:cubicBezTo>
                  <a:cubicBezTo>
                    <a:pt x="311" y="57"/>
                    <a:pt x="332" y="29"/>
                    <a:pt x="368" y="15"/>
                  </a:cubicBezTo>
                  <a:cubicBezTo>
                    <a:pt x="375" y="8"/>
                    <a:pt x="389" y="8"/>
                    <a:pt x="396" y="8"/>
                  </a:cubicBezTo>
                  <a:cubicBezTo>
                    <a:pt x="403" y="8"/>
                    <a:pt x="403" y="0"/>
                    <a:pt x="410" y="0"/>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844" name="Google Shape;844;p72"/>
            <p:cNvSpPr/>
            <p:nvPr/>
          </p:nvSpPr>
          <p:spPr>
            <a:xfrm>
              <a:off x="9025493" y="2038803"/>
              <a:ext cx="58860" cy="126917"/>
            </a:xfrm>
            <a:custGeom>
              <a:rect b="b" l="l" r="r" t="t"/>
              <a:pathLst>
                <a:path extrusionOk="0" h="608" w="284">
                  <a:moveTo>
                    <a:pt x="283" y="7"/>
                  </a:moveTo>
                  <a:lnTo>
                    <a:pt x="283" y="7"/>
                  </a:lnTo>
                  <a:cubicBezTo>
                    <a:pt x="283" y="42"/>
                    <a:pt x="283" y="106"/>
                    <a:pt x="283" y="106"/>
                  </a:cubicBezTo>
                  <a:cubicBezTo>
                    <a:pt x="283" y="106"/>
                    <a:pt x="213" y="99"/>
                    <a:pt x="198" y="127"/>
                  </a:cubicBezTo>
                  <a:cubicBezTo>
                    <a:pt x="184" y="141"/>
                    <a:pt x="191" y="183"/>
                    <a:pt x="191" y="212"/>
                  </a:cubicBezTo>
                  <a:cubicBezTo>
                    <a:pt x="220" y="212"/>
                    <a:pt x="255" y="212"/>
                    <a:pt x="283" y="212"/>
                  </a:cubicBezTo>
                  <a:cubicBezTo>
                    <a:pt x="276" y="254"/>
                    <a:pt x="269" y="275"/>
                    <a:pt x="269" y="311"/>
                  </a:cubicBezTo>
                  <a:cubicBezTo>
                    <a:pt x="241" y="311"/>
                    <a:pt x="191" y="311"/>
                    <a:pt x="191" y="311"/>
                  </a:cubicBezTo>
                  <a:cubicBezTo>
                    <a:pt x="191" y="607"/>
                    <a:pt x="191" y="607"/>
                    <a:pt x="191" y="607"/>
                  </a:cubicBezTo>
                  <a:cubicBezTo>
                    <a:pt x="191" y="607"/>
                    <a:pt x="100" y="607"/>
                    <a:pt x="57" y="607"/>
                  </a:cubicBezTo>
                  <a:cubicBezTo>
                    <a:pt x="57" y="516"/>
                    <a:pt x="57" y="410"/>
                    <a:pt x="57" y="311"/>
                  </a:cubicBezTo>
                  <a:cubicBezTo>
                    <a:pt x="36" y="311"/>
                    <a:pt x="22" y="311"/>
                    <a:pt x="0" y="311"/>
                  </a:cubicBezTo>
                  <a:cubicBezTo>
                    <a:pt x="0" y="275"/>
                    <a:pt x="0" y="247"/>
                    <a:pt x="0" y="212"/>
                  </a:cubicBezTo>
                  <a:cubicBezTo>
                    <a:pt x="22" y="212"/>
                    <a:pt x="36" y="212"/>
                    <a:pt x="57" y="212"/>
                  </a:cubicBezTo>
                  <a:cubicBezTo>
                    <a:pt x="64" y="148"/>
                    <a:pt x="64" y="78"/>
                    <a:pt x="100" y="42"/>
                  </a:cubicBezTo>
                  <a:cubicBezTo>
                    <a:pt x="135" y="0"/>
                    <a:pt x="170" y="7"/>
                    <a:pt x="283" y="7"/>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845" name="Google Shape;845;p72"/>
            <p:cNvSpPr/>
            <p:nvPr/>
          </p:nvSpPr>
          <p:spPr>
            <a:xfrm>
              <a:off x="8985885" y="2380410"/>
              <a:ext cx="138077" cy="137070"/>
            </a:xfrm>
            <a:custGeom>
              <a:rect b="b" l="l" r="r" t="t"/>
              <a:pathLst>
                <a:path extrusionOk="0" h="601" w="602">
                  <a:moveTo>
                    <a:pt x="304" y="0"/>
                  </a:moveTo>
                  <a:lnTo>
                    <a:pt x="304" y="0"/>
                  </a:lnTo>
                  <a:cubicBezTo>
                    <a:pt x="134" y="0"/>
                    <a:pt x="0" y="134"/>
                    <a:pt x="0" y="304"/>
                  </a:cubicBezTo>
                  <a:cubicBezTo>
                    <a:pt x="0" y="424"/>
                    <a:pt x="78" y="530"/>
                    <a:pt x="184" y="579"/>
                  </a:cubicBezTo>
                  <a:cubicBezTo>
                    <a:pt x="184" y="558"/>
                    <a:pt x="184" y="530"/>
                    <a:pt x="191" y="509"/>
                  </a:cubicBezTo>
                  <a:cubicBezTo>
                    <a:pt x="191" y="487"/>
                    <a:pt x="226" y="346"/>
                    <a:pt x="226" y="346"/>
                  </a:cubicBezTo>
                  <a:cubicBezTo>
                    <a:pt x="226" y="346"/>
                    <a:pt x="219" y="325"/>
                    <a:pt x="219" y="297"/>
                  </a:cubicBezTo>
                  <a:cubicBezTo>
                    <a:pt x="219" y="254"/>
                    <a:pt x="240" y="219"/>
                    <a:pt x="276" y="219"/>
                  </a:cubicBezTo>
                  <a:cubicBezTo>
                    <a:pt x="304" y="219"/>
                    <a:pt x="318" y="240"/>
                    <a:pt x="318" y="261"/>
                  </a:cubicBezTo>
                  <a:cubicBezTo>
                    <a:pt x="318" y="289"/>
                    <a:pt x="297" y="332"/>
                    <a:pt x="290" y="374"/>
                  </a:cubicBezTo>
                  <a:cubicBezTo>
                    <a:pt x="283" y="403"/>
                    <a:pt x="304" y="431"/>
                    <a:pt x="339" y="431"/>
                  </a:cubicBezTo>
                  <a:cubicBezTo>
                    <a:pt x="396" y="431"/>
                    <a:pt x="431" y="353"/>
                    <a:pt x="431" y="268"/>
                  </a:cubicBezTo>
                  <a:cubicBezTo>
                    <a:pt x="431" y="205"/>
                    <a:pt x="389" y="155"/>
                    <a:pt x="304" y="155"/>
                  </a:cubicBezTo>
                  <a:cubicBezTo>
                    <a:pt x="212" y="155"/>
                    <a:pt x="155" y="219"/>
                    <a:pt x="155" y="297"/>
                  </a:cubicBezTo>
                  <a:cubicBezTo>
                    <a:pt x="155" y="325"/>
                    <a:pt x="162" y="346"/>
                    <a:pt x="176" y="360"/>
                  </a:cubicBezTo>
                  <a:cubicBezTo>
                    <a:pt x="184" y="360"/>
                    <a:pt x="184" y="367"/>
                    <a:pt x="184" y="374"/>
                  </a:cubicBezTo>
                  <a:cubicBezTo>
                    <a:pt x="184" y="382"/>
                    <a:pt x="176" y="396"/>
                    <a:pt x="176" y="396"/>
                  </a:cubicBezTo>
                  <a:cubicBezTo>
                    <a:pt x="176" y="403"/>
                    <a:pt x="169" y="410"/>
                    <a:pt x="162" y="403"/>
                  </a:cubicBezTo>
                  <a:cubicBezTo>
                    <a:pt x="120" y="389"/>
                    <a:pt x="99" y="339"/>
                    <a:pt x="99" y="289"/>
                  </a:cubicBezTo>
                  <a:cubicBezTo>
                    <a:pt x="99" y="205"/>
                    <a:pt x="169" y="99"/>
                    <a:pt x="318" y="99"/>
                  </a:cubicBezTo>
                  <a:cubicBezTo>
                    <a:pt x="431" y="99"/>
                    <a:pt x="509" y="184"/>
                    <a:pt x="509" y="275"/>
                  </a:cubicBezTo>
                  <a:cubicBezTo>
                    <a:pt x="509" y="396"/>
                    <a:pt x="438" y="480"/>
                    <a:pt x="346" y="480"/>
                  </a:cubicBezTo>
                  <a:cubicBezTo>
                    <a:pt x="311" y="480"/>
                    <a:pt x="283" y="466"/>
                    <a:pt x="269" y="445"/>
                  </a:cubicBezTo>
                  <a:cubicBezTo>
                    <a:pt x="269" y="445"/>
                    <a:pt x="254" y="516"/>
                    <a:pt x="247" y="530"/>
                  </a:cubicBezTo>
                  <a:cubicBezTo>
                    <a:pt x="240" y="551"/>
                    <a:pt x="233" y="572"/>
                    <a:pt x="219" y="593"/>
                  </a:cubicBezTo>
                  <a:cubicBezTo>
                    <a:pt x="247" y="600"/>
                    <a:pt x="276" y="600"/>
                    <a:pt x="304" y="600"/>
                  </a:cubicBezTo>
                  <a:cubicBezTo>
                    <a:pt x="466" y="600"/>
                    <a:pt x="601" y="466"/>
                    <a:pt x="601" y="304"/>
                  </a:cubicBezTo>
                  <a:cubicBezTo>
                    <a:pt x="601" y="134"/>
                    <a:pt x="466" y="0"/>
                    <a:pt x="304" y="0"/>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gr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49" name="Shape 849"/>
        <p:cNvGrpSpPr/>
        <p:nvPr/>
      </p:nvGrpSpPr>
      <p:grpSpPr>
        <a:xfrm>
          <a:off x="0" y="0"/>
          <a:ext cx="0" cy="0"/>
          <a:chOff x="0" y="0"/>
          <a:chExt cx="0" cy="0"/>
        </a:xfrm>
      </p:grpSpPr>
      <p:sp>
        <p:nvSpPr>
          <p:cNvPr id="850" name="Google Shape;850;p73"/>
          <p:cNvSpPr/>
          <p:nvPr/>
        </p:nvSpPr>
        <p:spPr>
          <a:xfrm>
            <a:off x="6096000" y="540000"/>
            <a:ext cx="5555999" cy="631800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851" name="Google Shape;851;p73"/>
          <p:cNvPicPr preferRelativeResize="0"/>
          <p:nvPr/>
        </p:nvPicPr>
        <p:blipFill rotWithShape="1">
          <a:blip r:embed="rId3">
            <a:alphaModFix/>
          </a:blip>
          <a:srcRect b="3183" l="26423" r="26423" t="3183"/>
          <a:stretch/>
        </p:blipFill>
        <p:spPr>
          <a:xfrm>
            <a:off x="9366450" y="2085927"/>
            <a:ext cx="2285550" cy="3025450"/>
          </a:xfrm>
          <a:prstGeom prst="rect">
            <a:avLst/>
          </a:prstGeom>
          <a:noFill/>
          <a:ln>
            <a:noFill/>
          </a:ln>
        </p:spPr>
      </p:pic>
      <p:pic>
        <p:nvPicPr>
          <p:cNvPr id="852" name="Google Shape;852;p73"/>
          <p:cNvPicPr preferRelativeResize="0"/>
          <p:nvPr/>
        </p:nvPicPr>
        <p:blipFill rotWithShape="1">
          <a:blip r:embed="rId3">
            <a:alphaModFix/>
          </a:blip>
          <a:srcRect b="1465" l="27974" r="27978" t="1465"/>
          <a:stretch/>
        </p:blipFill>
        <p:spPr>
          <a:xfrm>
            <a:off x="539999" y="1581200"/>
            <a:ext cx="2515476" cy="3695600"/>
          </a:xfrm>
          <a:prstGeom prst="rect">
            <a:avLst/>
          </a:prstGeom>
          <a:noFill/>
          <a:ln>
            <a:noFill/>
          </a:ln>
        </p:spPr>
      </p:pic>
      <p:sp>
        <p:nvSpPr>
          <p:cNvPr id="853" name="Google Shape;853;p73"/>
          <p:cNvSpPr txBox="1"/>
          <p:nvPr/>
        </p:nvSpPr>
        <p:spPr>
          <a:xfrm>
            <a:off x="6600056" y="5108371"/>
            <a:ext cx="2790069"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Lisa Lee</a:t>
            </a:r>
            <a:endParaRPr sz="5500">
              <a:solidFill>
                <a:schemeClr val="dk2"/>
              </a:solidFill>
              <a:latin typeface="Cormorant"/>
              <a:ea typeface="Cormorant"/>
              <a:cs typeface="Cormorant"/>
              <a:sym typeface="Cormorant"/>
            </a:endParaRPr>
          </a:p>
        </p:txBody>
      </p:sp>
      <p:sp>
        <p:nvSpPr>
          <p:cNvPr id="854" name="Google Shape;854;p73"/>
          <p:cNvSpPr txBox="1"/>
          <p:nvPr/>
        </p:nvSpPr>
        <p:spPr>
          <a:xfrm>
            <a:off x="6600056" y="6047090"/>
            <a:ext cx="1579902" cy="272382"/>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None/>
            </a:pPr>
            <a:r>
              <a:rPr lang="en-US" sz="1300">
                <a:solidFill>
                  <a:schemeClr val="dk2"/>
                </a:solidFill>
                <a:latin typeface="Source Sans Pro"/>
                <a:ea typeface="Source Sans Pro"/>
                <a:cs typeface="Source Sans Pro"/>
                <a:sym typeface="Source Sans Pro"/>
              </a:rPr>
              <a:t>Project Manager</a:t>
            </a:r>
            <a:endParaRPr sz="1300">
              <a:solidFill>
                <a:schemeClr val="dk2"/>
              </a:solidFill>
              <a:latin typeface="Source Sans Pro"/>
              <a:ea typeface="Source Sans Pro"/>
              <a:cs typeface="Source Sans Pro"/>
              <a:sym typeface="Source Sans Pro"/>
            </a:endParaRPr>
          </a:p>
        </p:txBody>
      </p:sp>
      <p:grpSp>
        <p:nvGrpSpPr>
          <p:cNvPr id="855" name="Google Shape;855;p73"/>
          <p:cNvGrpSpPr/>
          <p:nvPr/>
        </p:nvGrpSpPr>
        <p:grpSpPr>
          <a:xfrm>
            <a:off x="6718315" y="1962236"/>
            <a:ext cx="729578" cy="114742"/>
            <a:chOff x="931152" y="2948038"/>
            <a:chExt cx="807000" cy="126917"/>
          </a:xfrm>
        </p:grpSpPr>
        <p:sp>
          <p:nvSpPr>
            <p:cNvPr id="856" name="Google Shape;856;p73"/>
            <p:cNvSpPr/>
            <p:nvPr/>
          </p:nvSpPr>
          <p:spPr>
            <a:xfrm>
              <a:off x="1611236" y="2948038"/>
              <a:ext cx="126916" cy="126917"/>
            </a:xfrm>
            <a:custGeom>
              <a:rect b="b" l="l" r="r" t="t"/>
              <a:pathLst>
                <a:path extrusionOk="0" h="609" w="609">
                  <a:moveTo>
                    <a:pt x="530" y="608"/>
                  </a:moveTo>
                  <a:lnTo>
                    <a:pt x="530" y="608"/>
                  </a:lnTo>
                  <a:cubicBezTo>
                    <a:pt x="78" y="608"/>
                    <a:pt x="78" y="608"/>
                    <a:pt x="78" y="608"/>
                  </a:cubicBezTo>
                  <a:cubicBezTo>
                    <a:pt x="36" y="608"/>
                    <a:pt x="0" y="572"/>
                    <a:pt x="0" y="530"/>
                  </a:cubicBezTo>
                  <a:cubicBezTo>
                    <a:pt x="0" y="78"/>
                    <a:pt x="0" y="78"/>
                    <a:pt x="0" y="78"/>
                  </a:cubicBezTo>
                  <a:cubicBezTo>
                    <a:pt x="0" y="35"/>
                    <a:pt x="36" y="0"/>
                    <a:pt x="78" y="0"/>
                  </a:cubicBezTo>
                  <a:cubicBezTo>
                    <a:pt x="530" y="0"/>
                    <a:pt x="530" y="0"/>
                    <a:pt x="530" y="0"/>
                  </a:cubicBezTo>
                  <a:cubicBezTo>
                    <a:pt x="573" y="0"/>
                    <a:pt x="608" y="35"/>
                    <a:pt x="608" y="78"/>
                  </a:cubicBezTo>
                  <a:cubicBezTo>
                    <a:pt x="608" y="530"/>
                    <a:pt x="608" y="530"/>
                    <a:pt x="608" y="530"/>
                  </a:cubicBezTo>
                  <a:cubicBezTo>
                    <a:pt x="608" y="572"/>
                    <a:pt x="573" y="608"/>
                    <a:pt x="530" y="608"/>
                  </a:cubicBezTo>
                  <a:close/>
                  <a:moveTo>
                    <a:pt x="304" y="184"/>
                  </a:moveTo>
                  <a:lnTo>
                    <a:pt x="304" y="184"/>
                  </a:lnTo>
                  <a:cubicBezTo>
                    <a:pt x="254" y="184"/>
                    <a:pt x="219" y="212"/>
                    <a:pt x="198" y="254"/>
                  </a:cubicBezTo>
                  <a:cubicBezTo>
                    <a:pt x="198" y="261"/>
                    <a:pt x="198" y="261"/>
                    <a:pt x="191" y="261"/>
                  </a:cubicBezTo>
                  <a:lnTo>
                    <a:pt x="191" y="269"/>
                  </a:lnTo>
                  <a:lnTo>
                    <a:pt x="191" y="276"/>
                  </a:lnTo>
                  <a:cubicBezTo>
                    <a:pt x="191" y="276"/>
                    <a:pt x="191" y="276"/>
                    <a:pt x="191" y="283"/>
                  </a:cubicBezTo>
                  <a:cubicBezTo>
                    <a:pt x="191" y="283"/>
                    <a:pt x="191" y="283"/>
                    <a:pt x="191" y="290"/>
                  </a:cubicBezTo>
                  <a:cubicBezTo>
                    <a:pt x="191" y="297"/>
                    <a:pt x="184" y="297"/>
                    <a:pt x="184" y="304"/>
                  </a:cubicBezTo>
                  <a:cubicBezTo>
                    <a:pt x="184" y="367"/>
                    <a:pt x="240" y="424"/>
                    <a:pt x="304" y="424"/>
                  </a:cubicBezTo>
                  <a:cubicBezTo>
                    <a:pt x="368" y="424"/>
                    <a:pt x="424" y="367"/>
                    <a:pt x="424" y="304"/>
                  </a:cubicBezTo>
                  <a:cubicBezTo>
                    <a:pt x="424" y="297"/>
                    <a:pt x="417" y="297"/>
                    <a:pt x="417" y="290"/>
                  </a:cubicBezTo>
                  <a:cubicBezTo>
                    <a:pt x="417" y="283"/>
                    <a:pt x="417" y="283"/>
                    <a:pt x="417" y="283"/>
                  </a:cubicBezTo>
                  <a:cubicBezTo>
                    <a:pt x="417" y="276"/>
                    <a:pt x="417" y="276"/>
                    <a:pt x="417" y="276"/>
                  </a:cubicBezTo>
                  <a:lnTo>
                    <a:pt x="417" y="269"/>
                  </a:lnTo>
                  <a:lnTo>
                    <a:pt x="417" y="261"/>
                  </a:lnTo>
                  <a:cubicBezTo>
                    <a:pt x="410" y="261"/>
                    <a:pt x="410" y="261"/>
                    <a:pt x="410" y="254"/>
                  </a:cubicBezTo>
                  <a:cubicBezTo>
                    <a:pt x="389" y="212"/>
                    <a:pt x="354" y="184"/>
                    <a:pt x="304" y="184"/>
                  </a:cubicBezTo>
                  <a:close/>
                  <a:moveTo>
                    <a:pt x="537" y="99"/>
                  </a:moveTo>
                  <a:lnTo>
                    <a:pt x="537" y="99"/>
                  </a:lnTo>
                  <a:cubicBezTo>
                    <a:pt x="537" y="85"/>
                    <a:pt x="523" y="71"/>
                    <a:pt x="509" y="71"/>
                  </a:cubicBezTo>
                  <a:cubicBezTo>
                    <a:pt x="445" y="71"/>
                    <a:pt x="445" y="71"/>
                    <a:pt x="445" y="71"/>
                  </a:cubicBezTo>
                  <a:cubicBezTo>
                    <a:pt x="431" y="71"/>
                    <a:pt x="417" y="85"/>
                    <a:pt x="417" y="99"/>
                  </a:cubicBezTo>
                  <a:cubicBezTo>
                    <a:pt x="417" y="162"/>
                    <a:pt x="417" y="162"/>
                    <a:pt x="417" y="162"/>
                  </a:cubicBezTo>
                  <a:cubicBezTo>
                    <a:pt x="417" y="177"/>
                    <a:pt x="431" y="191"/>
                    <a:pt x="445" y="191"/>
                  </a:cubicBezTo>
                  <a:cubicBezTo>
                    <a:pt x="509" y="191"/>
                    <a:pt x="509" y="191"/>
                    <a:pt x="509" y="191"/>
                  </a:cubicBezTo>
                  <a:cubicBezTo>
                    <a:pt x="523" y="191"/>
                    <a:pt x="537" y="177"/>
                    <a:pt x="537" y="162"/>
                  </a:cubicBezTo>
                  <a:lnTo>
                    <a:pt x="537" y="99"/>
                  </a:lnTo>
                  <a:close/>
                  <a:moveTo>
                    <a:pt x="537" y="254"/>
                  </a:moveTo>
                  <a:lnTo>
                    <a:pt x="537" y="254"/>
                  </a:lnTo>
                  <a:cubicBezTo>
                    <a:pt x="481" y="254"/>
                    <a:pt x="481" y="254"/>
                    <a:pt x="481" y="254"/>
                  </a:cubicBezTo>
                  <a:cubicBezTo>
                    <a:pt x="488" y="269"/>
                    <a:pt x="488" y="290"/>
                    <a:pt x="488" y="304"/>
                  </a:cubicBezTo>
                  <a:cubicBezTo>
                    <a:pt x="488" y="403"/>
                    <a:pt x="403" y="488"/>
                    <a:pt x="304" y="488"/>
                  </a:cubicBezTo>
                  <a:cubicBezTo>
                    <a:pt x="205" y="488"/>
                    <a:pt x="120" y="403"/>
                    <a:pt x="120" y="304"/>
                  </a:cubicBezTo>
                  <a:cubicBezTo>
                    <a:pt x="120" y="290"/>
                    <a:pt x="120" y="269"/>
                    <a:pt x="127" y="254"/>
                  </a:cubicBezTo>
                  <a:cubicBezTo>
                    <a:pt x="71" y="254"/>
                    <a:pt x="71" y="254"/>
                    <a:pt x="71" y="254"/>
                  </a:cubicBezTo>
                  <a:cubicBezTo>
                    <a:pt x="71" y="509"/>
                    <a:pt x="71" y="509"/>
                    <a:pt x="71" y="509"/>
                  </a:cubicBezTo>
                  <a:cubicBezTo>
                    <a:pt x="71" y="523"/>
                    <a:pt x="85" y="537"/>
                    <a:pt x="99" y="537"/>
                  </a:cubicBezTo>
                  <a:cubicBezTo>
                    <a:pt x="509" y="537"/>
                    <a:pt x="509" y="537"/>
                    <a:pt x="509" y="537"/>
                  </a:cubicBezTo>
                  <a:cubicBezTo>
                    <a:pt x="523" y="537"/>
                    <a:pt x="537" y="523"/>
                    <a:pt x="537" y="509"/>
                  </a:cubicBezTo>
                  <a:lnTo>
                    <a:pt x="537" y="254"/>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857" name="Google Shape;857;p73"/>
            <p:cNvSpPr/>
            <p:nvPr/>
          </p:nvSpPr>
          <p:spPr>
            <a:xfrm>
              <a:off x="1226105" y="2950576"/>
              <a:ext cx="149037" cy="121840"/>
            </a:xfrm>
            <a:custGeom>
              <a:rect b="b" l="l" r="r" t="t"/>
              <a:pathLst>
                <a:path extrusionOk="0" h="496" w="602">
                  <a:moveTo>
                    <a:pt x="410" y="0"/>
                  </a:moveTo>
                  <a:lnTo>
                    <a:pt x="410" y="0"/>
                  </a:lnTo>
                  <a:cubicBezTo>
                    <a:pt x="459" y="0"/>
                    <a:pt x="481" y="22"/>
                    <a:pt x="509" y="43"/>
                  </a:cubicBezTo>
                  <a:cubicBezTo>
                    <a:pt x="530" y="43"/>
                    <a:pt x="558" y="29"/>
                    <a:pt x="572" y="22"/>
                  </a:cubicBezTo>
                  <a:cubicBezTo>
                    <a:pt x="580" y="15"/>
                    <a:pt x="580" y="15"/>
                    <a:pt x="587" y="15"/>
                  </a:cubicBezTo>
                  <a:cubicBezTo>
                    <a:pt x="580" y="36"/>
                    <a:pt x="565" y="57"/>
                    <a:pt x="544" y="71"/>
                  </a:cubicBezTo>
                  <a:cubicBezTo>
                    <a:pt x="544" y="71"/>
                    <a:pt x="537" y="78"/>
                    <a:pt x="530" y="78"/>
                  </a:cubicBezTo>
                  <a:cubicBezTo>
                    <a:pt x="558" y="78"/>
                    <a:pt x="580" y="64"/>
                    <a:pt x="601" y="64"/>
                  </a:cubicBezTo>
                  <a:cubicBezTo>
                    <a:pt x="594" y="78"/>
                    <a:pt x="580" y="99"/>
                    <a:pt x="558" y="106"/>
                  </a:cubicBezTo>
                  <a:cubicBezTo>
                    <a:pt x="551" y="113"/>
                    <a:pt x="551" y="121"/>
                    <a:pt x="544" y="128"/>
                  </a:cubicBezTo>
                  <a:cubicBezTo>
                    <a:pt x="544" y="156"/>
                    <a:pt x="544" y="177"/>
                    <a:pt x="537" y="205"/>
                  </a:cubicBezTo>
                  <a:cubicBezTo>
                    <a:pt x="502" y="340"/>
                    <a:pt x="424" y="439"/>
                    <a:pt x="297" y="481"/>
                  </a:cubicBezTo>
                  <a:cubicBezTo>
                    <a:pt x="247" y="495"/>
                    <a:pt x="170" y="495"/>
                    <a:pt x="120" y="488"/>
                  </a:cubicBezTo>
                  <a:cubicBezTo>
                    <a:pt x="92" y="481"/>
                    <a:pt x="71" y="474"/>
                    <a:pt x="42" y="460"/>
                  </a:cubicBezTo>
                  <a:cubicBezTo>
                    <a:pt x="35" y="453"/>
                    <a:pt x="21" y="453"/>
                    <a:pt x="14" y="446"/>
                  </a:cubicBezTo>
                  <a:cubicBezTo>
                    <a:pt x="7" y="439"/>
                    <a:pt x="7" y="439"/>
                    <a:pt x="0" y="439"/>
                  </a:cubicBezTo>
                  <a:cubicBezTo>
                    <a:pt x="14" y="439"/>
                    <a:pt x="28" y="439"/>
                    <a:pt x="42" y="439"/>
                  </a:cubicBezTo>
                  <a:cubicBezTo>
                    <a:pt x="50" y="439"/>
                    <a:pt x="64" y="439"/>
                    <a:pt x="78" y="432"/>
                  </a:cubicBezTo>
                  <a:cubicBezTo>
                    <a:pt x="106" y="424"/>
                    <a:pt x="127" y="417"/>
                    <a:pt x="148" y="410"/>
                  </a:cubicBezTo>
                  <a:cubicBezTo>
                    <a:pt x="163" y="403"/>
                    <a:pt x="177" y="396"/>
                    <a:pt x="184" y="382"/>
                  </a:cubicBezTo>
                  <a:cubicBezTo>
                    <a:pt x="170" y="382"/>
                    <a:pt x="156" y="382"/>
                    <a:pt x="148" y="382"/>
                  </a:cubicBezTo>
                  <a:cubicBezTo>
                    <a:pt x="106" y="368"/>
                    <a:pt x="85" y="340"/>
                    <a:pt x="71" y="297"/>
                  </a:cubicBezTo>
                  <a:cubicBezTo>
                    <a:pt x="78" y="304"/>
                    <a:pt x="113" y="304"/>
                    <a:pt x="120" y="297"/>
                  </a:cubicBezTo>
                  <a:cubicBezTo>
                    <a:pt x="106" y="297"/>
                    <a:pt x="92" y="290"/>
                    <a:pt x="85" y="283"/>
                  </a:cubicBezTo>
                  <a:cubicBezTo>
                    <a:pt x="50" y="262"/>
                    <a:pt x="21" y="227"/>
                    <a:pt x="21" y="177"/>
                  </a:cubicBezTo>
                  <a:cubicBezTo>
                    <a:pt x="28" y="177"/>
                    <a:pt x="35" y="177"/>
                    <a:pt x="35" y="184"/>
                  </a:cubicBezTo>
                  <a:cubicBezTo>
                    <a:pt x="42" y="184"/>
                    <a:pt x="50" y="184"/>
                    <a:pt x="64" y="191"/>
                  </a:cubicBezTo>
                  <a:lnTo>
                    <a:pt x="78" y="191"/>
                  </a:lnTo>
                  <a:cubicBezTo>
                    <a:pt x="71" y="184"/>
                    <a:pt x="64" y="177"/>
                    <a:pt x="57" y="170"/>
                  </a:cubicBezTo>
                  <a:cubicBezTo>
                    <a:pt x="35" y="142"/>
                    <a:pt x="14" y="106"/>
                    <a:pt x="28" y="57"/>
                  </a:cubicBezTo>
                  <a:cubicBezTo>
                    <a:pt x="28" y="43"/>
                    <a:pt x="35" y="36"/>
                    <a:pt x="42" y="29"/>
                  </a:cubicBezTo>
                  <a:cubicBezTo>
                    <a:pt x="42" y="29"/>
                    <a:pt x="50" y="36"/>
                    <a:pt x="57" y="36"/>
                  </a:cubicBezTo>
                  <a:cubicBezTo>
                    <a:pt x="64" y="50"/>
                    <a:pt x="78" y="64"/>
                    <a:pt x="92" y="71"/>
                  </a:cubicBezTo>
                  <a:cubicBezTo>
                    <a:pt x="134" y="106"/>
                    <a:pt x="177" y="128"/>
                    <a:pt x="240" y="149"/>
                  </a:cubicBezTo>
                  <a:cubicBezTo>
                    <a:pt x="261" y="149"/>
                    <a:pt x="276" y="156"/>
                    <a:pt x="297" y="156"/>
                  </a:cubicBezTo>
                  <a:cubicBezTo>
                    <a:pt x="290" y="135"/>
                    <a:pt x="290" y="113"/>
                    <a:pt x="297" y="99"/>
                  </a:cubicBezTo>
                  <a:cubicBezTo>
                    <a:pt x="311" y="57"/>
                    <a:pt x="332" y="29"/>
                    <a:pt x="368" y="15"/>
                  </a:cubicBezTo>
                  <a:cubicBezTo>
                    <a:pt x="375" y="8"/>
                    <a:pt x="389" y="8"/>
                    <a:pt x="396" y="8"/>
                  </a:cubicBezTo>
                  <a:cubicBezTo>
                    <a:pt x="403" y="8"/>
                    <a:pt x="403" y="0"/>
                    <a:pt x="410" y="0"/>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858" name="Google Shape;858;p73"/>
            <p:cNvSpPr/>
            <p:nvPr/>
          </p:nvSpPr>
          <p:spPr>
            <a:xfrm>
              <a:off x="931152" y="2948038"/>
              <a:ext cx="58860" cy="126917"/>
            </a:xfrm>
            <a:custGeom>
              <a:rect b="b" l="l" r="r" t="t"/>
              <a:pathLst>
                <a:path extrusionOk="0" h="608" w="284">
                  <a:moveTo>
                    <a:pt x="283" y="7"/>
                  </a:moveTo>
                  <a:lnTo>
                    <a:pt x="283" y="7"/>
                  </a:lnTo>
                  <a:cubicBezTo>
                    <a:pt x="283" y="42"/>
                    <a:pt x="283" y="106"/>
                    <a:pt x="283" y="106"/>
                  </a:cubicBezTo>
                  <a:cubicBezTo>
                    <a:pt x="283" y="106"/>
                    <a:pt x="213" y="99"/>
                    <a:pt x="198" y="127"/>
                  </a:cubicBezTo>
                  <a:cubicBezTo>
                    <a:pt x="184" y="141"/>
                    <a:pt x="191" y="183"/>
                    <a:pt x="191" y="212"/>
                  </a:cubicBezTo>
                  <a:cubicBezTo>
                    <a:pt x="220" y="212"/>
                    <a:pt x="255" y="212"/>
                    <a:pt x="283" y="212"/>
                  </a:cubicBezTo>
                  <a:cubicBezTo>
                    <a:pt x="276" y="254"/>
                    <a:pt x="269" y="275"/>
                    <a:pt x="269" y="311"/>
                  </a:cubicBezTo>
                  <a:cubicBezTo>
                    <a:pt x="241" y="311"/>
                    <a:pt x="191" y="311"/>
                    <a:pt x="191" y="311"/>
                  </a:cubicBezTo>
                  <a:cubicBezTo>
                    <a:pt x="191" y="607"/>
                    <a:pt x="191" y="607"/>
                    <a:pt x="191" y="607"/>
                  </a:cubicBezTo>
                  <a:cubicBezTo>
                    <a:pt x="191" y="607"/>
                    <a:pt x="100" y="607"/>
                    <a:pt x="57" y="607"/>
                  </a:cubicBezTo>
                  <a:cubicBezTo>
                    <a:pt x="57" y="516"/>
                    <a:pt x="57" y="410"/>
                    <a:pt x="57" y="311"/>
                  </a:cubicBezTo>
                  <a:cubicBezTo>
                    <a:pt x="36" y="311"/>
                    <a:pt x="22" y="311"/>
                    <a:pt x="0" y="311"/>
                  </a:cubicBezTo>
                  <a:cubicBezTo>
                    <a:pt x="0" y="275"/>
                    <a:pt x="0" y="247"/>
                    <a:pt x="0" y="212"/>
                  </a:cubicBezTo>
                  <a:cubicBezTo>
                    <a:pt x="22" y="212"/>
                    <a:pt x="36" y="212"/>
                    <a:pt x="57" y="212"/>
                  </a:cubicBezTo>
                  <a:cubicBezTo>
                    <a:pt x="64" y="148"/>
                    <a:pt x="64" y="78"/>
                    <a:pt x="100" y="42"/>
                  </a:cubicBezTo>
                  <a:cubicBezTo>
                    <a:pt x="135" y="0"/>
                    <a:pt x="170" y="7"/>
                    <a:pt x="283" y="7"/>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grpSp>
      <p:sp>
        <p:nvSpPr>
          <p:cNvPr id="859" name="Google Shape;859;p73"/>
          <p:cNvSpPr txBox="1"/>
          <p:nvPr/>
        </p:nvSpPr>
        <p:spPr>
          <a:xfrm>
            <a:off x="6600056" y="908720"/>
            <a:ext cx="2790069" cy="7155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a:t>
            </a:r>
            <a:endParaRPr sz="900">
              <a:solidFill>
                <a:srgbClr val="7F7F7F"/>
              </a:solidFill>
              <a:latin typeface="Source Sans Pro"/>
              <a:ea typeface="Source Sans Pro"/>
              <a:cs typeface="Source Sans Pro"/>
              <a:sym typeface="Source Sans Pro"/>
            </a:endParaRPr>
          </a:p>
        </p:txBody>
      </p:sp>
      <p:sp>
        <p:nvSpPr>
          <p:cNvPr id="860" name="Google Shape;860;p73"/>
          <p:cNvSpPr txBox="1"/>
          <p:nvPr/>
        </p:nvSpPr>
        <p:spPr>
          <a:xfrm>
            <a:off x="3268906" y="1484784"/>
            <a:ext cx="2265469" cy="1473609"/>
          </a:xfrm>
          <a:prstGeom prst="rect">
            <a:avLst/>
          </a:prstGeom>
          <a:noFill/>
          <a:ln>
            <a:noFill/>
          </a:ln>
        </p:spPr>
        <p:txBody>
          <a:bodyPr anchorCtr="0" anchor="t" bIns="45700" lIns="91425" spcFirstLastPara="1" rIns="91425" wrap="square" tIns="45700">
            <a:noAutofit/>
          </a:bodyPr>
          <a:lstStyle/>
          <a:p>
            <a:pPr indent="0" lvl="0" marL="0" marR="0" rtl="0" algn="l">
              <a:lnSpc>
                <a:spcPct val="80000"/>
              </a:lnSpc>
              <a:spcBef>
                <a:spcPts val="0"/>
              </a:spcBef>
              <a:spcAft>
                <a:spcPts val="0"/>
              </a:spcAft>
              <a:buNone/>
            </a:pPr>
            <a:r>
              <a:rPr lang="en-US" sz="5500">
                <a:solidFill>
                  <a:schemeClr val="dk2"/>
                </a:solidFill>
                <a:latin typeface="Cormorant"/>
                <a:ea typeface="Cormorant"/>
                <a:cs typeface="Cormorant"/>
                <a:sym typeface="Cormorant"/>
              </a:rPr>
              <a:t>Sweet</a:t>
            </a:r>
            <a:endParaRPr/>
          </a:p>
          <a:p>
            <a:pPr indent="0" lvl="0" marL="0" marR="0" rtl="0" algn="l">
              <a:lnSpc>
                <a:spcPct val="80000"/>
              </a:lnSpc>
              <a:spcBef>
                <a:spcPts val="0"/>
              </a:spcBef>
              <a:spcAft>
                <a:spcPts val="0"/>
              </a:spcAft>
              <a:buNone/>
            </a:pPr>
            <a:r>
              <a:rPr lang="en-US" sz="5500">
                <a:solidFill>
                  <a:schemeClr val="dk2"/>
                </a:solidFill>
                <a:latin typeface="Cormorant"/>
                <a:ea typeface="Cormorant"/>
                <a:cs typeface="Cormorant"/>
                <a:sym typeface="Cormorant"/>
              </a:rPr>
              <a:t>Mira</a:t>
            </a:r>
            <a:endParaRPr sz="5500">
              <a:solidFill>
                <a:schemeClr val="dk2"/>
              </a:solidFill>
              <a:latin typeface="Cormorant"/>
              <a:ea typeface="Cormorant"/>
              <a:cs typeface="Cormorant"/>
              <a:sym typeface="Cormorant"/>
            </a:endParaRPr>
          </a:p>
        </p:txBody>
      </p:sp>
      <p:sp>
        <p:nvSpPr>
          <p:cNvPr id="861" name="Google Shape;861;p73"/>
          <p:cNvSpPr txBox="1"/>
          <p:nvPr/>
        </p:nvSpPr>
        <p:spPr>
          <a:xfrm>
            <a:off x="3268906" y="2958393"/>
            <a:ext cx="1579902" cy="272382"/>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None/>
            </a:pPr>
            <a:r>
              <a:rPr lang="en-US" sz="1300">
                <a:solidFill>
                  <a:schemeClr val="dk2"/>
                </a:solidFill>
                <a:latin typeface="Source Sans Pro"/>
                <a:ea typeface="Source Sans Pro"/>
                <a:cs typeface="Source Sans Pro"/>
                <a:sym typeface="Source Sans Pro"/>
              </a:rPr>
              <a:t>Manager</a:t>
            </a:r>
            <a:endParaRPr sz="1300">
              <a:solidFill>
                <a:schemeClr val="dk2"/>
              </a:solidFill>
              <a:latin typeface="Source Sans Pro"/>
              <a:ea typeface="Source Sans Pro"/>
              <a:cs typeface="Source Sans Pro"/>
              <a:sym typeface="Source Sans Pro"/>
            </a:endParaRPr>
          </a:p>
        </p:txBody>
      </p:sp>
      <p:grpSp>
        <p:nvGrpSpPr>
          <p:cNvPr id="862" name="Google Shape;862;p73"/>
          <p:cNvGrpSpPr/>
          <p:nvPr/>
        </p:nvGrpSpPr>
        <p:grpSpPr>
          <a:xfrm>
            <a:off x="3369808" y="5162056"/>
            <a:ext cx="729578" cy="114742"/>
            <a:chOff x="931152" y="2948038"/>
            <a:chExt cx="807000" cy="126917"/>
          </a:xfrm>
        </p:grpSpPr>
        <p:sp>
          <p:nvSpPr>
            <p:cNvPr id="863" name="Google Shape;863;p73"/>
            <p:cNvSpPr/>
            <p:nvPr/>
          </p:nvSpPr>
          <p:spPr>
            <a:xfrm>
              <a:off x="1611236" y="2948038"/>
              <a:ext cx="126916" cy="126917"/>
            </a:xfrm>
            <a:custGeom>
              <a:rect b="b" l="l" r="r" t="t"/>
              <a:pathLst>
                <a:path extrusionOk="0" h="609" w="609">
                  <a:moveTo>
                    <a:pt x="530" y="608"/>
                  </a:moveTo>
                  <a:lnTo>
                    <a:pt x="530" y="608"/>
                  </a:lnTo>
                  <a:cubicBezTo>
                    <a:pt x="78" y="608"/>
                    <a:pt x="78" y="608"/>
                    <a:pt x="78" y="608"/>
                  </a:cubicBezTo>
                  <a:cubicBezTo>
                    <a:pt x="36" y="608"/>
                    <a:pt x="0" y="572"/>
                    <a:pt x="0" y="530"/>
                  </a:cubicBezTo>
                  <a:cubicBezTo>
                    <a:pt x="0" y="78"/>
                    <a:pt x="0" y="78"/>
                    <a:pt x="0" y="78"/>
                  </a:cubicBezTo>
                  <a:cubicBezTo>
                    <a:pt x="0" y="35"/>
                    <a:pt x="36" y="0"/>
                    <a:pt x="78" y="0"/>
                  </a:cubicBezTo>
                  <a:cubicBezTo>
                    <a:pt x="530" y="0"/>
                    <a:pt x="530" y="0"/>
                    <a:pt x="530" y="0"/>
                  </a:cubicBezTo>
                  <a:cubicBezTo>
                    <a:pt x="573" y="0"/>
                    <a:pt x="608" y="35"/>
                    <a:pt x="608" y="78"/>
                  </a:cubicBezTo>
                  <a:cubicBezTo>
                    <a:pt x="608" y="530"/>
                    <a:pt x="608" y="530"/>
                    <a:pt x="608" y="530"/>
                  </a:cubicBezTo>
                  <a:cubicBezTo>
                    <a:pt x="608" y="572"/>
                    <a:pt x="573" y="608"/>
                    <a:pt x="530" y="608"/>
                  </a:cubicBezTo>
                  <a:close/>
                  <a:moveTo>
                    <a:pt x="304" y="184"/>
                  </a:moveTo>
                  <a:lnTo>
                    <a:pt x="304" y="184"/>
                  </a:lnTo>
                  <a:cubicBezTo>
                    <a:pt x="254" y="184"/>
                    <a:pt x="219" y="212"/>
                    <a:pt x="198" y="254"/>
                  </a:cubicBezTo>
                  <a:cubicBezTo>
                    <a:pt x="198" y="261"/>
                    <a:pt x="198" y="261"/>
                    <a:pt x="191" y="261"/>
                  </a:cubicBezTo>
                  <a:lnTo>
                    <a:pt x="191" y="269"/>
                  </a:lnTo>
                  <a:lnTo>
                    <a:pt x="191" y="276"/>
                  </a:lnTo>
                  <a:cubicBezTo>
                    <a:pt x="191" y="276"/>
                    <a:pt x="191" y="276"/>
                    <a:pt x="191" y="283"/>
                  </a:cubicBezTo>
                  <a:cubicBezTo>
                    <a:pt x="191" y="283"/>
                    <a:pt x="191" y="283"/>
                    <a:pt x="191" y="290"/>
                  </a:cubicBezTo>
                  <a:cubicBezTo>
                    <a:pt x="191" y="297"/>
                    <a:pt x="184" y="297"/>
                    <a:pt x="184" y="304"/>
                  </a:cubicBezTo>
                  <a:cubicBezTo>
                    <a:pt x="184" y="367"/>
                    <a:pt x="240" y="424"/>
                    <a:pt x="304" y="424"/>
                  </a:cubicBezTo>
                  <a:cubicBezTo>
                    <a:pt x="368" y="424"/>
                    <a:pt x="424" y="367"/>
                    <a:pt x="424" y="304"/>
                  </a:cubicBezTo>
                  <a:cubicBezTo>
                    <a:pt x="424" y="297"/>
                    <a:pt x="417" y="297"/>
                    <a:pt x="417" y="290"/>
                  </a:cubicBezTo>
                  <a:cubicBezTo>
                    <a:pt x="417" y="283"/>
                    <a:pt x="417" y="283"/>
                    <a:pt x="417" y="283"/>
                  </a:cubicBezTo>
                  <a:cubicBezTo>
                    <a:pt x="417" y="276"/>
                    <a:pt x="417" y="276"/>
                    <a:pt x="417" y="276"/>
                  </a:cubicBezTo>
                  <a:lnTo>
                    <a:pt x="417" y="269"/>
                  </a:lnTo>
                  <a:lnTo>
                    <a:pt x="417" y="261"/>
                  </a:lnTo>
                  <a:cubicBezTo>
                    <a:pt x="410" y="261"/>
                    <a:pt x="410" y="261"/>
                    <a:pt x="410" y="254"/>
                  </a:cubicBezTo>
                  <a:cubicBezTo>
                    <a:pt x="389" y="212"/>
                    <a:pt x="354" y="184"/>
                    <a:pt x="304" y="184"/>
                  </a:cubicBezTo>
                  <a:close/>
                  <a:moveTo>
                    <a:pt x="537" y="99"/>
                  </a:moveTo>
                  <a:lnTo>
                    <a:pt x="537" y="99"/>
                  </a:lnTo>
                  <a:cubicBezTo>
                    <a:pt x="537" y="85"/>
                    <a:pt x="523" y="71"/>
                    <a:pt x="509" y="71"/>
                  </a:cubicBezTo>
                  <a:cubicBezTo>
                    <a:pt x="445" y="71"/>
                    <a:pt x="445" y="71"/>
                    <a:pt x="445" y="71"/>
                  </a:cubicBezTo>
                  <a:cubicBezTo>
                    <a:pt x="431" y="71"/>
                    <a:pt x="417" y="85"/>
                    <a:pt x="417" y="99"/>
                  </a:cubicBezTo>
                  <a:cubicBezTo>
                    <a:pt x="417" y="162"/>
                    <a:pt x="417" y="162"/>
                    <a:pt x="417" y="162"/>
                  </a:cubicBezTo>
                  <a:cubicBezTo>
                    <a:pt x="417" y="177"/>
                    <a:pt x="431" y="191"/>
                    <a:pt x="445" y="191"/>
                  </a:cubicBezTo>
                  <a:cubicBezTo>
                    <a:pt x="509" y="191"/>
                    <a:pt x="509" y="191"/>
                    <a:pt x="509" y="191"/>
                  </a:cubicBezTo>
                  <a:cubicBezTo>
                    <a:pt x="523" y="191"/>
                    <a:pt x="537" y="177"/>
                    <a:pt x="537" y="162"/>
                  </a:cubicBezTo>
                  <a:lnTo>
                    <a:pt x="537" y="99"/>
                  </a:lnTo>
                  <a:close/>
                  <a:moveTo>
                    <a:pt x="537" y="254"/>
                  </a:moveTo>
                  <a:lnTo>
                    <a:pt x="537" y="254"/>
                  </a:lnTo>
                  <a:cubicBezTo>
                    <a:pt x="481" y="254"/>
                    <a:pt x="481" y="254"/>
                    <a:pt x="481" y="254"/>
                  </a:cubicBezTo>
                  <a:cubicBezTo>
                    <a:pt x="488" y="269"/>
                    <a:pt x="488" y="290"/>
                    <a:pt x="488" y="304"/>
                  </a:cubicBezTo>
                  <a:cubicBezTo>
                    <a:pt x="488" y="403"/>
                    <a:pt x="403" y="488"/>
                    <a:pt x="304" y="488"/>
                  </a:cubicBezTo>
                  <a:cubicBezTo>
                    <a:pt x="205" y="488"/>
                    <a:pt x="120" y="403"/>
                    <a:pt x="120" y="304"/>
                  </a:cubicBezTo>
                  <a:cubicBezTo>
                    <a:pt x="120" y="290"/>
                    <a:pt x="120" y="269"/>
                    <a:pt x="127" y="254"/>
                  </a:cubicBezTo>
                  <a:cubicBezTo>
                    <a:pt x="71" y="254"/>
                    <a:pt x="71" y="254"/>
                    <a:pt x="71" y="254"/>
                  </a:cubicBezTo>
                  <a:cubicBezTo>
                    <a:pt x="71" y="509"/>
                    <a:pt x="71" y="509"/>
                    <a:pt x="71" y="509"/>
                  </a:cubicBezTo>
                  <a:cubicBezTo>
                    <a:pt x="71" y="523"/>
                    <a:pt x="85" y="537"/>
                    <a:pt x="99" y="537"/>
                  </a:cubicBezTo>
                  <a:cubicBezTo>
                    <a:pt x="509" y="537"/>
                    <a:pt x="509" y="537"/>
                    <a:pt x="509" y="537"/>
                  </a:cubicBezTo>
                  <a:cubicBezTo>
                    <a:pt x="523" y="537"/>
                    <a:pt x="537" y="523"/>
                    <a:pt x="537" y="509"/>
                  </a:cubicBezTo>
                  <a:lnTo>
                    <a:pt x="537" y="254"/>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864" name="Google Shape;864;p73"/>
            <p:cNvSpPr/>
            <p:nvPr/>
          </p:nvSpPr>
          <p:spPr>
            <a:xfrm>
              <a:off x="1226105" y="2950576"/>
              <a:ext cx="149037" cy="121840"/>
            </a:xfrm>
            <a:custGeom>
              <a:rect b="b" l="l" r="r" t="t"/>
              <a:pathLst>
                <a:path extrusionOk="0" h="496" w="602">
                  <a:moveTo>
                    <a:pt x="410" y="0"/>
                  </a:moveTo>
                  <a:lnTo>
                    <a:pt x="410" y="0"/>
                  </a:lnTo>
                  <a:cubicBezTo>
                    <a:pt x="459" y="0"/>
                    <a:pt x="481" y="22"/>
                    <a:pt x="509" y="43"/>
                  </a:cubicBezTo>
                  <a:cubicBezTo>
                    <a:pt x="530" y="43"/>
                    <a:pt x="558" y="29"/>
                    <a:pt x="572" y="22"/>
                  </a:cubicBezTo>
                  <a:cubicBezTo>
                    <a:pt x="580" y="15"/>
                    <a:pt x="580" y="15"/>
                    <a:pt x="587" y="15"/>
                  </a:cubicBezTo>
                  <a:cubicBezTo>
                    <a:pt x="580" y="36"/>
                    <a:pt x="565" y="57"/>
                    <a:pt x="544" y="71"/>
                  </a:cubicBezTo>
                  <a:cubicBezTo>
                    <a:pt x="544" y="71"/>
                    <a:pt x="537" y="78"/>
                    <a:pt x="530" y="78"/>
                  </a:cubicBezTo>
                  <a:cubicBezTo>
                    <a:pt x="558" y="78"/>
                    <a:pt x="580" y="64"/>
                    <a:pt x="601" y="64"/>
                  </a:cubicBezTo>
                  <a:cubicBezTo>
                    <a:pt x="594" y="78"/>
                    <a:pt x="580" y="99"/>
                    <a:pt x="558" y="106"/>
                  </a:cubicBezTo>
                  <a:cubicBezTo>
                    <a:pt x="551" y="113"/>
                    <a:pt x="551" y="121"/>
                    <a:pt x="544" y="128"/>
                  </a:cubicBezTo>
                  <a:cubicBezTo>
                    <a:pt x="544" y="156"/>
                    <a:pt x="544" y="177"/>
                    <a:pt x="537" y="205"/>
                  </a:cubicBezTo>
                  <a:cubicBezTo>
                    <a:pt x="502" y="340"/>
                    <a:pt x="424" y="439"/>
                    <a:pt x="297" y="481"/>
                  </a:cubicBezTo>
                  <a:cubicBezTo>
                    <a:pt x="247" y="495"/>
                    <a:pt x="170" y="495"/>
                    <a:pt x="120" y="488"/>
                  </a:cubicBezTo>
                  <a:cubicBezTo>
                    <a:pt x="92" y="481"/>
                    <a:pt x="71" y="474"/>
                    <a:pt x="42" y="460"/>
                  </a:cubicBezTo>
                  <a:cubicBezTo>
                    <a:pt x="35" y="453"/>
                    <a:pt x="21" y="453"/>
                    <a:pt x="14" y="446"/>
                  </a:cubicBezTo>
                  <a:cubicBezTo>
                    <a:pt x="7" y="439"/>
                    <a:pt x="7" y="439"/>
                    <a:pt x="0" y="439"/>
                  </a:cubicBezTo>
                  <a:cubicBezTo>
                    <a:pt x="14" y="439"/>
                    <a:pt x="28" y="439"/>
                    <a:pt x="42" y="439"/>
                  </a:cubicBezTo>
                  <a:cubicBezTo>
                    <a:pt x="50" y="439"/>
                    <a:pt x="64" y="439"/>
                    <a:pt x="78" y="432"/>
                  </a:cubicBezTo>
                  <a:cubicBezTo>
                    <a:pt x="106" y="424"/>
                    <a:pt x="127" y="417"/>
                    <a:pt x="148" y="410"/>
                  </a:cubicBezTo>
                  <a:cubicBezTo>
                    <a:pt x="163" y="403"/>
                    <a:pt x="177" y="396"/>
                    <a:pt x="184" y="382"/>
                  </a:cubicBezTo>
                  <a:cubicBezTo>
                    <a:pt x="170" y="382"/>
                    <a:pt x="156" y="382"/>
                    <a:pt x="148" y="382"/>
                  </a:cubicBezTo>
                  <a:cubicBezTo>
                    <a:pt x="106" y="368"/>
                    <a:pt x="85" y="340"/>
                    <a:pt x="71" y="297"/>
                  </a:cubicBezTo>
                  <a:cubicBezTo>
                    <a:pt x="78" y="304"/>
                    <a:pt x="113" y="304"/>
                    <a:pt x="120" y="297"/>
                  </a:cubicBezTo>
                  <a:cubicBezTo>
                    <a:pt x="106" y="297"/>
                    <a:pt x="92" y="290"/>
                    <a:pt x="85" y="283"/>
                  </a:cubicBezTo>
                  <a:cubicBezTo>
                    <a:pt x="50" y="262"/>
                    <a:pt x="21" y="227"/>
                    <a:pt x="21" y="177"/>
                  </a:cubicBezTo>
                  <a:cubicBezTo>
                    <a:pt x="28" y="177"/>
                    <a:pt x="35" y="177"/>
                    <a:pt x="35" y="184"/>
                  </a:cubicBezTo>
                  <a:cubicBezTo>
                    <a:pt x="42" y="184"/>
                    <a:pt x="50" y="184"/>
                    <a:pt x="64" y="191"/>
                  </a:cubicBezTo>
                  <a:lnTo>
                    <a:pt x="78" y="191"/>
                  </a:lnTo>
                  <a:cubicBezTo>
                    <a:pt x="71" y="184"/>
                    <a:pt x="64" y="177"/>
                    <a:pt x="57" y="170"/>
                  </a:cubicBezTo>
                  <a:cubicBezTo>
                    <a:pt x="35" y="142"/>
                    <a:pt x="14" y="106"/>
                    <a:pt x="28" y="57"/>
                  </a:cubicBezTo>
                  <a:cubicBezTo>
                    <a:pt x="28" y="43"/>
                    <a:pt x="35" y="36"/>
                    <a:pt x="42" y="29"/>
                  </a:cubicBezTo>
                  <a:cubicBezTo>
                    <a:pt x="42" y="29"/>
                    <a:pt x="50" y="36"/>
                    <a:pt x="57" y="36"/>
                  </a:cubicBezTo>
                  <a:cubicBezTo>
                    <a:pt x="64" y="50"/>
                    <a:pt x="78" y="64"/>
                    <a:pt x="92" y="71"/>
                  </a:cubicBezTo>
                  <a:cubicBezTo>
                    <a:pt x="134" y="106"/>
                    <a:pt x="177" y="128"/>
                    <a:pt x="240" y="149"/>
                  </a:cubicBezTo>
                  <a:cubicBezTo>
                    <a:pt x="261" y="149"/>
                    <a:pt x="276" y="156"/>
                    <a:pt x="297" y="156"/>
                  </a:cubicBezTo>
                  <a:cubicBezTo>
                    <a:pt x="290" y="135"/>
                    <a:pt x="290" y="113"/>
                    <a:pt x="297" y="99"/>
                  </a:cubicBezTo>
                  <a:cubicBezTo>
                    <a:pt x="311" y="57"/>
                    <a:pt x="332" y="29"/>
                    <a:pt x="368" y="15"/>
                  </a:cubicBezTo>
                  <a:cubicBezTo>
                    <a:pt x="375" y="8"/>
                    <a:pt x="389" y="8"/>
                    <a:pt x="396" y="8"/>
                  </a:cubicBezTo>
                  <a:cubicBezTo>
                    <a:pt x="403" y="8"/>
                    <a:pt x="403" y="0"/>
                    <a:pt x="410" y="0"/>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865" name="Google Shape;865;p73"/>
            <p:cNvSpPr/>
            <p:nvPr/>
          </p:nvSpPr>
          <p:spPr>
            <a:xfrm>
              <a:off x="931152" y="2948038"/>
              <a:ext cx="58860" cy="126917"/>
            </a:xfrm>
            <a:custGeom>
              <a:rect b="b" l="l" r="r" t="t"/>
              <a:pathLst>
                <a:path extrusionOk="0" h="608" w="284">
                  <a:moveTo>
                    <a:pt x="283" y="7"/>
                  </a:moveTo>
                  <a:lnTo>
                    <a:pt x="283" y="7"/>
                  </a:lnTo>
                  <a:cubicBezTo>
                    <a:pt x="283" y="42"/>
                    <a:pt x="283" y="106"/>
                    <a:pt x="283" y="106"/>
                  </a:cubicBezTo>
                  <a:cubicBezTo>
                    <a:pt x="283" y="106"/>
                    <a:pt x="213" y="99"/>
                    <a:pt x="198" y="127"/>
                  </a:cubicBezTo>
                  <a:cubicBezTo>
                    <a:pt x="184" y="141"/>
                    <a:pt x="191" y="183"/>
                    <a:pt x="191" y="212"/>
                  </a:cubicBezTo>
                  <a:cubicBezTo>
                    <a:pt x="220" y="212"/>
                    <a:pt x="255" y="212"/>
                    <a:pt x="283" y="212"/>
                  </a:cubicBezTo>
                  <a:cubicBezTo>
                    <a:pt x="276" y="254"/>
                    <a:pt x="269" y="275"/>
                    <a:pt x="269" y="311"/>
                  </a:cubicBezTo>
                  <a:cubicBezTo>
                    <a:pt x="241" y="311"/>
                    <a:pt x="191" y="311"/>
                    <a:pt x="191" y="311"/>
                  </a:cubicBezTo>
                  <a:cubicBezTo>
                    <a:pt x="191" y="607"/>
                    <a:pt x="191" y="607"/>
                    <a:pt x="191" y="607"/>
                  </a:cubicBezTo>
                  <a:cubicBezTo>
                    <a:pt x="191" y="607"/>
                    <a:pt x="100" y="607"/>
                    <a:pt x="57" y="607"/>
                  </a:cubicBezTo>
                  <a:cubicBezTo>
                    <a:pt x="57" y="516"/>
                    <a:pt x="57" y="410"/>
                    <a:pt x="57" y="311"/>
                  </a:cubicBezTo>
                  <a:cubicBezTo>
                    <a:pt x="36" y="311"/>
                    <a:pt x="22" y="311"/>
                    <a:pt x="0" y="311"/>
                  </a:cubicBezTo>
                  <a:cubicBezTo>
                    <a:pt x="0" y="275"/>
                    <a:pt x="0" y="247"/>
                    <a:pt x="0" y="212"/>
                  </a:cubicBezTo>
                  <a:cubicBezTo>
                    <a:pt x="22" y="212"/>
                    <a:pt x="36" y="212"/>
                    <a:pt x="57" y="212"/>
                  </a:cubicBezTo>
                  <a:cubicBezTo>
                    <a:pt x="64" y="148"/>
                    <a:pt x="64" y="78"/>
                    <a:pt x="100" y="42"/>
                  </a:cubicBezTo>
                  <a:cubicBezTo>
                    <a:pt x="135" y="0"/>
                    <a:pt x="170" y="7"/>
                    <a:pt x="283" y="7"/>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grpSp>
      <p:sp>
        <p:nvSpPr>
          <p:cNvPr id="866" name="Google Shape;866;p73"/>
          <p:cNvSpPr txBox="1"/>
          <p:nvPr/>
        </p:nvSpPr>
        <p:spPr>
          <a:xfrm>
            <a:off x="3268906" y="4174093"/>
            <a:ext cx="2265469" cy="7155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a:t>
            </a:r>
            <a:endParaRPr sz="900">
              <a:solidFill>
                <a:srgbClr val="7F7F7F"/>
              </a:solidFill>
              <a:latin typeface="Source Sans Pro"/>
              <a:ea typeface="Source Sans Pro"/>
              <a:cs typeface="Source Sans Pro"/>
              <a:sym typeface="Source Sans Pro"/>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70" name="Shape 870"/>
        <p:cNvGrpSpPr/>
        <p:nvPr/>
      </p:nvGrpSpPr>
      <p:grpSpPr>
        <a:xfrm>
          <a:off x="0" y="0"/>
          <a:ext cx="0" cy="0"/>
          <a:chOff x="0" y="0"/>
          <a:chExt cx="0" cy="0"/>
        </a:xfrm>
      </p:grpSpPr>
      <p:sp>
        <p:nvSpPr>
          <p:cNvPr id="871" name="Google Shape;871;p74"/>
          <p:cNvSpPr/>
          <p:nvPr/>
        </p:nvSpPr>
        <p:spPr>
          <a:xfrm>
            <a:off x="540001" y="540000"/>
            <a:ext cx="11111998" cy="57780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872" name="Google Shape;872;p74"/>
          <p:cNvPicPr preferRelativeResize="0"/>
          <p:nvPr/>
        </p:nvPicPr>
        <p:blipFill rotWithShape="1">
          <a:blip r:embed="rId3">
            <a:alphaModFix/>
          </a:blip>
          <a:srcRect b="2651" l="23257" r="23263" t="2651"/>
          <a:stretch/>
        </p:blipFill>
        <p:spPr>
          <a:xfrm>
            <a:off x="1091449" y="1538927"/>
            <a:ext cx="2502276" cy="2953900"/>
          </a:xfrm>
          <a:prstGeom prst="rect">
            <a:avLst/>
          </a:prstGeom>
          <a:noFill/>
          <a:ln>
            <a:noFill/>
          </a:ln>
        </p:spPr>
      </p:pic>
      <p:pic>
        <p:nvPicPr>
          <p:cNvPr id="873" name="Google Shape;873;p74"/>
          <p:cNvPicPr preferRelativeResize="0"/>
          <p:nvPr/>
        </p:nvPicPr>
        <p:blipFill rotWithShape="1">
          <a:blip r:embed="rId3">
            <a:alphaModFix/>
          </a:blip>
          <a:srcRect b="2651" l="23257" r="23263" t="2651"/>
          <a:stretch/>
        </p:blipFill>
        <p:spPr>
          <a:xfrm>
            <a:off x="3593724" y="1538927"/>
            <a:ext cx="2502276" cy="2953900"/>
          </a:xfrm>
          <a:prstGeom prst="rect">
            <a:avLst/>
          </a:prstGeom>
          <a:noFill/>
          <a:ln>
            <a:noFill/>
          </a:ln>
        </p:spPr>
      </p:pic>
      <p:pic>
        <p:nvPicPr>
          <p:cNvPr id="874" name="Google Shape;874;p74"/>
          <p:cNvPicPr preferRelativeResize="0"/>
          <p:nvPr/>
        </p:nvPicPr>
        <p:blipFill rotWithShape="1">
          <a:blip r:embed="rId3">
            <a:alphaModFix/>
          </a:blip>
          <a:srcRect b="2651" l="23257" r="23263" t="2651"/>
          <a:stretch/>
        </p:blipFill>
        <p:spPr>
          <a:xfrm>
            <a:off x="6095999" y="1538927"/>
            <a:ext cx="2502276" cy="2953900"/>
          </a:xfrm>
          <a:prstGeom prst="rect">
            <a:avLst/>
          </a:prstGeom>
          <a:noFill/>
          <a:ln>
            <a:noFill/>
          </a:ln>
        </p:spPr>
      </p:pic>
      <p:pic>
        <p:nvPicPr>
          <p:cNvPr id="875" name="Google Shape;875;p74"/>
          <p:cNvPicPr preferRelativeResize="0"/>
          <p:nvPr/>
        </p:nvPicPr>
        <p:blipFill rotWithShape="1">
          <a:blip r:embed="rId3">
            <a:alphaModFix/>
          </a:blip>
          <a:srcRect b="2651" l="23257" r="23263" t="2651"/>
          <a:stretch/>
        </p:blipFill>
        <p:spPr>
          <a:xfrm>
            <a:off x="8598274" y="1538927"/>
            <a:ext cx="2502276" cy="2953900"/>
          </a:xfrm>
          <a:prstGeom prst="rect">
            <a:avLst/>
          </a:prstGeom>
          <a:noFill/>
          <a:ln>
            <a:noFill/>
          </a:ln>
        </p:spPr>
      </p:pic>
      <p:sp>
        <p:nvSpPr>
          <p:cNvPr id="876" name="Google Shape;876;p74"/>
          <p:cNvSpPr txBox="1"/>
          <p:nvPr/>
        </p:nvSpPr>
        <p:spPr>
          <a:xfrm>
            <a:off x="1091446" y="4869413"/>
            <a:ext cx="1942260" cy="41549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2100">
                <a:solidFill>
                  <a:schemeClr val="dk2"/>
                </a:solidFill>
                <a:latin typeface="Cormorant"/>
                <a:ea typeface="Cormorant"/>
                <a:cs typeface="Cormorant"/>
                <a:sym typeface="Cormorant"/>
              </a:rPr>
              <a:t>Kenny Angela</a:t>
            </a:r>
            <a:endParaRPr sz="2100">
              <a:solidFill>
                <a:schemeClr val="dk2"/>
              </a:solidFill>
              <a:latin typeface="Cormorant"/>
              <a:ea typeface="Cormorant"/>
              <a:cs typeface="Cormorant"/>
              <a:sym typeface="Cormorant"/>
            </a:endParaRPr>
          </a:p>
        </p:txBody>
      </p:sp>
      <p:sp>
        <p:nvSpPr>
          <p:cNvPr id="877" name="Google Shape;877;p74"/>
          <p:cNvSpPr txBox="1"/>
          <p:nvPr/>
        </p:nvSpPr>
        <p:spPr>
          <a:xfrm>
            <a:off x="1091446" y="5428927"/>
            <a:ext cx="1947266" cy="514243"/>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1100">
                <a:solidFill>
                  <a:srgbClr val="7F7F7F"/>
                </a:solidFill>
                <a:latin typeface="Source Sans Pro"/>
                <a:ea typeface="Source Sans Pro"/>
                <a:cs typeface="Source Sans Pro"/>
                <a:sym typeface="Source Sans Pro"/>
              </a:rPr>
              <a:t>Professional Title</a:t>
            </a:r>
            <a:endParaRPr/>
          </a:p>
          <a:p>
            <a:pPr indent="0" lvl="0" marL="0" marR="0" rtl="0" algn="l">
              <a:lnSpc>
                <a:spcPct val="130000"/>
              </a:lnSpc>
              <a:spcBef>
                <a:spcPts val="0"/>
              </a:spcBef>
              <a:spcAft>
                <a:spcPts val="0"/>
              </a:spcAft>
              <a:buNone/>
            </a:pPr>
            <a:r>
              <a:rPr lang="en-US" sz="1100">
                <a:solidFill>
                  <a:srgbClr val="7F7F7F"/>
                </a:solidFill>
                <a:latin typeface="Source Sans Pro"/>
                <a:ea typeface="Source Sans Pro"/>
                <a:cs typeface="Source Sans Pro"/>
                <a:sym typeface="Source Sans Pro"/>
              </a:rPr>
              <a:t>Experience : 15 Years</a:t>
            </a:r>
            <a:endParaRPr sz="1100">
              <a:solidFill>
                <a:srgbClr val="7F7F7F"/>
              </a:solidFill>
              <a:latin typeface="Source Sans Pro"/>
              <a:ea typeface="Source Sans Pro"/>
              <a:cs typeface="Source Sans Pro"/>
              <a:sym typeface="Source Sans Pro"/>
            </a:endParaRPr>
          </a:p>
        </p:txBody>
      </p:sp>
      <p:sp>
        <p:nvSpPr>
          <p:cNvPr id="878" name="Google Shape;878;p74"/>
          <p:cNvSpPr txBox="1"/>
          <p:nvPr/>
        </p:nvSpPr>
        <p:spPr>
          <a:xfrm>
            <a:off x="3593724" y="4869413"/>
            <a:ext cx="1942260" cy="41549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2100">
                <a:solidFill>
                  <a:schemeClr val="dk2"/>
                </a:solidFill>
                <a:latin typeface="Cormorant"/>
                <a:ea typeface="Cormorant"/>
                <a:cs typeface="Cormorant"/>
                <a:sym typeface="Cormorant"/>
              </a:rPr>
              <a:t>Lisa Lee</a:t>
            </a:r>
            <a:endParaRPr sz="2100">
              <a:solidFill>
                <a:schemeClr val="dk2"/>
              </a:solidFill>
              <a:latin typeface="Cormorant"/>
              <a:ea typeface="Cormorant"/>
              <a:cs typeface="Cormorant"/>
              <a:sym typeface="Cormorant"/>
            </a:endParaRPr>
          </a:p>
        </p:txBody>
      </p:sp>
      <p:sp>
        <p:nvSpPr>
          <p:cNvPr id="879" name="Google Shape;879;p74"/>
          <p:cNvSpPr txBox="1"/>
          <p:nvPr/>
        </p:nvSpPr>
        <p:spPr>
          <a:xfrm>
            <a:off x="3593724" y="5428927"/>
            <a:ext cx="1947266" cy="514243"/>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1100">
                <a:solidFill>
                  <a:srgbClr val="7F7F7F"/>
                </a:solidFill>
                <a:latin typeface="Source Sans Pro"/>
                <a:ea typeface="Source Sans Pro"/>
                <a:cs typeface="Source Sans Pro"/>
                <a:sym typeface="Source Sans Pro"/>
              </a:rPr>
              <a:t>Professional Title</a:t>
            </a:r>
            <a:endParaRPr/>
          </a:p>
          <a:p>
            <a:pPr indent="0" lvl="0" marL="0" marR="0" rtl="0" algn="l">
              <a:lnSpc>
                <a:spcPct val="130000"/>
              </a:lnSpc>
              <a:spcBef>
                <a:spcPts val="0"/>
              </a:spcBef>
              <a:spcAft>
                <a:spcPts val="0"/>
              </a:spcAft>
              <a:buNone/>
            </a:pPr>
            <a:r>
              <a:rPr lang="en-US" sz="1100">
                <a:solidFill>
                  <a:srgbClr val="7F7F7F"/>
                </a:solidFill>
                <a:latin typeface="Source Sans Pro"/>
                <a:ea typeface="Source Sans Pro"/>
                <a:cs typeface="Source Sans Pro"/>
                <a:sym typeface="Source Sans Pro"/>
              </a:rPr>
              <a:t>Experience : 10 Years</a:t>
            </a:r>
            <a:endParaRPr/>
          </a:p>
        </p:txBody>
      </p:sp>
      <p:sp>
        <p:nvSpPr>
          <p:cNvPr id="880" name="Google Shape;880;p74"/>
          <p:cNvSpPr txBox="1"/>
          <p:nvPr/>
        </p:nvSpPr>
        <p:spPr>
          <a:xfrm>
            <a:off x="6096002" y="4869413"/>
            <a:ext cx="1942260" cy="41549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2100">
                <a:solidFill>
                  <a:schemeClr val="dk2"/>
                </a:solidFill>
                <a:latin typeface="Cormorant"/>
                <a:ea typeface="Cormorant"/>
                <a:cs typeface="Cormorant"/>
                <a:sym typeface="Cormorant"/>
              </a:rPr>
              <a:t>Sweet Mira</a:t>
            </a:r>
            <a:endParaRPr sz="2100">
              <a:solidFill>
                <a:schemeClr val="dk2"/>
              </a:solidFill>
              <a:latin typeface="Cormorant"/>
              <a:ea typeface="Cormorant"/>
              <a:cs typeface="Cormorant"/>
              <a:sym typeface="Cormorant"/>
            </a:endParaRPr>
          </a:p>
        </p:txBody>
      </p:sp>
      <p:sp>
        <p:nvSpPr>
          <p:cNvPr id="881" name="Google Shape;881;p74"/>
          <p:cNvSpPr txBox="1"/>
          <p:nvPr/>
        </p:nvSpPr>
        <p:spPr>
          <a:xfrm>
            <a:off x="6096002" y="5428927"/>
            <a:ext cx="1947266" cy="514243"/>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1100">
                <a:solidFill>
                  <a:srgbClr val="7F7F7F"/>
                </a:solidFill>
                <a:latin typeface="Source Sans Pro"/>
                <a:ea typeface="Source Sans Pro"/>
                <a:cs typeface="Source Sans Pro"/>
                <a:sym typeface="Source Sans Pro"/>
              </a:rPr>
              <a:t>Professional Title</a:t>
            </a:r>
            <a:endParaRPr/>
          </a:p>
          <a:p>
            <a:pPr indent="0" lvl="0" marL="0" marR="0" rtl="0" algn="l">
              <a:lnSpc>
                <a:spcPct val="130000"/>
              </a:lnSpc>
              <a:spcBef>
                <a:spcPts val="0"/>
              </a:spcBef>
              <a:spcAft>
                <a:spcPts val="0"/>
              </a:spcAft>
              <a:buNone/>
            </a:pPr>
            <a:r>
              <a:rPr lang="en-US" sz="1100">
                <a:solidFill>
                  <a:srgbClr val="7F7F7F"/>
                </a:solidFill>
                <a:latin typeface="Source Sans Pro"/>
                <a:ea typeface="Source Sans Pro"/>
                <a:cs typeface="Source Sans Pro"/>
                <a:sym typeface="Source Sans Pro"/>
              </a:rPr>
              <a:t>Experience : 8 Years</a:t>
            </a:r>
            <a:endParaRPr/>
          </a:p>
        </p:txBody>
      </p:sp>
      <p:sp>
        <p:nvSpPr>
          <p:cNvPr id="882" name="Google Shape;882;p74"/>
          <p:cNvSpPr txBox="1"/>
          <p:nvPr/>
        </p:nvSpPr>
        <p:spPr>
          <a:xfrm>
            <a:off x="8598280" y="4869413"/>
            <a:ext cx="1942260" cy="41549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2100">
                <a:solidFill>
                  <a:schemeClr val="dk2"/>
                </a:solidFill>
                <a:latin typeface="Cormorant"/>
                <a:ea typeface="Cormorant"/>
                <a:cs typeface="Cormorant"/>
                <a:sym typeface="Cormorant"/>
              </a:rPr>
              <a:t>Jackson Parker</a:t>
            </a:r>
            <a:endParaRPr sz="2100">
              <a:solidFill>
                <a:schemeClr val="dk2"/>
              </a:solidFill>
              <a:latin typeface="Cormorant"/>
              <a:ea typeface="Cormorant"/>
              <a:cs typeface="Cormorant"/>
              <a:sym typeface="Cormorant"/>
            </a:endParaRPr>
          </a:p>
        </p:txBody>
      </p:sp>
      <p:sp>
        <p:nvSpPr>
          <p:cNvPr id="883" name="Google Shape;883;p74"/>
          <p:cNvSpPr/>
          <p:nvPr/>
        </p:nvSpPr>
        <p:spPr>
          <a:xfrm>
            <a:off x="3531686" y="1023211"/>
            <a:ext cx="62039" cy="133772"/>
          </a:xfrm>
          <a:custGeom>
            <a:rect b="b" l="l" r="r" t="t"/>
            <a:pathLst>
              <a:path extrusionOk="0" h="608" w="284">
                <a:moveTo>
                  <a:pt x="283" y="7"/>
                </a:moveTo>
                <a:lnTo>
                  <a:pt x="283" y="7"/>
                </a:lnTo>
                <a:cubicBezTo>
                  <a:pt x="283" y="42"/>
                  <a:pt x="283" y="106"/>
                  <a:pt x="283" y="106"/>
                </a:cubicBezTo>
                <a:cubicBezTo>
                  <a:pt x="283" y="106"/>
                  <a:pt x="213" y="99"/>
                  <a:pt x="198" y="127"/>
                </a:cubicBezTo>
                <a:cubicBezTo>
                  <a:pt x="184" y="141"/>
                  <a:pt x="191" y="183"/>
                  <a:pt x="191" y="212"/>
                </a:cubicBezTo>
                <a:cubicBezTo>
                  <a:pt x="220" y="212"/>
                  <a:pt x="255" y="212"/>
                  <a:pt x="283" y="212"/>
                </a:cubicBezTo>
                <a:cubicBezTo>
                  <a:pt x="276" y="254"/>
                  <a:pt x="269" y="275"/>
                  <a:pt x="269" y="311"/>
                </a:cubicBezTo>
                <a:cubicBezTo>
                  <a:pt x="241" y="311"/>
                  <a:pt x="191" y="311"/>
                  <a:pt x="191" y="311"/>
                </a:cubicBezTo>
                <a:cubicBezTo>
                  <a:pt x="191" y="607"/>
                  <a:pt x="191" y="607"/>
                  <a:pt x="191" y="607"/>
                </a:cubicBezTo>
                <a:cubicBezTo>
                  <a:pt x="191" y="607"/>
                  <a:pt x="100" y="607"/>
                  <a:pt x="57" y="607"/>
                </a:cubicBezTo>
                <a:cubicBezTo>
                  <a:pt x="57" y="516"/>
                  <a:pt x="57" y="410"/>
                  <a:pt x="57" y="311"/>
                </a:cubicBezTo>
                <a:cubicBezTo>
                  <a:pt x="36" y="311"/>
                  <a:pt x="22" y="311"/>
                  <a:pt x="0" y="311"/>
                </a:cubicBezTo>
                <a:cubicBezTo>
                  <a:pt x="0" y="275"/>
                  <a:pt x="0" y="247"/>
                  <a:pt x="0" y="212"/>
                </a:cubicBezTo>
                <a:cubicBezTo>
                  <a:pt x="22" y="212"/>
                  <a:pt x="36" y="212"/>
                  <a:pt x="57" y="212"/>
                </a:cubicBezTo>
                <a:cubicBezTo>
                  <a:pt x="64" y="148"/>
                  <a:pt x="64" y="78"/>
                  <a:pt x="100" y="42"/>
                </a:cubicBezTo>
                <a:cubicBezTo>
                  <a:pt x="135" y="0"/>
                  <a:pt x="170" y="7"/>
                  <a:pt x="283" y="7"/>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884" name="Google Shape;884;p74"/>
          <p:cNvSpPr/>
          <p:nvPr/>
        </p:nvSpPr>
        <p:spPr>
          <a:xfrm>
            <a:off x="5950466" y="1017860"/>
            <a:ext cx="145536" cy="144474"/>
          </a:xfrm>
          <a:custGeom>
            <a:rect b="b" l="l" r="r" t="t"/>
            <a:pathLst>
              <a:path extrusionOk="0" h="601" w="602">
                <a:moveTo>
                  <a:pt x="304" y="0"/>
                </a:moveTo>
                <a:lnTo>
                  <a:pt x="304" y="0"/>
                </a:lnTo>
                <a:cubicBezTo>
                  <a:pt x="134" y="0"/>
                  <a:pt x="0" y="134"/>
                  <a:pt x="0" y="304"/>
                </a:cubicBezTo>
                <a:cubicBezTo>
                  <a:pt x="0" y="424"/>
                  <a:pt x="78" y="530"/>
                  <a:pt x="184" y="579"/>
                </a:cubicBezTo>
                <a:cubicBezTo>
                  <a:pt x="184" y="558"/>
                  <a:pt x="184" y="530"/>
                  <a:pt x="191" y="509"/>
                </a:cubicBezTo>
                <a:cubicBezTo>
                  <a:pt x="191" y="487"/>
                  <a:pt x="226" y="346"/>
                  <a:pt x="226" y="346"/>
                </a:cubicBezTo>
                <a:cubicBezTo>
                  <a:pt x="226" y="346"/>
                  <a:pt x="219" y="325"/>
                  <a:pt x="219" y="297"/>
                </a:cubicBezTo>
                <a:cubicBezTo>
                  <a:pt x="219" y="254"/>
                  <a:pt x="240" y="219"/>
                  <a:pt x="276" y="219"/>
                </a:cubicBezTo>
                <a:cubicBezTo>
                  <a:pt x="304" y="219"/>
                  <a:pt x="318" y="240"/>
                  <a:pt x="318" y="261"/>
                </a:cubicBezTo>
                <a:cubicBezTo>
                  <a:pt x="318" y="289"/>
                  <a:pt x="297" y="332"/>
                  <a:pt x="290" y="374"/>
                </a:cubicBezTo>
                <a:cubicBezTo>
                  <a:pt x="283" y="403"/>
                  <a:pt x="304" y="431"/>
                  <a:pt x="339" y="431"/>
                </a:cubicBezTo>
                <a:cubicBezTo>
                  <a:pt x="396" y="431"/>
                  <a:pt x="431" y="353"/>
                  <a:pt x="431" y="268"/>
                </a:cubicBezTo>
                <a:cubicBezTo>
                  <a:pt x="431" y="205"/>
                  <a:pt x="389" y="155"/>
                  <a:pt x="304" y="155"/>
                </a:cubicBezTo>
                <a:cubicBezTo>
                  <a:pt x="212" y="155"/>
                  <a:pt x="155" y="219"/>
                  <a:pt x="155" y="297"/>
                </a:cubicBezTo>
                <a:cubicBezTo>
                  <a:pt x="155" y="325"/>
                  <a:pt x="162" y="346"/>
                  <a:pt x="176" y="360"/>
                </a:cubicBezTo>
                <a:cubicBezTo>
                  <a:pt x="184" y="360"/>
                  <a:pt x="184" y="367"/>
                  <a:pt x="184" y="374"/>
                </a:cubicBezTo>
                <a:cubicBezTo>
                  <a:pt x="184" y="382"/>
                  <a:pt x="176" y="396"/>
                  <a:pt x="176" y="396"/>
                </a:cubicBezTo>
                <a:cubicBezTo>
                  <a:pt x="176" y="403"/>
                  <a:pt x="169" y="410"/>
                  <a:pt x="162" y="403"/>
                </a:cubicBezTo>
                <a:cubicBezTo>
                  <a:pt x="120" y="389"/>
                  <a:pt x="99" y="339"/>
                  <a:pt x="99" y="289"/>
                </a:cubicBezTo>
                <a:cubicBezTo>
                  <a:pt x="99" y="205"/>
                  <a:pt x="169" y="99"/>
                  <a:pt x="318" y="99"/>
                </a:cubicBezTo>
                <a:cubicBezTo>
                  <a:pt x="431" y="99"/>
                  <a:pt x="509" y="184"/>
                  <a:pt x="509" y="275"/>
                </a:cubicBezTo>
                <a:cubicBezTo>
                  <a:pt x="509" y="396"/>
                  <a:pt x="438" y="480"/>
                  <a:pt x="346" y="480"/>
                </a:cubicBezTo>
                <a:cubicBezTo>
                  <a:pt x="311" y="480"/>
                  <a:pt x="283" y="466"/>
                  <a:pt x="269" y="445"/>
                </a:cubicBezTo>
                <a:cubicBezTo>
                  <a:pt x="269" y="445"/>
                  <a:pt x="254" y="516"/>
                  <a:pt x="247" y="530"/>
                </a:cubicBezTo>
                <a:cubicBezTo>
                  <a:pt x="240" y="551"/>
                  <a:pt x="233" y="572"/>
                  <a:pt x="219" y="593"/>
                </a:cubicBezTo>
                <a:cubicBezTo>
                  <a:pt x="247" y="600"/>
                  <a:pt x="276" y="600"/>
                  <a:pt x="304" y="600"/>
                </a:cubicBezTo>
                <a:cubicBezTo>
                  <a:pt x="466" y="600"/>
                  <a:pt x="601" y="466"/>
                  <a:pt x="601" y="304"/>
                </a:cubicBezTo>
                <a:cubicBezTo>
                  <a:pt x="601" y="134"/>
                  <a:pt x="466" y="0"/>
                  <a:pt x="304" y="0"/>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885" name="Google Shape;885;p74"/>
          <p:cNvSpPr/>
          <p:nvPr/>
        </p:nvSpPr>
        <p:spPr>
          <a:xfrm>
            <a:off x="8441191" y="1025887"/>
            <a:ext cx="157087" cy="128421"/>
          </a:xfrm>
          <a:custGeom>
            <a:rect b="b" l="l" r="r" t="t"/>
            <a:pathLst>
              <a:path extrusionOk="0" h="496" w="602">
                <a:moveTo>
                  <a:pt x="410" y="0"/>
                </a:moveTo>
                <a:lnTo>
                  <a:pt x="410" y="0"/>
                </a:lnTo>
                <a:cubicBezTo>
                  <a:pt x="459" y="0"/>
                  <a:pt x="481" y="22"/>
                  <a:pt x="509" y="43"/>
                </a:cubicBezTo>
                <a:cubicBezTo>
                  <a:pt x="530" y="43"/>
                  <a:pt x="558" y="29"/>
                  <a:pt x="572" y="22"/>
                </a:cubicBezTo>
                <a:cubicBezTo>
                  <a:pt x="580" y="15"/>
                  <a:pt x="580" y="15"/>
                  <a:pt x="587" y="15"/>
                </a:cubicBezTo>
                <a:cubicBezTo>
                  <a:pt x="580" y="36"/>
                  <a:pt x="565" y="57"/>
                  <a:pt x="544" y="71"/>
                </a:cubicBezTo>
                <a:cubicBezTo>
                  <a:pt x="544" y="71"/>
                  <a:pt x="537" y="78"/>
                  <a:pt x="530" y="78"/>
                </a:cubicBezTo>
                <a:cubicBezTo>
                  <a:pt x="558" y="78"/>
                  <a:pt x="580" y="64"/>
                  <a:pt x="601" y="64"/>
                </a:cubicBezTo>
                <a:cubicBezTo>
                  <a:pt x="594" y="78"/>
                  <a:pt x="580" y="99"/>
                  <a:pt x="558" y="106"/>
                </a:cubicBezTo>
                <a:cubicBezTo>
                  <a:pt x="551" y="113"/>
                  <a:pt x="551" y="121"/>
                  <a:pt x="544" y="128"/>
                </a:cubicBezTo>
                <a:cubicBezTo>
                  <a:pt x="544" y="156"/>
                  <a:pt x="544" y="177"/>
                  <a:pt x="537" y="205"/>
                </a:cubicBezTo>
                <a:cubicBezTo>
                  <a:pt x="502" y="340"/>
                  <a:pt x="424" y="439"/>
                  <a:pt x="297" y="481"/>
                </a:cubicBezTo>
                <a:cubicBezTo>
                  <a:pt x="247" y="495"/>
                  <a:pt x="170" y="495"/>
                  <a:pt x="120" y="488"/>
                </a:cubicBezTo>
                <a:cubicBezTo>
                  <a:pt x="92" y="481"/>
                  <a:pt x="71" y="474"/>
                  <a:pt x="42" y="460"/>
                </a:cubicBezTo>
                <a:cubicBezTo>
                  <a:pt x="35" y="453"/>
                  <a:pt x="21" y="453"/>
                  <a:pt x="14" y="446"/>
                </a:cubicBezTo>
                <a:cubicBezTo>
                  <a:pt x="7" y="439"/>
                  <a:pt x="7" y="439"/>
                  <a:pt x="0" y="439"/>
                </a:cubicBezTo>
                <a:cubicBezTo>
                  <a:pt x="14" y="439"/>
                  <a:pt x="28" y="439"/>
                  <a:pt x="42" y="439"/>
                </a:cubicBezTo>
                <a:cubicBezTo>
                  <a:pt x="50" y="439"/>
                  <a:pt x="64" y="439"/>
                  <a:pt x="78" y="432"/>
                </a:cubicBezTo>
                <a:cubicBezTo>
                  <a:pt x="106" y="424"/>
                  <a:pt x="127" y="417"/>
                  <a:pt x="148" y="410"/>
                </a:cubicBezTo>
                <a:cubicBezTo>
                  <a:pt x="163" y="403"/>
                  <a:pt x="177" y="396"/>
                  <a:pt x="184" y="382"/>
                </a:cubicBezTo>
                <a:cubicBezTo>
                  <a:pt x="170" y="382"/>
                  <a:pt x="156" y="382"/>
                  <a:pt x="148" y="382"/>
                </a:cubicBezTo>
                <a:cubicBezTo>
                  <a:pt x="106" y="368"/>
                  <a:pt x="85" y="340"/>
                  <a:pt x="71" y="297"/>
                </a:cubicBezTo>
                <a:cubicBezTo>
                  <a:pt x="78" y="304"/>
                  <a:pt x="113" y="304"/>
                  <a:pt x="120" y="297"/>
                </a:cubicBezTo>
                <a:cubicBezTo>
                  <a:pt x="106" y="297"/>
                  <a:pt x="92" y="290"/>
                  <a:pt x="85" y="283"/>
                </a:cubicBezTo>
                <a:cubicBezTo>
                  <a:pt x="50" y="262"/>
                  <a:pt x="21" y="227"/>
                  <a:pt x="21" y="177"/>
                </a:cubicBezTo>
                <a:cubicBezTo>
                  <a:pt x="28" y="177"/>
                  <a:pt x="35" y="177"/>
                  <a:pt x="35" y="184"/>
                </a:cubicBezTo>
                <a:cubicBezTo>
                  <a:pt x="42" y="184"/>
                  <a:pt x="50" y="184"/>
                  <a:pt x="64" y="191"/>
                </a:cubicBezTo>
                <a:lnTo>
                  <a:pt x="78" y="191"/>
                </a:lnTo>
                <a:cubicBezTo>
                  <a:pt x="71" y="184"/>
                  <a:pt x="64" y="177"/>
                  <a:pt x="57" y="170"/>
                </a:cubicBezTo>
                <a:cubicBezTo>
                  <a:pt x="35" y="142"/>
                  <a:pt x="14" y="106"/>
                  <a:pt x="28" y="57"/>
                </a:cubicBezTo>
                <a:cubicBezTo>
                  <a:pt x="28" y="43"/>
                  <a:pt x="35" y="36"/>
                  <a:pt x="42" y="29"/>
                </a:cubicBezTo>
                <a:cubicBezTo>
                  <a:pt x="42" y="29"/>
                  <a:pt x="50" y="36"/>
                  <a:pt x="57" y="36"/>
                </a:cubicBezTo>
                <a:cubicBezTo>
                  <a:pt x="64" y="50"/>
                  <a:pt x="78" y="64"/>
                  <a:pt x="92" y="71"/>
                </a:cubicBezTo>
                <a:cubicBezTo>
                  <a:pt x="134" y="106"/>
                  <a:pt x="177" y="128"/>
                  <a:pt x="240" y="149"/>
                </a:cubicBezTo>
                <a:cubicBezTo>
                  <a:pt x="261" y="149"/>
                  <a:pt x="276" y="156"/>
                  <a:pt x="297" y="156"/>
                </a:cubicBezTo>
                <a:cubicBezTo>
                  <a:pt x="290" y="135"/>
                  <a:pt x="290" y="113"/>
                  <a:pt x="297" y="99"/>
                </a:cubicBezTo>
                <a:cubicBezTo>
                  <a:pt x="311" y="57"/>
                  <a:pt x="332" y="29"/>
                  <a:pt x="368" y="15"/>
                </a:cubicBezTo>
                <a:cubicBezTo>
                  <a:pt x="375" y="8"/>
                  <a:pt x="389" y="8"/>
                  <a:pt x="396" y="8"/>
                </a:cubicBezTo>
                <a:cubicBezTo>
                  <a:pt x="403" y="8"/>
                  <a:pt x="403" y="0"/>
                  <a:pt x="410" y="0"/>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886" name="Google Shape;886;p74"/>
          <p:cNvSpPr/>
          <p:nvPr/>
        </p:nvSpPr>
        <p:spPr>
          <a:xfrm>
            <a:off x="10966783" y="1023211"/>
            <a:ext cx="133772" cy="133772"/>
          </a:xfrm>
          <a:custGeom>
            <a:rect b="b" l="l" r="r" t="t"/>
            <a:pathLst>
              <a:path extrusionOk="0" h="609" w="609">
                <a:moveTo>
                  <a:pt x="530" y="608"/>
                </a:moveTo>
                <a:lnTo>
                  <a:pt x="530" y="608"/>
                </a:lnTo>
                <a:cubicBezTo>
                  <a:pt x="78" y="608"/>
                  <a:pt x="78" y="608"/>
                  <a:pt x="78" y="608"/>
                </a:cubicBezTo>
                <a:cubicBezTo>
                  <a:pt x="36" y="608"/>
                  <a:pt x="0" y="572"/>
                  <a:pt x="0" y="530"/>
                </a:cubicBezTo>
                <a:cubicBezTo>
                  <a:pt x="0" y="78"/>
                  <a:pt x="0" y="78"/>
                  <a:pt x="0" y="78"/>
                </a:cubicBezTo>
                <a:cubicBezTo>
                  <a:pt x="0" y="35"/>
                  <a:pt x="36" y="0"/>
                  <a:pt x="78" y="0"/>
                </a:cubicBezTo>
                <a:cubicBezTo>
                  <a:pt x="530" y="0"/>
                  <a:pt x="530" y="0"/>
                  <a:pt x="530" y="0"/>
                </a:cubicBezTo>
                <a:cubicBezTo>
                  <a:pt x="573" y="0"/>
                  <a:pt x="608" y="35"/>
                  <a:pt x="608" y="78"/>
                </a:cubicBezTo>
                <a:cubicBezTo>
                  <a:pt x="608" y="530"/>
                  <a:pt x="608" y="530"/>
                  <a:pt x="608" y="530"/>
                </a:cubicBezTo>
                <a:cubicBezTo>
                  <a:pt x="608" y="572"/>
                  <a:pt x="573" y="608"/>
                  <a:pt x="530" y="608"/>
                </a:cubicBezTo>
                <a:close/>
                <a:moveTo>
                  <a:pt x="304" y="184"/>
                </a:moveTo>
                <a:lnTo>
                  <a:pt x="304" y="184"/>
                </a:lnTo>
                <a:cubicBezTo>
                  <a:pt x="254" y="184"/>
                  <a:pt x="219" y="212"/>
                  <a:pt x="198" y="254"/>
                </a:cubicBezTo>
                <a:cubicBezTo>
                  <a:pt x="198" y="261"/>
                  <a:pt x="198" y="261"/>
                  <a:pt x="191" y="261"/>
                </a:cubicBezTo>
                <a:lnTo>
                  <a:pt x="191" y="269"/>
                </a:lnTo>
                <a:lnTo>
                  <a:pt x="191" y="276"/>
                </a:lnTo>
                <a:cubicBezTo>
                  <a:pt x="191" y="276"/>
                  <a:pt x="191" y="276"/>
                  <a:pt x="191" y="283"/>
                </a:cubicBezTo>
                <a:cubicBezTo>
                  <a:pt x="191" y="283"/>
                  <a:pt x="191" y="283"/>
                  <a:pt x="191" y="290"/>
                </a:cubicBezTo>
                <a:cubicBezTo>
                  <a:pt x="191" y="297"/>
                  <a:pt x="184" y="297"/>
                  <a:pt x="184" y="304"/>
                </a:cubicBezTo>
                <a:cubicBezTo>
                  <a:pt x="184" y="367"/>
                  <a:pt x="240" y="424"/>
                  <a:pt x="304" y="424"/>
                </a:cubicBezTo>
                <a:cubicBezTo>
                  <a:pt x="368" y="424"/>
                  <a:pt x="424" y="367"/>
                  <a:pt x="424" y="304"/>
                </a:cubicBezTo>
                <a:cubicBezTo>
                  <a:pt x="424" y="297"/>
                  <a:pt x="417" y="297"/>
                  <a:pt x="417" y="290"/>
                </a:cubicBezTo>
                <a:cubicBezTo>
                  <a:pt x="417" y="283"/>
                  <a:pt x="417" y="283"/>
                  <a:pt x="417" y="283"/>
                </a:cubicBezTo>
                <a:cubicBezTo>
                  <a:pt x="417" y="276"/>
                  <a:pt x="417" y="276"/>
                  <a:pt x="417" y="276"/>
                </a:cubicBezTo>
                <a:lnTo>
                  <a:pt x="417" y="269"/>
                </a:lnTo>
                <a:lnTo>
                  <a:pt x="417" y="261"/>
                </a:lnTo>
                <a:cubicBezTo>
                  <a:pt x="410" y="261"/>
                  <a:pt x="410" y="261"/>
                  <a:pt x="410" y="254"/>
                </a:cubicBezTo>
                <a:cubicBezTo>
                  <a:pt x="389" y="212"/>
                  <a:pt x="354" y="184"/>
                  <a:pt x="304" y="184"/>
                </a:cubicBezTo>
                <a:close/>
                <a:moveTo>
                  <a:pt x="537" y="99"/>
                </a:moveTo>
                <a:lnTo>
                  <a:pt x="537" y="99"/>
                </a:lnTo>
                <a:cubicBezTo>
                  <a:pt x="537" y="85"/>
                  <a:pt x="523" y="71"/>
                  <a:pt x="509" y="71"/>
                </a:cubicBezTo>
                <a:cubicBezTo>
                  <a:pt x="445" y="71"/>
                  <a:pt x="445" y="71"/>
                  <a:pt x="445" y="71"/>
                </a:cubicBezTo>
                <a:cubicBezTo>
                  <a:pt x="431" y="71"/>
                  <a:pt x="417" y="85"/>
                  <a:pt x="417" y="99"/>
                </a:cubicBezTo>
                <a:cubicBezTo>
                  <a:pt x="417" y="162"/>
                  <a:pt x="417" y="162"/>
                  <a:pt x="417" y="162"/>
                </a:cubicBezTo>
                <a:cubicBezTo>
                  <a:pt x="417" y="177"/>
                  <a:pt x="431" y="191"/>
                  <a:pt x="445" y="191"/>
                </a:cubicBezTo>
                <a:cubicBezTo>
                  <a:pt x="509" y="191"/>
                  <a:pt x="509" y="191"/>
                  <a:pt x="509" y="191"/>
                </a:cubicBezTo>
                <a:cubicBezTo>
                  <a:pt x="523" y="191"/>
                  <a:pt x="537" y="177"/>
                  <a:pt x="537" y="162"/>
                </a:cubicBezTo>
                <a:lnTo>
                  <a:pt x="537" y="99"/>
                </a:lnTo>
                <a:close/>
                <a:moveTo>
                  <a:pt x="537" y="254"/>
                </a:moveTo>
                <a:lnTo>
                  <a:pt x="537" y="254"/>
                </a:lnTo>
                <a:cubicBezTo>
                  <a:pt x="481" y="254"/>
                  <a:pt x="481" y="254"/>
                  <a:pt x="481" y="254"/>
                </a:cubicBezTo>
                <a:cubicBezTo>
                  <a:pt x="488" y="269"/>
                  <a:pt x="488" y="290"/>
                  <a:pt x="488" y="304"/>
                </a:cubicBezTo>
                <a:cubicBezTo>
                  <a:pt x="488" y="403"/>
                  <a:pt x="403" y="488"/>
                  <a:pt x="304" y="488"/>
                </a:cubicBezTo>
                <a:cubicBezTo>
                  <a:pt x="205" y="488"/>
                  <a:pt x="120" y="403"/>
                  <a:pt x="120" y="304"/>
                </a:cubicBezTo>
                <a:cubicBezTo>
                  <a:pt x="120" y="290"/>
                  <a:pt x="120" y="269"/>
                  <a:pt x="127" y="254"/>
                </a:cubicBezTo>
                <a:cubicBezTo>
                  <a:pt x="71" y="254"/>
                  <a:pt x="71" y="254"/>
                  <a:pt x="71" y="254"/>
                </a:cubicBezTo>
                <a:cubicBezTo>
                  <a:pt x="71" y="509"/>
                  <a:pt x="71" y="509"/>
                  <a:pt x="71" y="509"/>
                </a:cubicBezTo>
                <a:cubicBezTo>
                  <a:pt x="71" y="523"/>
                  <a:pt x="85" y="537"/>
                  <a:pt x="99" y="537"/>
                </a:cubicBezTo>
                <a:cubicBezTo>
                  <a:pt x="509" y="537"/>
                  <a:pt x="509" y="537"/>
                  <a:pt x="509" y="537"/>
                </a:cubicBezTo>
                <a:cubicBezTo>
                  <a:pt x="523" y="537"/>
                  <a:pt x="537" y="523"/>
                  <a:pt x="537" y="509"/>
                </a:cubicBezTo>
                <a:lnTo>
                  <a:pt x="537" y="254"/>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887" name="Google Shape;887;p74"/>
          <p:cNvSpPr txBox="1"/>
          <p:nvPr/>
        </p:nvSpPr>
        <p:spPr>
          <a:xfrm>
            <a:off x="8598280" y="5428927"/>
            <a:ext cx="1947266" cy="514243"/>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1100">
                <a:solidFill>
                  <a:srgbClr val="7F7F7F"/>
                </a:solidFill>
                <a:latin typeface="Source Sans Pro"/>
                <a:ea typeface="Source Sans Pro"/>
                <a:cs typeface="Source Sans Pro"/>
                <a:sym typeface="Source Sans Pro"/>
              </a:rPr>
              <a:t>Professional Title</a:t>
            </a:r>
            <a:endParaRPr/>
          </a:p>
          <a:p>
            <a:pPr indent="0" lvl="0" marL="0" marR="0" rtl="0" algn="l">
              <a:lnSpc>
                <a:spcPct val="130000"/>
              </a:lnSpc>
              <a:spcBef>
                <a:spcPts val="0"/>
              </a:spcBef>
              <a:spcAft>
                <a:spcPts val="0"/>
              </a:spcAft>
              <a:buNone/>
            </a:pPr>
            <a:r>
              <a:rPr lang="en-US" sz="1100">
                <a:solidFill>
                  <a:srgbClr val="7F7F7F"/>
                </a:solidFill>
                <a:latin typeface="Source Sans Pro"/>
                <a:ea typeface="Source Sans Pro"/>
                <a:cs typeface="Source Sans Pro"/>
                <a:sym typeface="Source Sans Pro"/>
              </a:rPr>
              <a:t>Experience : 5 Years</a:t>
            </a:r>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91" name="Shape 891"/>
        <p:cNvGrpSpPr/>
        <p:nvPr/>
      </p:nvGrpSpPr>
      <p:grpSpPr>
        <a:xfrm>
          <a:off x="0" y="0"/>
          <a:ext cx="0" cy="0"/>
          <a:chOff x="0" y="0"/>
          <a:chExt cx="0" cy="0"/>
        </a:xfrm>
      </p:grpSpPr>
      <p:pic>
        <p:nvPicPr>
          <p:cNvPr id="892" name="Google Shape;892;p75"/>
          <p:cNvPicPr preferRelativeResize="0"/>
          <p:nvPr/>
        </p:nvPicPr>
        <p:blipFill rotWithShape="1">
          <a:blip r:embed="rId3">
            <a:alphaModFix/>
          </a:blip>
          <a:srcRect b="840" l="816" r="816" t="27325"/>
          <a:stretch/>
        </p:blipFill>
        <p:spPr>
          <a:xfrm>
            <a:off x="540056" y="908739"/>
            <a:ext cx="11112000" cy="5409276"/>
          </a:xfrm>
          <a:prstGeom prst="rect">
            <a:avLst/>
          </a:prstGeom>
          <a:noFill/>
          <a:ln>
            <a:noFill/>
          </a:ln>
        </p:spPr>
      </p:pic>
      <p:sp>
        <p:nvSpPr>
          <p:cNvPr id="893" name="Google Shape;893;p75"/>
          <p:cNvSpPr/>
          <p:nvPr/>
        </p:nvSpPr>
        <p:spPr>
          <a:xfrm>
            <a:off x="5015881" y="3212976"/>
            <a:ext cx="6636118" cy="3105024"/>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894" name="Google Shape;894;p75"/>
          <p:cNvSpPr txBox="1"/>
          <p:nvPr/>
        </p:nvSpPr>
        <p:spPr>
          <a:xfrm>
            <a:off x="5555184" y="3642409"/>
            <a:ext cx="3061096"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Proposal</a:t>
            </a:r>
            <a:endParaRPr sz="5500">
              <a:solidFill>
                <a:schemeClr val="dk2"/>
              </a:solidFill>
              <a:latin typeface="Cormorant"/>
              <a:ea typeface="Cormorant"/>
              <a:cs typeface="Cormorant"/>
              <a:sym typeface="Cormorant"/>
            </a:endParaRPr>
          </a:p>
        </p:txBody>
      </p:sp>
      <p:sp>
        <p:nvSpPr>
          <p:cNvPr id="895" name="Google Shape;895;p75"/>
          <p:cNvSpPr txBox="1"/>
          <p:nvPr/>
        </p:nvSpPr>
        <p:spPr>
          <a:xfrm>
            <a:off x="7571030" y="4924235"/>
            <a:ext cx="3853562"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 when an unknown printer took a galley. Lorem Ipsum is simply dummy text standard dummy text ever printer took a galley.</a:t>
            </a:r>
            <a:endParaRPr/>
          </a:p>
        </p:txBody>
      </p:sp>
      <p:grpSp>
        <p:nvGrpSpPr>
          <p:cNvPr id="896" name="Google Shape;896;p75"/>
          <p:cNvGrpSpPr/>
          <p:nvPr/>
        </p:nvGrpSpPr>
        <p:grpSpPr>
          <a:xfrm>
            <a:off x="540001" y="540000"/>
            <a:ext cx="1496322" cy="144312"/>
            <a:chOff x="5266267" y="4352166"/>
            <a:chExt cx="1659466" cy="160046"/>
          </a:xfrm>
        </p:grpSpPr>
        <p:sp>
          <p:nvSpPr>
            <p:cNvPr id="897" name="Google Shape;897;p75"/>
            <p:cNvSpPr/>
            <p:nvPr/>
          </p:nvSpPr>
          <p:spPr>
            <a:xfrm>
              <a:off x="6378868" y="4361812"/>
              <a:ext cx="140754" cy="140754"/>
            </a:xfrm>
            <a:custGeom>
              <a:rect b="b" l="l" r="r" t="t"/>
              <a:pathLst>
                <a:path extrusionOk="0" h="609" w="609">
                  <a:moveTo>
                    <a:pt x="530" y="608"/>
                  </a:moveTo>
                  <a:lnTo>
                    <a:pt x="530" y="608"/>
                  </a:lnTo>
                  <a:cubicBezTo>
                    <a:pt x="78" y="608"/>
                    <a:pt x="78" y="608"/>
                    <a:pt x="78" y="608"/>
                  </a:cubicBezTo>
                  <a:cubicBezTo>
                    <a:pt x="36" y="608"/>
                    <a:pt x="0" y="572"/>
                    <a:pt x="0" y="530"/>
                  </a:cubicBezTo>
                  <a:cubicBezTo>
                    <a:pt x="0" y="78"/>
                    <a:pt x="0" y="78"/>
                    <a:pt x="0" y="78"/>
                  </a:cubicBezTo>
                  <a:cubicBezTo>
                    <a:pt x="0" y="35"/>
                    <a:pt x="36" y="0"/>
                    <a:pt x="78" y="0"/>
                  </a:cubicBezTo>
                  <a:cubicBezTo>
                    <a:pt x="530" y="0"/>
                    <a:pt x="530" y="0"/>
                    <a:pt x="530" y="0"/>
                  </a:cubicBezTo>
                  <a:cubicBezTo>
                    <a:pt x="573" y="0"/>
                    <a:pt x="608" y="35"/>
                    <a:pt x="608" y="78"/>
                  </a:cubicBezTo>
                  <a:cubicBezTo>
                    <a:pt x="608" y="530"/>
                    <a:pt x="608" y="530"/>
                    <a:pt x="608" y="530"/>
                  </a:cubicBezTo>
                  <a:cubicBezTo>
                    <a:pt x="608" y="572"/>
                    <a:pt x="573" y="608"/>
                    <a:pt x="530" y="608"/>
                  </a:cubicBezTo>
                  <a:close/>
                  <a:moveTo>
                    <a:pt x="304" y="184"/>
                  </a:moveTo>
                  <a:lnTo>
                    <a:pt x="304" y="184"/>
                  </a:lnTo>
                  <a:cubicBezTo>
                    <a:pt x="254" y="184"/>
                    <a:pt x="219" y="212"/>
                    <a:pt x="198" y="254"/>
                  </a:cubicBezTo>
                  <a:cubicBezTo>
                    <a:pt x="198" y="261"/>
                    <a:pt x="198" y="261"/>
                    <a:pt x="191" y="261"/>
                  </a:cubicBezTo>
                  <a:lnTo>
                    <a:pt x="191" y="269"/>
                  </a:lnTo>
                  <a:lnTo>
                    <a:pt x="191" y="276"/>
                  </a:lnTo>
                  <a:cubicBezTo>
                    <a:pt x="191" y="276"/>
                    <a:pt x="191" y="276"/>
                    <a:pt x="191" y="283"/>
                  </a:cubicBezTo>
                  <a:cubicBezTo>
                    <a:pt x="191" y="283"/>
                    <a:pt x="191" y="283"/>
                    <a:pt x="191" y="290"/>
                  </a:cubicBezTo>
                  <a:cubicBezTo>
                    <a:pt x="191" y="297"/>
                    <a:pt x="184" y="297"/>
                    <a:pt x="184" y="304"/>
                  </a:cubicBezTo>
                  <a:cubicBezTo>
                    <a:pt x="184" y="367"/>
                    <a:pt x="240" y="424"/>
                    <a:pt x="304" y="424"/>
                  </a:cubicBezTo>
                  <a:cubicBezTo>
                    <a:pt x="368" y="424"/>
                    <a:pt x="424" y="367"/>
                    <a:pt x="424" y="304"/>
                  </a:cubicBezTo>
                  <a:cubicBezTo>
                    <a:pt x="424" y="297"/>
                    <a:pt x="417" y="297"/>
                    <a:pt x="417" y="290"/>
                  </a:cubicBezTo>
                  <a:cubicBezTo>
                    <a:pt x="417" y="283"/>
                    <a:pt x="417" y="283"/>
                    <a:pt x="417" y="283"/>
                  </a:cubicBezTo>
                  <a:cubicBezTo>
                    <a:pt x="417" y="276"/>
                    <a:pt x="417" y="276"/>
                    <a:pt x="417" y="276"/>
                  </a:cubicBezTo>
                  <a:lnTo>
                    <a:pt x="417" y="269"/>
                  </a:lnTo>
                  <a:lnTo>
                    <a:pt x="417" y="261"/>
                  </a:lnTo>
                  <a:cubicBezTo>
                    <a:pt x="410" y="261"/>
                    <a:pt x="410" y="261"/>
                    <a:pt x="410" y="254"/>
                  </a:cubicBezTo>
                  <a:cubicBezTo>
                    <a:pt x="389" y="212"/>
                    <a:pt x="354" y="184"/>
                    <a:pt x="304" y="184"/>
                  </a:cubicBezTo>
                  <a:close/>
                  <a:moveTo>
                    <a:pt x="537" y="99"/>
                  </a:moveTo>
                  <a:lnTo>
                    <a:pt x="537" y="99"/>
                  </a:lnTo>
                  <a:cubicBezTo>
                    <a:pt x="537" y="85"/>
                    <a:pt x="523" y="71"/>
                    <a:pt x="509" y="71"/>
                  </a:cubicBezTo>
                  <a:cubicBezTo>
                    <a:pt x="445" y="71"/>
                    <a:pt x="445" y="71"/>
                    <a:pt x="445" y="71"/>
                  </a:cubicBezTo>
                  <a:cubicBezTo>
                    <a:pt x="431" y="71"/>
                    <a:pt x="417" y="85"/>
                    <a:pt x="417" y="99"/>
                  </a:cubicBezTo>
                  <a:cubicBezTo>
                    <a:pt x="417" y="162"/>
                    <a:pt x="417" y="162"/>
                    <a:pt x="417" y="162"/>
                  </a:cubicBezTo>
                  <a:cubicBezTo>
                    <a:pt x="417" y="177"/>
                    <a:pt x="431" y="191"/>
                    <a:pt x="445" y="191"/>
                  </a:cubicBezTo>
                  <a:cubicBezTo>
                    <a:pt x="509" y="191"/>
                    <a:pt x="509" y="191"/>
                    <a:pt x="509" y="191"/>
                  </a:cubicBezTo>
                  <a:cubicBezTo>
                    <a:pt x="523" y="191"/>
                    <a:pt x="537" y="177"/>
                    <a:pt x="537" y="162"/>
                  </a:cubicBezTo>
                  <a:lnTo>
                    <a:pt x="537" y="99"/>
                  </a:lnTo>
                  <a:close/>
                  <a:moveTo>
                    <a:pt x="537" y="254"/>
                  </a:moveTo>
                  <a:lnTo>
                    <a:pt x="537" y="254"/>
                  </a:lnTo>
                  <a:cubicBezTo>
                    <a:pt x="481" y="254"/>
                    <a:pt x="481" y="254"/>
                    <a:pt x="481" y="254"/>
                  </a:cubicBezTo>
                  <a:cubicBezTo>
                    <a:pt x="488" y="269"/>
                    <a:pt x="488" y="290"/>
                    <a:pt x="488" y="304"/>
                  </a:cubicBezTo>
                  <a:cubicBezTo>
                    <a:pt x="488" y="403"/>
                    <a:pt x="403" y="488"/>
                    <a:pt x="304" y="488"/>
                  </a:cubicBezTo>
                  <a:cubicBezTo>
                    <a:pt x="205" y="488"/>
                    <a:pt x="120" y="403"/>
                    <a:pt x="120" y="304"/>
                  </a:cubicBezTo>
                  <a:cubicBezTo>
                    <a:pt x="120" y="290"/>
                    <a:pt x="120" y="269"/>
                    <a:pt x="127" y="254"/>
                  </a:cubicBezTo>
                  <a:cubicBezTo>
                    <a:pt x="71" y="254"/>
                    <a:pt x="71" y="254"/>
                    <a:pt x="71" y="254"/>
                  </a:cubicBezTo>
                  <a:cubicBezTo>
                    <a:pt x="71" y="509"/>
                    <a:pt x="71" y="509"/>
                    <a:pt x="71" y="509"/>
                  </a:cubicBezTo>
                  <a:cubicBezTo>
                    <a:pt x="71" y="523"/>
                    <a:pt x="85" y="537"/>
                    <a:pt x="99" y="537"/>
                  </a:cubicBezTo>
                  <a:cubicBezTo>
                    <a:pt x="509" y="537"/>
                    <a:pt x="509" y="537"/>
                    <a:pt x="509" y="537"/>
                  </a:cubicBezTo>
                  <a:cubicBezTo>
                    <a:pt x="523" y="537"/>
                    <a:pt x="537" y="523"/>
                    <a:pt x="537" y="509"/>
                  </a:cubicBezTo>
                  <a:lnTo>
                    <a:pt x="537" y="254"/>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898" name="Google Shape;898;p75"/>
            <p:cNvSpPr/>
            <p:nvPr/>
          </p:nvSpPr>
          <p:spPr>
            <a:xfrm>
              <a:off x="5970616" y="4364627"/>
              <a:ext cx="165286" cy="135124"/>
            </a:xfrm>
            <a:custGeom>
              <a:rect b="b" l="l" r="r" t="t"/>
              <a:pathLst>
                <a:path extrusionOk="0" h="496" w="602">
                  <a:moveTo>
                    <a:pt x="410" y="0"/>
                  </a:moveTo>
                  <a:lnTo>
                    <a:pt x="410" y="0"/>
                  </a:lnTo>
                  <a:cubicBezTo>
                    <a:pt x="459" y="0"/>
                    <a:pt x="481" y="22"/>
                    <a:pt x="509" y="43"/>
                  </a:cubicBezTo>
                  <a:cubicBezTo>
                    <a:pt x="530" y="43"/>
                    <a:pt x="558" y="29"/>
                    <a:pt x="572" y="22"/>
                  </a:cubicBezTo>
                  <a:cubicBezTo>
                    <a:pt x="580" y="15"/>
                    <a:pt x="580" y="15"/>
                    <a:pt x="587" y="15"/>
                  </a:cubicBezTo>
                  <a:cubicBezTo>
                    <a:pt x="580" y="36"/>
                    <a:pt x="565" y="57"/>
                    <a:pt x="544" y="71"/>
                  </a:cubicBezTo>
                  <a:cubicBezTo>
                    <a:pt x="544" y="71"/>
                    <a:pt x="537" y="78"/>
                    <a:pt x="530" y="78"/>
                  </a:cubicBezTo>
                  <a:cubicBezTo>
                    <a:pt x="558" y="78"/>
                    <a:pt x="580" y="64"/>
                    <a:pt x="601" y="64"/>
                  </a:cubicBezTo>
                  <a:cubicBezTo>
                    <a:pt x="594" y="78"/>
                    <a:pt x="580" y="99"/>
                    <a:pt x="558" y="106"/>
                  </a:cubicBezTo>
                  <a:cubicBezTo>
                    <a:pt x="551" y="113"/>
                    <a:pt x="551" y="121"/>
                    <a:pt x="544" y="128"/>
                  </a:cubicBezTo>
                  <a:cubicBezTo>
                    <a:pt x="544" y="156"/>
                    <a:pt x="544" y="177"/>
                    <a:pt x="537" y="205"/>
                  </a:cubicBezTo>
                  <a:cubicBezTo>
                    <a:pt x="502" y="340"/>
                    <a:pt x="424" y="439"/>
                    <a:pt x="297" y="481"/>
                  </a:cubicBezTo>
                  <a:cubicBezTo>
                    <a:pt x="247" y="495"/>
                    <a:pt x="170" y="495"/>
                    <a:pt x="120" y="488"/>
                  </a:cubicBezTo>
                  <a:cubicBezTo>
                    <a:pt x="92" y="481"/>
                    <a:pt x="71" y="474"/>
                    <a:pt x="42" y="460"/>
                  </a:cubicBezTo>
                  <a:cubicBezTo>
                    <a:pt x="35" y="453"/>
                    <a:pt x="21" y="453"/>
                    <a:pt x="14" y="446"/>
                  </a:cubicBezTo>
                  <a:cubicBezTo>
                    <a:pt x="7" y="439"/>
                    <a:pt x="7" y="439"/>
                    <a:pt x="0" y="439"/>
                  </a:cubicBezTo>
                  <a:cubicBezTo>
                    <a:pt x="14" y="439"/>
                    <a:pt x="28" y="439"/>
                    <a:pt x="42" y="439"/>
                  </a:cubicBezTo>
                  <a:cubicBezTo>
                    <a:pt x="50" y="439"/>
                    <a:pt x="64" y="439"/>
                    <a:pt x="78" y="432"/>
                  </a:cubicBezTo>
                  <a:cubicBezTo>
                    <a:pt x="106" y="424"/>
                    <a:pt x="127" y="417"/>
                    <a:pt x="148" y="410"/>
                  </a:cubicBezTo>
                  <a:cubicBezTo>
                    <a:pt x="163" y="403"/>
                    <a:pt x="177" y="396"/>
                    <a:pt x="184" y="382"/>
                  </a:cubicBezTo>
                  <a:cubicBezTo>
                    <a:pt x="170" y="382"/>
                    <a:pt x="156" y="382"/>
                    <a:pt x="148" y="382"/>
                  </a:cubicBezTo>
                  <a:cubicBezTo>
                    <a:pt x="106" y="368"/>
                    <a:pt x="85" y="340"/>
                    <a:pt x="71" y="297"/>
                  </a:cubicBezTo>
                  <a:cubicBezTo>
                    <a:pt x="78" y="304"/>
                    <a:pt x="113" y="304"/>
                    <a:pt x="120" y="297"/>
                  </a:cubicBezTo>
                  <a:cubicBezTo>
                    <a:pt x="106" y="297"/>
                    <a:pt x="92" y="290"/>
                    <a:pt x="85" y="283"/>
                  </a:cubicBezTo>
                  <a:cubicBezTo>
                    <a:pt x="50" y="262"/>
                    <a:pt x="21" y="227"/>
                    <a:pt x="21" y="177"/>
                  </a:cubicBezTo>
                  <a:cubicBezTo>
                    <a:pt x="28" y="177"/>
                    <a:pt x="35" y="177"/>
                    <a:pt x="35" y="184"/>
                  </a:cubicBezTo>
                  <a:cubicBezTo>
                    <a:pt x="42" y="184"/>
                    <a:pt x="50" y="184"/>
                    <a:pt x="64" y="191"/>
                  </a:cubicBezTo>
                  <a:lnTo>
                    <a:pt x="78" y="191"/>
                  </a:lnTo>
                  <a:cubicBezTo>
                    <a:pt x="71" y="184"/>
                    <a:pt x="64" y="177"/>
                    <a:pt x="57" y="170"/>
                  </a:cubicBezTo>
                  <a:cubicBezTo>
                    <a:pt x="35" y="142"/>
                    <a:pt x="14" y="106"/>
                    <a:pt x="28" y="57"/>
                  </a:cubicBezTo>
                  <a:cubicBezTo>
                    <a:pt x="28" y="43"/>
                    <a:pt x="35" y="36"/>
                    <a:pt x="42" y="29"/>
                  </a:cubicBezTo>
                  <a:cubicBezTo>
                    <a:pt x="42" y="29"/>
                    <a:pt x="50" y="36"/>
                    <a:pt x="57" y="36"/>
                  </a:cubicBezTo>
                  <a:cubicBezTo>
                    <a:pt x="64" y="50"/>
                    <a:pt x="78" y="64"/>
                    <a:pt x="92" y="71"/>
                  </a:cubicBezTo>
                  <a:cubicBezTo>
                    <a:pt x="134" y="106"/>
                    <a:pt x="177" y="128"/>
                    <a:pt x="240" y="149"/>
                  </a:cubicBezTo>
                  <a:cubicBezTo>
                    <a:pt x="261" y="149"/>
                    <a:pt x="276" y="156"/>
                    <a:pt x="297" y="156"/>
                  </a:cubicBezTo>
                  <a:cubicBezTo>
                    <a:pt x="290" y="135"/>
                    <a:pt x="290" y="113"/>
                    <a:pt x="297" y="99"/>
                  </a:cubicBezTo>
                  <a:cubicBezTo>
                    <a:pt x="311" y="57"/>
                    <a:pt x="332" y="29"/>
                    <a:pt x="368" y="15"/>
                  </a:cubicBezTo>
                  <a:cubicBezTo>
                    <a:pt x="375" y="8"/>
                    <a:pt x="389" y="8"/>
                    <a:pt x="396" y="8"/>
                  </a:cubicBezTo>
                  <a:cubicBezTo>
                    <a:pt x="403" y="8"/>
                    <a:pt x="403" y="0"/>
                    <a:pt x="410" y="0"/>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899" name="Google Shape;899;p75"/>
            <p:cNvSpPr/>
            <p:nvPr/>
          </p:nvSpPr>
          <p:spPr>
            <a:xfrm>
              <a:off x="5266267" y="4361812"/>
              <a:ext cx="65277" cy="140754"/>
            </a:xfrm>
            <a:custGeom>
              <a:rect b="b" l="l" r="r" t="t"/>
              <a:pathLst>
                <a:path extrusionOk="0" h="608" w="284">
                  <a:moveTo>
                    <a:pt x="283" y="7"/>
                  </a:moveTo>
                  <a:lnTo>
                    <a:pt x="283" y="7"/>
                  </a:lnTo>
                  <a:cubicBezTo>
                    <a:pt x="283" y="42"/>
                    <a:pt x="283" y="106"/>
                    <a:pt x="283" y="106"/>
                  </a:cubicBezTo>
                  <a:cubicBezTo>
                    <a:pt x="283" y="106"/>
                    <a:pt x="213" y="99"/>
                    <a:pt x="198" y="127"/>
                  </a:cubicBezTo>
                  <a:cubicBezTo>
                    <a:pt x="184" y="141"/>
                    <a:pt x="191" y="183"/>
                    <a:pt x="191" y="212"/>
                  </a:cubicBezTo>
                  <a:cubicBezTo>
                    <a:pt x="220" y="212"/>
                    <a:pt x="255" y="212"/>
                    <a:pt x="283" y="212"/>
                  </a:cubicBezTo>
                  <a:cubicBezTo>
                    <a:pt x="276" y="254"/>
                    <a:pt x="269" y="275"/>
                    <a:pt x="269" y="311"/>
                  </a:cubicBezTo>
                  <a:cubicBezTo>
                    <a:pt x="241" y="311"/>
                    <a:pt x="191" y="311"/>
                    <a:pt x="191" y="311"/>
                  </a:cubicBezTo>
                  <a:cubicBezTo>
                    <a:pt x="191" y="607"/>
                    <a:pt x="191" y="607"/>
                    <a:pt x="191" y="607"/>
                  </a:cubicBezTo>
                  <a:cubicBezTo>
                    <a:pt x="191" y="607"/>
                    <a:pt x="100" y="607"/>
                    <a:pt x="57" y="607"/>
                  </a:cubicBezTo>
                  <a:cubicBezTo>
                    <a:pt x="57" y="516"/>
                    <a:pt x="57" y="410"/>
                    <a:pt x="57" y="311"/>
                  </a:cubicBezTo>
                  <a:cubicBezTo>
                    <a:pt x="36" y="311"/>
                    <a:pt x="22" y="311"/>
                    <a:pt x="0" y="311"/>
                  </a:cubicBezTo>
                  <a:cubicBezTo>
                    <a:pt x="0" y="275"/>
                    <a:pt x="0" y="247"/>
                    <a:pt x="0" y="212"/>
                  </a:cubicBezTo>
                  <a:cubicBezTo>
                    <a:pt x="22" y="212"/>
                    <a:pt x="36" y="212"/>
                    <a:pt x="57" y="212"/>
                  </a:cubicBezTo>
                  <a:cubicBezTo>
                    <a:pt x="64" y="148"/>
                    <a:pt x="64" y="78"/>
                    <a:pt x="100" y="42"/>
                  </a:cubicBezTo>
                  <a:cubicBezTo>
                    <a:pt x="135" y="0"/>
                    <a:pt x="170" y="7"/>
                    <a:pt x="283" y="7"/>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900" name="Google Shape;900;p75"/>
            <p:cNvSpPr/>
            <p:nvPr/>
          </p:nvSpPr>
          <p:spPr>
            <a:xfrm>
              <a:off x="5574524" y="4356182"/>
              <a:ext cx="153132" cy="152014"/>
            </a:xfrm>
            <a:custGeom>
              <a:rect b="b" l="l" r="r" t="t"/>
              <a:pathLst>
                <a:path extrusionOk="0" h="601" w="602">
                  <a:moveTo>
                    <a:pt x="304" y="0"/>
                  </a:moveTo>
                  <a:lnTo>
                    <a:pt x="304" y="0"/>
                  </a:lnTo>
                  <a:cubicBezTo>
                    <a:pt x="134" y="0"/>
                    <a:pt x="0" y="134"/>
                    <a:pt x="0" y="304"/>
                  </a:cubicBezTo>
                  <a:cubicBezTo>
                    <a:pt x="0" y="424"/>
                    <a:pt x="78" y="530"/>
                    <a:pt x="184" y="579"/>
                  </a:cubicBezTo>
                  <a:cubicBezTo>
                    <a:pt x="184" y="558"/>
                    <a:pt x="184" y="530"/>
                    <a:pt x="191" y="509"/>
                  </a:cubicBezTo>
                  <a:cubicBezTo>
                    <a:pt x="191" y="487"/>
                    <a:pt x="226" y="346"/>
                    <a:pt x="226" y="346"/>
                  </a:cubicBezTo>
                  <a:cubicBezTo>
                    <a:pt x="226" y="346"/>
                    <a:pt x="219" y="325"/>
                    <a:pt x="219" y="297"/>
                  </a:cubicBezTo>
                  <a:cubicBezTo>
                    <a:pt x="219" y="254"/>
                    <a:pt x="240" y="219"/>
                    <a:pt x="276" y="219"/>
                  </a:cubicBezTo>
                  <a:cubicBezTo>
                    <a:pt x="304" y="219"/>
                    <a:pt x="318" y="240"/>
                    <a:pt x="318" y="261"/>
                  </a:cubicBezTo>
                  <a:cubicBezTo>
                    <a:pt x="318" y="289"/>
                    <a:pt x="297" y="332"/>
                    <a:pt x="290" y="374"/>
                  </a:cubicBezTo>
                  <a:cubicBezTo>
                    <a:pt x="283" y="403"/>
                    <a:pt x="304" y="431"/>
                    <a:pt x="339" y="431"/>
                  </a:cubicBezTo>
                  <a:cubicBezTo>
                    <a:pt x="396" y="431"/>
                    <a:pt x="431" y="353"/>
                    <a:pt x="431" y="268"/>
                  </a:cubicBezTo>
                  <a:cubicBezTo>
                    <a:pt x="431" y="205"/>
                    <a:pt x="389" y="155"/>
                    <a:pt x="304" y="155"/>
                  </a:cubicBezTo>
                  <a:cubicBezTo>
                    <a:pt x="212" y="155"/>
                    <a:pt x="155" y="219"/>
                    <a:pt x="155" y="297"/>
                  </a:cubicBezTo>
                  <a:cubicBezTo>
                    <a:pt x="155" y="325"/>
                    <a:pt x="162" y="346"/>
                    <a:pt x="176" y="360"/>
                  </a:cubicBezTo>
                  <a:cubicBezTo>
                    <a:pt x="184" y="360"/>
                    <a:pt x="184" y="367"/>
                    <a:pt x="184" y="374"/>
                  </a:cubicBezTo>
                  <a:cubicBezTo>
                    <a:pt x="184" y="382"/>
                    <a:pt x="176" y="396"/>
                    <a:pt x="176" y="396"/>
                  </a:cubicBezTo>
                  <a:cubicBezTo>
                    <a:pt x="176" y="403"/>
                    <a:pt x="169" y="410"/>
                    <a:pt x="162" y="403"/>
                  </a:cubicBezTo>
                  <a:cubicBezTo>
                    <a:pt x="120" y="389"/>
                    <a:pt x="99" y="339"/>
                    <a:pt x="99" y="289"/>
                  </a:cubicBezTo>
                  <a:cubicBezTo>
                    <a:pt x="99" y="205"/>
                    <a:pt x="169" y="99"/>
                    <a:pt x="318" y="99"/>
                  </a:cubicBezTo>
                  <a:cubicBezTo>
                    <a:pt x="431" y="99"/>
                    <a:pt x="509" y="184"/>
                    <a:pt x="509" y="275"/>
                  </a:cubicBezTo>
                  <a:cubicBezTo>
                    <a:pt x="509" y="396"/>
                    <a:pt x="438" y="480"/>
                    <a:pt x="346" y="480"/>
                  </a:cubicBezTo>
                  <a:cubicBezTo>
                    <a:pt x="311" y="480"/>
                    <a:pt x="283" y="466"/>
                    <a:pt x="269" y="445"/>
                  </a:cubicBezTo>
                  <a:cubicBezTo>
                    <a:pt x="269" y="445"/>
                    <a:pt x="254" y="516"/>
                    <a:pt x="247" y="530"/>
                  </a:cubicBezTo>
                  <a:cubicBezTo>
                    <a:pt x="240" y="551"/>
                    <a:pt x="233" y="572"/>
                    <a:pt x="219" y="593"/>
                  </a:cubicBezTo>
                  <a:cubicBezTo>
                    <a:pt x="247" y="600"/>
                    <a:pt x="276" y="600"/>
                    <a:pt x="304" y="600"/>
                  </a:cubicBezTo>
                  <a:cubicBezTo>
                    <a:pt x="466" y="600"/>
                    <a:pt x="601" y="466"/>
                    <a:pt x="601" y="304"/>
                  </a:cubicBezTo>
                  <a:cubicBezTo>
                    <a:pt x="601" y="134"/>
                    <a:pt x="466" y="0"/>
                    <a:pt x="304" y="0"/>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901" name="Google Shape;901;p75"/>
            <p:cNvSpPr/>
            <p:nvPr/>
          </p:nvSpPr>
          <p:spPr>
            <a:xfrm>
              <a:off x="6762589" y="4352166"/>
              <a:ext cx="163144" cy="160046"/>
            </a:xfrm>
            <a:custGeom>
              <a:rect b="b" l="l" r="r" t="t"/>
              <a:pathLst>
                <a:path extrusionOk="0" h="454" w="461">
                  <a:moveTo>
                    <a:pt x="221" y="160"/>
                  </a:moveTo>
                  <a:lnTo>
                    <a:pt x="221" y="160"/>
                  </a:lnTo>
                  <a:cubicBezTo>
                    <a:pt x="186" y="98"/>
                    <a:pt x="150" y="54"/>
                    <a:pt x="150" y="54"/>
                  </a:cubicBezTo>
                  <a:cubicBezTo>
                    <a:pt x="88" y="72"/>
                    <a:pt x="53" y="125"/>
                    <a:pt x="35" y="187"/>
                  </a:cubicBezTo>
                  <a:cubicBezTo>
                    <a:pt x="44" y="187"/>
                    <a:pt x="124" y="187"/>
                    <a:pt x="221" y="160"/>
                  </a:cubicBezTo>
                  <a:close/>
                  <a:moveTo>
                    <a:pt x="239" y="231"/>
                  </a:moveTo>
                  <a:lnTo>
                    <a:pt x="239" y="231"/>
                  </a:lnTo>
                  <a:cubicBezTo>
                    <a:pt x="248" y="222"/>
                    <a:pt x="248" y="222"/>
                    <a:pt x="248" y="222"/>
                  </a:cubicBezTo>
                  <a:cubicBezTo>
                    <a:pt x="248" y="213"/>
                    <a:pt x="239" y="204"/>
                    <a:pt x="239" y="196"/>
                  </a:cubicBezTo>
                  <a:cubicBezTo>
                    <a:pt x="133" y="222"/>
                    <a:pt x="35" y="222"/>
                    <a:pt x="35" y="222"/>
                  </a:cubicBezTo>
                  <a:cubicBezTo>
                    <a:pt x="35" y="275"/>
                    <a:pt x="53" y="319"/>
                    <a:pt x="88" y="355"/>
                  </a:cubicBezTo>
                  <a:cubicBezTo>
                    <a:pt x="88" y="355"/>
                    <a:pt x="141" y="258"/>
                    <a:pt x="239" y="231"/>
                  </a:cubicBezTo>
                  <a:close/>
                  <a:moveTo>
                    <a:pt x="106" y="382"/>
                  </a:moveTo>
                  <a:lnTo>
                    <a:pt x="106" y="382"/>
                  </a:lnTo>
                  <a:cubicBezTo>
                    <a:pt x="106" y="382"/>
                    <a:pt x="106" y="382"/>
                    <a:pt x="106" y="373"/>
                  </a:cubicBezTo>
                  <a:cubicBezTo>
                    <a:pt x="106" y="382"/>
                    <a:pt x="106" y="382"/>
                    <a:pt x="106" y="382"/>
                  </a:cubicBezTo>
                  <a:close/>
                  <a:moveTo>
                    <a:pt x="186" y="36"/>
                  </a:moveTo>
                  <a:lnTo>
                    <a:pt x="186" y="36"/>
                  </a:lnTo>
                  <a:close/>
                  <a:moveTo>
                    <a:pt x="354" y="81"/>
                  </a:moveTo>
                  <a:lnTo>
                    <a:pt x="354" y="81"/>
                  </a:lnTo>
                  <a:cubicBezTo>
                    <a:pt x="328" y="45"/>
                    <a:pt x="284" y="28"/>
                    <a:pt x="231" y="28"/>
                  </a:cubicBezTo>
                  <a:cubicBezTo>
                    <a:pt x="212" y="28"/>
                    <a:pt x="194" y="36"/>
                    <a:pt x="186" y="36"/>
                  </a:cubicBezTo>
                  <a:cubicBezTo>
                    <a:pt x="186" y="36"/>
                    <a:pt x="221" y="89"/>
                    <a:pt x="256" y="151"/>
                  </a:cubicBezTo>
                  <a:cubicBezTo>
                    <a:pt x="328" y="125"/>
                    <a:pt x="354" y="81"/>
                    <a:pt x="354" y="81"/>
                  </a:cubicBezTo>
                  <a:close/>
                  <a:moveTo>
                    <a:pt x="231" y="453"/>
                  </a:moveTo>
                  <a:lnTo>
                    <a:pt x="231" y="453"/>
                  </a:lnTo>
                  <a:cubicBezTo>
                    <a:pt x="106" y="453"/>
                    <a:pt x="0" y="355"/>
                    <a:pt x="0" y="222"/>
                  </a:cubicBezTo>
                  <a:cubicBezTo>
                    <a:pt x="0" y="98"/>
                    <a:pt x="106" y="0"/>
                    <a:pt x="231" y="0"/>
                  </a:cubicBezTo>
                  <a:cubicBezTo>
                    <a:pt x="354" y="0"/>
                    <a:pt x="460" y="98"/>
                    <a:pt x="460" y="222"/>
                  </a:cubicBezTo>
                  <a:cubicBezTo>
                    <a:pt x="460" y="355"/>
                    <a:pt x="354" y="453"/>
                    <a:pt x="231" y="453"/>
                  </a:cubicBezTo>
                  <a:close/>
                  <a:moveTo>
                    <a:pt x="265" y="258"/>
                  </a:moveTo>
                  <a:lnTo>
                    <a:pt x="265" y="258"/>
                  </a:lnTo>
                  <a:cubicBezTo>
                    <a:pt x="150" y="302"/>
                    <a:pt x="115" y="382"/>
                    <a:pt x="106" y="382"/>
                  </a:cubicBezTo>
                  <a:cubicBezTo>
                    <a:pt x="141" y="408"/>
                    <a:pt x="186" y="417"/>
                    <a:pt x="231" y="417"/>
                  </a:cubicBezTo>
                  <a:cubicBezTo>
                    <a:pt x="256" y="417"/>
                    <a:pt x="284" y="417"/>
                    <a:pt x="310" y="408"/>
                  </a:cubicBezTo>
                  <a:cubicBezTo>
                    <a:pt x="301" y="391"/>
                    <a:pt x="292" y="329"/>
                    <a:pt x="265" y="258"/>
                  </a:cubicBezTo>
                  <a:close/>
                  <a:moveTo>
                    <a:pt x="275" y="178"/>
                  </a:moveTo>
                  <a:lnTo>
                    <a:pt x="275" y="178"/>
                  </a:lnTo>
                  <a:cubicBezTo>
                    <a:pt x="275" y="187"/>
                    <a:pt x="284" y="196"/>
                    <a:pt x="284" y="204"/>
                  </a:cubicBezTo>
                  <a:cubicBezTo>
                    <a:pt x="284" y="213"/>
                    <a:pt x="284" y="213"/>
                    <a:pt x="292" y="213"/>
                  </a:cubicBezTo>
                  <a:cubicBezTo>
                    <a:pt x="354" y="213"/>
                    <a:pt x="425" y="222"/>
                    <a:pt x="425" y="222"/>
                  </a:cubicBezTo>
                  <a:cubicBezTo>
                    <a:pt x="425" y="178"/>
                    <a:pt x="407" y="134"/>
                    <a:pt x="381" y="98"/>
                  </a:cubicBezTo>
                  <a:cubicBezTo>
                    <a:pt x="381" y="107"/>
                    <a:pt x="346" y="151"/>
                    <a:pt x="275" y="178"/>
                  </a:cubicBezTo>
                  <a:close/>
                  <a:moveTo>
                    <a:pt x="301" y="249"/>
                  </a:moveTo>
                  <a:lnTo>
                    <a:pt x="301" y="249"/>
                  </a:lnTo>
                  <a:cubicBezTo>
                    <a:pt x="328" y="319"/>
                    <a:pt x="337" y="373"/>
                    <a:pt x="337" y="391"/>
                  </a:cubicBezTo>
                  <a:cubicBezTo>
                    <a:pt x="381" y="355"/>
                    <a:pt x="416" y="311"/>
                    <a:pt x="425" y="258"/>
                  </a:cubicBezTo>
                  <a:cubicBezTo>
                    <a:pt x="416" y="258"/>
                    <a:pt x="363" y="240"/>
                    <a:pt x="301" y="249"/>
                  </a:cubicBezTo>
                  <a:close/>
                </a:path>
              </a:pathLst>
            </a:custGeom>
            <a:solidFill>
              <a:schemeClr val="accent3"/>
            </a:solidFill>
            <a:ln>
              <a:noFill/>
            </a:ln>
          </p:spPr>
          <p:txBody>
            <a:bodyPr anchorCtr="0" anchor="ctr" bIns="17125" lIns="34275" spcFirstLastPara="1" rIns="34275" wrap="square" tIns="171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902" name="Google Shape;902;p75"/>
          <p:cNvSpPr txBox="1"/>
          <p:nvPr/>
        </p:nvSpPr>
        <p:spPr>
          <a:xfrm>
            <a:off x="10488488" y="421466"/>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903" name="Google Shape;903;p75"/>
          <p:cNvCxnSpPr/>
          <p:nvPr/>
        </p:nvCxnSpPr>
        <p:spPr>
          <a:xfrm>
            <a:off x="9433768" y="609354"/>
            <a:ext cx="936104" cy="0"/>
          </a:xfrm>
          <a:prstGeom prst="straightConnector1">
            <a:avLst/>
          </a:prstGeom>
          <a:noFill/>
          <a:ln cap="flat" cmpd="sng" w="9525">
            <a:solidFill>
              <a:srgbClr val="BFBFBF"/>
            </a:solidFill>
            <a:prstDash val="solid"/>
            <a:miter lim="800000"/>
            <a:headEnd len="sm" w="sm" type="none"/>
            <a:tailEnd len="sm" w="sm" type="none"/>
          </a:ln>
        </p:spPr>
      </p:cxnSp>
      <p:sp>
        <p:nvSpPr>
          <p:cNvPr id="904" name="Google Shape;904;p75"/>
          <p:cNvSpPr txBox="1"/>
          <p:nvPr/>
        </p:nvSpPr>
        <p:spPr>
          <a:xfrm>
            <a:off x="5015881" y="4519105"/>
            <a:ext cx="2557040" cy="270843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7000">
                <a:solidFill>
                  <a:schemeClr val="accent4"/>
                </a:solidFill>
                <a:latin typeface="Cormorant"/>
                <a:ea typeface="Cormorant"/>
                <a:cs typeface="Cormorant"/>
                <a:sym typeface="Cormorant"/>
              </a:rPr>
              <a:t>4</a:t>
            </a:r>
            <a:endParaRPr sz="17000">
              <a:solidFill>
                <a:schemeClr val="accent4"/>
              </a:solidFill>
              <a:latin typeface="Cormorant"/>
              <a:ea typeface="Cormorant"/>
              <a:cs typeface="Cormorant"/>
              <a:sym typeface="Cormorant"/>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08" name="Shape 908"/>
        <p:cNvGrpSpPr/>
        <p:nvPr/>
      </p:nvGrpSpPr>
      <p:grpSpPr>
        <a:xfrm>
          <a:off x="0" y="0"/>
          <a:ext cx="0" cy="0"/>
          <a:chOff x="0" y="0"/>
          <a:chExt cx="0" cy="0"/>
        </a:xfrm>
      </p:grpSpPr>
      <p:sp>
        <p:nvSpPr>
          <p:cNvPr id="909" name="Google Shape;909;p76"/>
          <p:cNvSpPr/>
          <p:nvPr/>
        </p:nvSpPr>
        <p:spPr>
          <a:xfrm>
            <a:off x="1" y="2420888"/>
            <a:ext cx="12191999" cy="4437112"/>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10" name="Google Shape;910;p76"/>
          <p:cNvSpPr txBox="1"/>
          <p:nvPr/>
        </p:nvSpPr>
        <p:spPr>
          <a:xfrm>
            <a:off x="483650" y="372621"/>
            <a:ext cx="4176464"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Agenda</a:t>
            </a:r>
            <a:endParaRPr sz="5500">
              <a:solidFill>
                <a:schemeClr val="dk2"/>
              </a:solidFill>
              <a:latin typeface="Cormorant"/>
              <a:ea typeface="Cormorant"/>
              <a:cs typeface="Cormorant"/>
              <a:sym typeface="Cormorant"/>
            </a:endParaRPr>
          </a:p>
        </p:txBody>
      </p:sp>
      <p:sp>
        <p:nvSpPr>
          <p:cNvPr id="911" name="Google Shape;911;p76"/>
          <p:cNvSpPr txBox="1"/>
          <p:nvPr/>
        </p:nvSpPr>
        <p:spPr>
          <a:xfrm>
            <a:off x="540001" y="2949036"/>
            <a:ext cx="1399510" cy="572464"/>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Greeting</a:t>
            </a:r>
            <a:endParaRPr/>
          </a:p>
          <a:p>
            <a:pPr indent="0" lvl="0" marL="0" marR="0" rtl="0" algn="l">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Meeting Guests</a:t>
            </a:r>
            <a:endParaRPr sz="1300">
              <a:solidFill>
                <a:schemeClr val="dk2"/>
              </a:solidFill>
              <a:latin typeface="Source Sans Pro"/>
              <a:ea typeface="Source Sans Pro"/>
              <a:cs typeface="Source Sans Pro"/>
              <a:sym typeface="Source Sans Pro"/>
            </a:endParaRPr>
          </a:p>
        </p:txBody>
      </p:sp>
      <p:cxnSp>
        <p:nvCxnSpPr>
          <p:cNvPr id="912" name="Google Shape;912;p76"/>
          <p:cNvCxnSpPr/>
          <p:nvPr/>
        </p:nvCxnSpPr>
        <p:spPr>
          <a:xfrm>
            <a:off x="1939511" y="3402780"/>
            <a:ext cx="918746" cy="0"/>
          </a:xfrm>
          <a:prstGeom prst="straightConnector1">
            <a:avLst/>
          </a:prstGeom>
          <a:noFill/>
          <a:ln cap="flat" cmpd="sng" w="9525">
            <a:solidFill>
              <a:srgbClr val="BFBFBF"/>
            </a:solidFill>
            <a:prstDash val="solid"/>
            <a:miter lim="800000"/>
            <a:headEnd len="sm" w="sm" type="none"/>
            <a:tailEnd len="sm" w="sm" type="none"/>
          </a:ln>
        </p:spPr>
      </p:cxnSp>
      <p:sp>
        <p:nvSpPr>
          <p:cNvPr id="913" name="Google Shape;913;p76"/>
          <p:cNvSpPr txBox="1"/>
          <p:nvPr/>
        </p:nvSpPr>
        <p:spPr>
          <a:xfrm>
            <a:off x="1939511" y="3118349"/>
            <a:ext cx="1020408" cy="230832"/>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900">
                <a:solidFill>
                  <a:srgbClr val="7F7F7F"/>
                </a:solidFill>
                <a:latin typeface="Source Sans Pro"/>
                <a:ea typeface="Source Sans Pro"/>
                <a:cs typeface="Source Sans Pro"/>
                <a:sym typeface="Source Sans Pro"/>
              </a:rPr>
              <a:t>14 Jan 2020</a:t>
            </a:r>
            <a:endParaRPr sz="900">
              <a:solidFill>
                <a:srgbClr val="7F7F7F"/>
              </a:solidFill>
              <a:latin typeface="Source Sans Pro"/>
              <a:ea typeface="Source Sans Pro"/>
              <a:cs typeface="Source Sans Pro"/>
              <a:sym typeface="Source Sans Pro"/>
            </a:endParaRPr>
          </a:p>
        </p:txBody>
      </p:sp>
      <p:sp>
        <p:nvSpPr>
          <p:cNvPr id="914" name="Google Shape;914;p76"/>
          <p:cNvSpPr txBox="1"/>
          <p:nvPr/>
        </p:nvSpPr>
        <p:spPr>
          <a:xfrm>
            <a:off x="540002" y="3882097"/>
            <a:ext cx="2419917" cy="113107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and typesetting industry. Lorem Ipsum has created industry's standard dummy text ever since the</a:t>
            </a:r>
            <a:endParaRPr/>
          </a:p>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 when unknown printer took a galley. Lorem is been industry's standard.</a:t>
            </a:r>
            <a:endParaRPr sz="900">
              <a:solidFill>
                <a:srgbClr val="7F7F7F"/>
              </a:solidFill>
              <a:latin typeface="Source Sans Pro"/>
              <a:ea typeface="Source Sans Pro"/>
              <a:cs typeface="Source Sans Pro"/>
              <a:sym typeface="Source Sans Pro"/>
            </a:endParaRPr>
          </a:p>
        </p:txBody>
      </p:sp>
      <p:sp>
        <p:nvSpPr>
          <p:cNvPr id="915" name="Google Shape;915;p76"/>
          <p:cNvSpPr txBox="1"/>
          <p:nvPr/>
        </p:nvSpPr>
        <p:spPr>
          <a:xfrm>
            <a:off x="3437361" y="2949036"/>
            <a:ext cx="1399510" cy="572464"/>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The Story of</a:t>
            </a:r>
            <a:endParaRPr/>
          </a:p>
          <a:p>
            <a:pPr indent="0" lvl="0" marL="0" marR="0" rtl="0" algn="l">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The Photoshoot</a:t>
            </a:r>
            <a:endParaRPr sz="1300">
              <a:solidFill>
                <a:schemeClr val="dk2"/>
              </a:solidFill>
              <a:latin typeface="Source Sans Pro"/>
              <a:ea typeface="Source Sans Pro"/>
              <a:cs typeface="Source Sans Pro"/>
              <a:sym typeface="Source Sans Pro"/>
            </a:endParaRPr>
          </a:p>
        </p:txBody>
      </p:sp>
      <p:cxnSp>
        <p:nvCxnSpPr>
          <p:cNvPr id="916" name="Google Shape;916;p76"/>
          <p:cNvCxnSpPr/>
          <p:nvPr/>
        </p:nvCxnSpPr>
        <p:spPr>
          <a:xfrm>
            <a:off x="4836871" y="3402780"/>
            <a:ext cx="918746" cy="0"/>
          </a:xfrm>
          <a:prstGeom prst="straightConnector1">
            <a:avLst/>
          </a:prstGeom>
          <a:noFill/>
          <a:ln cap="flat" cmpd="sng" w="9525">
            <a:solidFill>
              <a:srgbClr val="BFBFBF"/>
            </a:solidFill>
            <a:prstDash val="solid"/>
            <a:miter lim="800000"/>
            <a:headEnd len="sm" w="sm" type="none"/>
            <a:tailEnd len="sm" w="sm" type="none"/>
          </a:ln>
        </p:spPr>
      </p:cxnSp>
      <p:sp>
        <p:nvSpPr>
          <p:cNvPr id="917" name="Google Shape;917;p76"/>
          <p:cNvSpPr txBox="1"/>
          <p:nvPr/>
        </p:nvSpPr>
        <p:spPr>
          <a:xfrm>
            <a:off x="4836871" y="3118349"/>
            <a:ext cx="1020408" cy="230832"/>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900">
                <a:solidFill>
                  <a:srgbClr val="7F7F7F"/>
                </a:solidFill>
                <a:latin typeface="Source Sans Pro"/>
                <a:ea typeface="Source Sans Pro"/>
                <a:cs typeface="Source Sans Pro"/>
                <a:sym typeface="Source Sans Pro"/>
              </a:rPr>
              <a:t>14 Jan 2020</a:t>
            </a:r>
            <a:endParaRPr sz="900">
              <a:solidFill>
                <a:srgbClr val="7F7F7F"/>
              </a:solidFill>
              <a:latin typeface="Source Sans Pro"/>
              <a:ea typeface="Source Sans Pro"/>
              <a:cs typeface="Source Sans Pro"/>
              <a:sym typeface="Source Sans Pro"/>
            </a:endParaRPr>
          </a:p>
        </p:txBody>
      </p:sp>
      <p:sp>
        <p:nvSpPr>
          <p:cNvPr id="918" name="Google Shape;918;p76"/>
          <p:cNvSpPr txBox="1"/>
          <p:nvPr/>
        </p:nvSpPr>
        <p:spPr>
          <a:xfrm>
            <a:off x="3437362" y="3882097"/>
            <a:ext cx="2419917" cy="113107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and typesetting industry. Lorem Ipsum has created industry's standard dummy text ever since the</a:t>
            </a:r>
            <a:endParaRPr/>
          </a:p>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 when unknown printer took a galley. Lorem is been industry's standard.</a:t>
            </a:r>
            <a:endParaRPr sz="900">
              <a:solidFill>
                <a:srgbClr val="7F7F7F"/>
              </a:solidFill>
              <a:latin typeface="Source Sans Pro"/>
              <a:ea typeface="Source Sans Pro"/>
              <a:cs typeface="Source Sans Pro"/>
              <a:sym typeface="Source Sans Pro"/>
            </a:endParaRPr>
          </a:p>
        </p:txBody>
      </p:sp>
      <p:sp>
        <p:nvSpPr>
          <p:cNvPr id="919" name="Google Shape;919;p76"/>
          <p:cNvSpPr txBox="1"/>
          <p:nvPr/>
        </p:nvSpPr>
        <p:spPr>
          <a:xfrm>
            <a:off x="6334721" y="2949036"/>
            <a:ext cx="1399510" cy="572464"/>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Make The</a:t>
            </a:r>
            <a:endParaRPr/>
          </a:p>
          <a:p>
            <a:pPr indent="0" lvl="0" marL="0" marR="0" rtl="0" algn="l">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Mood Board</a:t>
            </a:r>
            <a:endParaRPr sz="1300">
              <a:solidFill>
                <a:schemeClr val="dk2"/>
              </a:solidFill>
              <a:latin typeface="Source Sans Pro"/>
              <a:ea typeface="Source Sans Pro"/>
              <a:cs typeface="Source Sans Pro"/>
              <a:sym typeface="Source Sans Pro"/>
            </a:endParaRPr>
          </a:p>
        </p:txBody>
      </p:sp>
      <p:cxnSp>
        <p:nvCxnSpPr>
          <p:cNvPr id="920" name="Google Shape;920;p76"/>
          <p:cNvCxnSpPr/>
          <p:nvPr/>
        </p:nvCxnSpPr>
        <p:spPr>
          <a:xfrm>
            <a:off x="7734231" y="3402780"/>
            <a:ext cx="918746" cy="0"/>
          </a:xfrm>
          <a:prstGeom prst="straightConnector1">
            <a:avLst/>
          </a:prstGeom>
          <a:noFill/>
          <a:ln cap="flat" cmpd="sng" w="9525">
            <a:solidFill>
              <a:srgbClr val="BFBFBF"/>
            </a:solidFill>
            <a:prstDash val="solid"/>
            <a:miter lim="800000"/>
            <a:headEnd len="sm" w="sm" type="none"/>
            <a:tailEnd len="sm" w="sm" type="none"/>
          </a:ln>
        </p:spPr>
      </p:cxnSp>
      <p:sp>
        <p:nvSpPr>
          <p:cNvPr id="921" name="Google Shape;921;p76"/>
          <p:cNvSpPr txBox="1"/>
          <p:nvPr/>
        </p:nvSpPr>
        <p:spPr>
          <a:xfrm>
            <a:off x="7734231" y="3118349"/>
            <a:ext cx="1020408" cy="230832"/>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900">
                <a:solidFill>
                  <a:srgbClr val="7F7F7F"/>
                </a:solidFill>
                <a:latin typeface="Source Sans Pro"/>
                <a:ea typeface="Source Sans Pro"/>
                <a:cs typeface="Source Sans Pro"/>
                <a:sym typeface="Source Sans Pro"/>
              </a:rPr>
              <a:t>14 Jan 2020</a:t>
            </a:r>
            <a:endParaRPr sz="900">
              <a:solidFill>
                <a:srgbClr val="7F7F7F"/>
              </a:solidFill>
              <a:latin typeface="Source Sans Pro"/>
              <a:ea typeface="Source Sans Pro"/>
              <a:cs typeface="Source Sans Pro"/>
              <a:sym typeface="Source Sans Pro"/>
            </a:endParaRPr>
          </a:p>
        </p:txBody>
      </p:sp>
      <p:sp>
        <p:nvSpPr>
          <p:cNvPr id="922" name="Google Shape;922;p76"/>
          <p:cNvSpPr txBox="1"/>
          <p:nvPr/>
        </p:nvSpPr>
        <p:spPr>
          <a:xfrm>
            <a:off x="6334722" y="3882097"/>
            <a:ext cx="2419917" cy="113107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and typesetting industry. Lorem Ipsum has created industry's standard dummy text ever since the</a:t>
            </a:r>
            <a:endParaRPr/>
          </a:p>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 when unknown printer took a galley. Lorem is been industry's standard.</a:t>
            </a:r>
            <a:endParaRPr sz="900">
              <a:solidFill>
                <a:srgbClr val="7F7F7F"/>
              </a:solidFill>
              <a:latin typeface="Source Sans Pro"/>
              <a:ea typeface="Source Sans Pro"/>
              <a:cs typeface="Source Sans Pro"/>
              <a:sym typeface="Source Sans Pro"/>
            </a:endParaRPr>
          </a:p>
        </p:txBody>
      </p:sp>
      <p:sp>
        <p:nvSpPr>
          <p:cNvPr id="923" name="Google Shape;923;p76"/>
          <p:cNvSpPr txBox="1"/>
          <p:nvPr/>
        </p:nvSpPr>
        <p:spPr>
          <a:xfrm>
            <a:off x="9232081" y="2949036"/>
            <a:ext cx="1399510" cy="572464"/>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Demonstration</a:t>
            </a:r>
            <a:endParaRPr/>
          </a:p>
          <a:p>
            <a:pPr indent="0" lvl="0" marL="0" marR="0" rtl="0" algn="l">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Of Work</a:t>
            </a:r>
            <a:endParaRPr sz="1300">
              <a:solidFill>
                <a:schemeClr val="dk2"/>
              </a:solidFill>
              <a:latin typeface="Source Sans Pro"/>
              <a:ea typeface="Source Sans Pro"/>
              <a:cs typeface="Source Sans Pro"/>
              <a:sym typeface="Source Sans Pro"/>
            </a:endParaRPr>
          </a:p>
        </p:txBody>
      </p:sp>
      <p:cxnSp>
        <p:nvCxnSpPr>
          <p:cNvPr id="924" name="Google Shape;924;p76"/>
          <p:cNvCxnSpPr/>
          <p:nvPr/>
        </p:nvCxnSpPr>
        <p:spPr>
          <a:xfrm>
            <a:off x="10631591" y="3402780"/>
            <a:ext cx="918746" cy="0"/>
          </a:xfrm>
          <a:prstGeom prst="straightConnector1">
            <a:avLst/>
          </a:prstGeom>
          <a:noFill/>
          <a:ln cap="flat" cmpd="sng" w="9525">
            <a:solidFill>
              <a:srgbClr val="BFBFBF"/>
            </a:solidFill>
            <a:prstDash val="solid"/>
            <a:miter lim="800000"/>
            <a:headEnd len="sm" w="sm" type="none"/>
            <a:tailEnd len="sm" w="sm" type="none"/>
          </a:ln>
        </p:spPr>
      </p:cxnSp>
      <p:sp>
        <p:nvSpPr>
          <p:cNvPr id="925" name="Google Shape;925;p76"/>
          <p:cNvSpPr txBox="1"/>
          <p:nvPr/>
        </p:nvSpPr>
        <p:spPr>
          <a:xfrm>
            <a:off x="10631591" y="3118349"/>
            <a:ext cx="1020408" cy="230832"/>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900">
                <a:solidFill>
                  <a:srgbClr val="7F7F7F"/>
                </a:solidFill>
                <a:latin typeface="Source Sans Pro"/>
                <a:ea typeface="Source Sans Pro"/>
                <a:cs typeface="Source Sans Pro"/>
                <a:sym typeface="Source Sans Pro"/>
              </a:rPr>
              <a:t>14 Jan 2020</a:t>
            </a:r>
            <a:endParaRPr sz="900">
              <a:solidFill>
                <a:srgbClr val="7F7F7F"/>
              </a:solidFill>
              <a:latin typeface="Source Sans Pro"/>
              <a:ea typeface="Source Sans Pro"/>
              <a:cs typeface="Source Sans Pro"/>
              <a:sym typeface="Source Sans Pro"/>
            </a:endParaRPr>
          </a:p>
        </p:txBody>
      </p:sp>
      <p:sp>
        <p:nvSpPr>
          <p:cNvPr id="926" name="Google Shape;926;p76"/>
          <p:cNvSpPr txBox="1"/>
          <p:nvPr/>
        </p:nvSpPr>
        <p:spPr>
          <a:xfrm>
            <a:off x="9232082" y="3882097"/>
            <a:ext cx="2419917" cy="113107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and typesetting industry. Lorem Ipsum has created industry's standard dummy text ever since the</a:t>
            </a:r>
            <a:endParaRPr/>
          </a:p>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 when unknown printer took a galley. Lorem is been industry's standard.</a:t>
            </a:r>
            <a:endParaRPr sz="900">
              <a:solidFill>
                <a:srgbClr val="7F7F7F"/>
              </a:solidFill>
              <a:latin typeface="Source Sans Pro"/>
              <a:ea typeface="Source Sans Pro"/>
              <a:cs typeface="Source Sans Pro"/>
              <a:sym typeface="Source Sans Pro"/>
            </a:endParaRPr>
          </a:p>
        </p:txBody>
      </p:sp>
      <p:sp>
        <p:nvSpPr>
          <p:cNvPr id="927" name="Google Shape;927;p76"/>
          <p:cNvSpPr txBox="1"/>
          <p:nvPr/>
        </p:nvSpPr>
        <p:spPr>
          <a:xfrm>
            <a:off x="1708595" y="5810169"/>
            <a:ext cx="8774810" cy="48596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i="1"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an standard dummy text ever since the 1500s when an unknown printer took a galley. Lorem Ipsum is simply some dummy text standard dummy text ever printer took a galley creative typography.</a:t>
            </a:r>
            <a:endParaRPr i="1" sz="900">
              <a:solidFill>
                <a:srgbClr val="7F7F7F"/>
              </a:solidFill>
              <a:latin typeface="Source Sans Pro"/>
              <a:ea typeface="Source Sans Pro"/>
              <a:cs typeface="Source Sans Pro"/>
              <a:sym typeface="Source Sans Pro"/>
            </a:endParaRPr>
          </a:p>
        </p:txBody>
      </p:sp>
      <p:cxnSp>
        <p:nvCxnSpPr>
          <p:cNvPr id="928" name="Google Shape;928;p76"/>
          <p:cNvCxnSpPr/>
          <p:nvPr/>
        </p:nvCxnSpPr>
        <p:spPr>
          <a:xfrm>
            <a:off x="616040" y="5589240"/>
            <a:ext cx="10959921" cy="0"/>
          </a:xfrm>
          <a:prstGeom prst="straightConnector1">
            <a:avLst/>
          </a:prstGeom>
          <a:noFill/>
          <a:ln cap="flat" cmpd="sng" w="9525">
            <a:solidFill>
              <a:srgbClr val="BFBFBF"/>
            </a:solidFill>
            <a:prstDash val="solid"/>
            <a:miter lim="800000"/>
            <a:headEnd len="sm" w="sm" type="none"/>
            <a:tailEnd len="sm" w="sm" type="none"/>
          </a:ln>
        </p:spPr>
      </p:cxnSp>
      <p:sp>
        <p:nvSpPr>
          <p:cNvPr id="929" name="Google Shape;929;p76"/>
          <p:cNvSpPr txBox="1"/>
          <p:nvPr/>
        </p:nvSpPr>
        <p:spPr>
          <a:xfrm>
            <a:off x="10488488" y="680398"/>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930" name="Google Shape;930;p76"/>
          <p:cNvCxnSpPr/>
          <p:nvPr/>
        </p:nvCxnSpPr>
        <p:spPr>
          <a:xfrm>
            <a:off x="9433768" y="868286"/>
            <a:ext cx="936104" cy="0"/>
          </a:xfrm>
          <a:prstGeom prst="straightConnector1">
            <a:avLst/>
          </a:prstGeom>
          <a:noFill/>
          <a:ln cap="flat" cmpd="sng" w="9525">
            <a:solidFill>
              <a:srgbClr val="BFBFBF"/>
            </a:solidFill>
            <a:prstDash val="solid"/>
            <a:miter lim="800000"/>
            <a:headEnd len="sm" w="sm" type="none"/>
            <a:tailEnd len="sm" w="sm" type="none"/>
          </a:ln>
        </p:spPr>
      </p:cxn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34" name="Shape 934"/>
        <p:cNvGrpSpPr/>
        <p:nvPr/>
      </p:nvGrpSpPr>
      <p:grpSpPr>
        <a:xfrm>
          <a:off x="0" y="0"/>
          <a:ext cx="0" cy="0"/>
          <a:chOff x="0" y="0"/>
          <a:chExt cx="0" cy="0"/>
        </a:xfrm>
      </p:grpSpPr>
      <p:pic>
        <p:nvPicPr>
          <p:cNvPr id="935" name="Google Shape;935;p77"/>
          <p:cNvPicPr preferRelativeResize="0"/>
          <p:nvPr/>
        </p:nvPicPr>
        <p:blipFill rotWithShape="1">
          <a:blip r:embed="rId3">
            <a:alphaModFix/>
          </a:blip>
          <a:srcRect b="1286" l="39324" r="39324" t="1286"/>
          <a:stretch/>
        </p:blipFill>
        <p:spPr>
          <a:xfrm>
            <a:off x="-1" y="18"/>
            <a:ext cx="2059551" cy="6265326"/>
          </a:xfrm>
          <a:prstGeom prst="rect">
            <a:avLst/>
          </a:prstGeom>
          <a:noFill/>
          <a:ln>
            <a:noFill/>
          </a:ln>
        </p:spPr>
      </p:pic>
      <p:sp>
        <p:nvSpPr>
          <p:cNvPr id="936" name="Google Shape;936;p77"/>
          <p:cNvSpPr txBox="1"/>
          <p:nvPr/>
        </p:nvSpPr>
        <p:spPr>
          <a:xfrm>
            <a:off x="10488488" y="5986155"/>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937" name="Google Shape;937;p77"/>
          <p:cNvCxnSpPr/>
          <p:nvPr/>
        </p:nvCxnSpPr>
        <p:spPr>
          <a:xfrm>
            <a:off x="9433768" y="6174043"/>
            <a:ext cx="936104" cy="0"/>
          </a:xfrm>
          <a:prstGeom prst="straightConnector1">
            <a:avLst/>
          </a:prstGeom>
          <a:noFill/>
          <a:ln cap="flat" cmpd="sng" w="9525">
            <a:solidFill>
              <a:srgbClr val="BFBFBF"/>
            </a:solidFill>
            <a:prstDash val="solid"/>
            <a:miter lim="800000"/>
            <a:headEnd len="sm" w="sm" type="none"/>
            <a:tailEnd len="sm" w="sm" type="none"/>
          </a:ln>
        </p:spPr>
      </p:cxnSp>
      <p:sp>
        <p:nvSpPr>
          <p:cNvPr id="938" name="Google Shape;938;p77"/>
          <p:cNvSpPr txBox="1"/>
          <p:nvPr/>
        </p:nvSpPr>
        <p:spPr>
          <a:xfrm>
            <a:off x="2666969" y="702855"/>
            <a:ext cx="792088"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1</a:t>
            </a:r>
            <a:endParaRPr sz="5500">
              <a:solidFill>
                <a:schemeClr val="dk2"/>
              </a:solidFill>
              <a:latin typeface="Cormorant"/>
              <a:ea typeface="Cormorant"/>
              <a:cs typeface="Cormorant"/>
              <a:sym typeface="Cormorant"/>
            </a:endParaRPr>
          </a:p>
        </p:txBody>
      </p:sp>
      <p:sp>
        <p:nvSpPr>
          <p:cNvPr id="939" name="Google Shape;939;p77"/>
          <p:cNvSpPr txBox="1"/>
          <p:nvPr/>
        </p:nvSpPr>
        <p:spPr>
          <a:xfrm>
            <a:off x="2973948" y="2289646"/>
            <a:ext cx="2419917"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and typesetting industry. Lorem Ipsum has created industry's standard dummy text ever since the</a:t>
            </a:r>
            <a:endParaRPr/>
          </a:p>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 when unknown printer took a galley. </a:t>
            </a:r>
            <a:endParaRPr/>
          </a:p>
        </p:txBody>
      </p:sp>
      <p:sp>
        <p:nvSpPr>
          <p:cNvPr id="940" name="Google Shape;940;p77"/>
          <p:cNvSpPr txBox="1"/>
          <p:nvPr/>
        </p:nvSpPr>
        <p:spPr>
          <a:xfrm>
            <a:off x="2666969" y="1641574"/>
            <a:ext cx="1399510"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Focusing</a:t>
            </a:r>
            <a:endParaRPr sz="1300">
              <a:solidFill>
                <a:schemeClr val="dk2"/>
              </a:solidFill>
              <a:latin typeface="Source Sans Pro"/>
              <a:ea typeface="Source Sans Pro"/>
              <a:cs typeface="Source Sans Pro"/>
              <a:sym typeface="Source Sans Pro"/>
            </a:endParaRPr>
          </a:p>
        </p:txBody>
      </p:sp>
      <p:cxnSp>
        <p:nvCxnSpPr>
          <p:cNvPr id="941" name="Google Shape;941;p77"/>
          <p:cNvCxnSpPr/>
          <p:nvPr/>
        </p:nvCxnSpPr>
        <p:spPr>
          <a:xfrm>
            <a:off x="3734236" y="1810329"/>
            <a:ext cx="1659629" cy="0"/>
          </a:xfrm>
          <a:prstGeom prst="straightConnector1">
            <a:avLst/>
          </a:prstGeom>
          <a:noFill/>
          <a:ln cap="flat" cmpd="sng" w="9525">
            <a:solidFill>
              <a:srgbClr val="BFBFBF"/>
            </a:solidFill>
            <a:prstDash val="solid"/>
            <a:miter lim="800000"/>
            <a:headEnd len="sm" w="sm" type="none"/>
            <a:tailEnd len="sm" w="sm" type="none"/>
          </a:ln>
        </p:spPr>
      </p:cxnSp>
      <p:sp>
        <p:nvSpPr>
          <p:cNvPr id="942" name="Google Shape;942;p77"/>
          <p:cNvSpPr txBox="1"/>
          <p:nvPr/>
        </p:nvSpPr>
        <p:spPr>
          <a:xfrm>
            <a:off x="5796035" y="702855"/>
            <a:ext cx="902125"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2</a:t>
            </a:r>
            <a:endParaRPr sz="5500">
              <a:solidFill>
                <a:schemeClr val="dk2"/>
              </a:solidFill>
              <a:latin typeface="Cormorant"/>
              <a:ea typeface="Cormorant"/>
              <a:cs typeface="Cormorant"/>
              <a:sym typeface="Cormorant"/>
            </a:endParaRPr>
          </a:p>
        </p:txBody>
      </p:sp>
      <p:sp>
        <p:nvSpPr>
          <p:cNvPr id="943" name="Google Shape;943;p77"/>
          <p:cNvSpPr txBox="1"/>
          <p:nvPr/>
        </p:nvSpPr>
        <p:spPr>
          <a:xfrm>
            <a:off x="6103015" y="2289646"/>
            <a:ext cx="2419917"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and typesetting industry. Lorem Ipsum has created industry's standard dummy text ever since the when unknown printer took a galley. </a:t>
            </a:r>
            <a:endParaRPr/>
          </a:p>
        </p:txBody>
      </p:sp>
      <p:sp>
        <p:nvSpPr>
          <p:cNvPr id="944" name="Google Shape;944;p77"/>
          <p:cNvSpPr txBox="1"/>
          <p:nvPr/>
        </p:nvSpPr>
        <p:spPr>
          <a:xfrm>
            <a:off x="5796036" y="1641574"/>
            <a:ext cx="1151206"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Growth</a:t>
            </a:r>
            <a:endParaRPr sz="1300">
              <a:solidFill>
                <a:schemeClr val="dk2"/>
              </a:solidFill>
              <a:latin typeface="Source Sans Pro"/>
              <a:ea typeface="Source Sans Pro"/>
              <a:cs typeface="Source Sans Pro"/>
              <a:sym typeface="Source Sans Pro"/>
            </a:endParaRPr>
          </a:p>
        </p:txBody>
      </p:sp>
      <p:cxnSp>
        <p:nvCxnSpPr>
          <p:cNvPr id="945" name="Google Shape;945;p77"/>
          <p:cNvCxnSpPr/>
          <p:nvPr/>
        </p:nvCxnSpPr>
        <p:spPr>
          <a:xfrm>
            <a:off x="6789166" y="1810329"/>
            <a:ext cx="1733766" cy="0"/>
          </a:xfrm>
          <a:prstGeom prst="straightConnector1">
            <a:avLst/>
          </a:prstGeom>
          <a:noFill/>
          <a:ln cap="flat" cmpd="sng" w="9525">
            <a:solidFill>
              <a:srgbClr val="BFBFBF"/>
            </a:solidFill>
            <a:prstDash val="solid"/>
            <a:miter lim="800000"/>
            <a:headEnd len="sm" w="sm" type="none"/>
            <a:tailEnd len="sm" w="sm" type="none"/>
          </a:ln>
        </p:spPr>
      </p:cxnSp>
      <p:sp>
        <p:nvSpPr>
          <p:cNvPr id="946" name="Google Shape;946;p77"/>
          <p:cNvSpPr txBox="1"/>
          <p:nvPr/>
        </p:nvSpPr>
        <p:spPr>
          <a:xfrm>
            <a:off x="8925102" y="702855"/>
            <a:ext cx="902125"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3</a:t>
            </a:r>
            <a:endParaRPr sz="5500">
              <a:solidFill>
                <a:schemeClr val="dk2"/>
              </a:solidFill>
              <a:latin typeface="Cormorant"/>
              <a:ea typeface="Cormorant"/>
              <a:cs typeface="Cormorant"/>
              <a:sym typeface="Cormorant"/>
            </a:endParaRPr>
          </a:p>
        </p:txBody>
      </p:sp>
      <p:sp>
        <p:nvSpPr>
          <p:cNvPr id="947" name="Google Shape;947;p77"/>
          <p:cNvSpPr txBox="1"/>
          <p:nvPr/>
        </p:nvSpPr>
        <p:spPr>
          <a:xfrm>
            <a:off x="9232082" y="2289646"/>
            <a:ext cx="2419917"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and typesetting industry. Lorem Ipsum has created industry's standard dummy text ever since the when unknown printer took a galley. </a:t>
            </a:r>
            <a:endParaRPr/>
          </a:p>
        </p:txBody>
      </p:sp>
      <p:sp>
        <p:nvSpPr>
          <p:cNvPr id="948" name="Google Shape;948;p77"/>
          <p:cNvSpPr txBox="1"/>
          <p:nvPr/>
        </p:nvSpPr>
        <p:spPr>
          <a:xfrm>
            <a:off x="8925103" y="1641574"/>
            <a:ext cx="1563385"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Sustainability</a:t>
            </a:r>
            <a:endParaRPr sz="1300">
              <a:solidFill>
                <a:schemeClr val="dk2"/>
              </a:solidFill>
              <a:latin typeface="Source Sans Pro"/>
              <a:ea typeface="Source Sans Pro"/>
              <a:cs typeface="Source Sans Pro"/>
              <a:sym typeface="Source Sans Pro"/>
            </a:endParaRPr>
          </a:p>
        </p:txBody>
      </p:sp>
      <p:cxnSp>
        <p:nvCxnSpPr>
          <p:cNvPr id="949" name="Google Shape;949;p77"/>
          <p:cNvCxnSpPr/>
          <p:nvPr/>
        </p:nvCxnSpPr>
        <p:spPr>
          <a:xfrm>
            <a:off x="10331199" y="1810329"/>
            <a:ext cx="1320800" cy="0"/>
          </a:xfrm>
          <a:prstGeom prst="straightConnector1">
            <a:avLst/>
          </a:prstGeom>
          <a:noFill/>
          <a:ln cap="flat" cmpd="sng" w="9525">
            <a:solidFill>
              <a:srgbClr val="BFBFBF"/>
            </a:solidFill>
            <a:prstDash val="solid"/>
            <a:miter lim="800000"/>
            <a:headEnd len="sm" w="sm" type="none"/>
            <a:tailEnd len="sm" w="sm" type="none"/>
          </a:ln>
        </p:spPr>
      </p:cxnSp>
      <p:sp>
        <p:nvSpPr>
          <p:cNvPr id="950" name="Google Shape;950;p77"/>
          <p:cNvSpPr txBox="1"/>
          <p:nvPr/>
        </p:nvSpPr>
        <p:spPr>
          <a:xfrm>
            <a:off x="2666969" y="5565548"/>
            <a:ext cx="4176464"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Mission</a:t>
            </a:r>
            <a:endParaRPr sz="5500">
              <a:solidFill>
                <a:schemeClr val="dk2"/>
              </a:solidFill>
              <a:latin typeface="Cormorant"/>
              <a:ea typeface="Cormorant"/>
              <a:cs typeface="Cormorant"/>
              <a:sym typeface="Cormorant"/>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54" name="Shape 954"/>
        <p:cNvGrpSpPr/>
        <p:nvPr/>
      </p:nvGrpSpPr>
      <p:grpSpPr>
        <a:xfrm>
          <a:off x="0" y="0"/>
          <a:ext cx="0" cy="0"/>
          <a:chOff x="0" y="0"/>
          <a:chExt cx="0" cy="0"/>
        </a:xfrm>
      </p:grpSpPr>
      <p:pic>
        <p:nvPicPr>
          <p:cNvPr id="955" name="Google Shape;955;p78"/>
          <p:cNvPicPr preferRelativeResize="0"/>
          <p:nvPr/>
        </p:nvPicPr>
        <p:blipFill rotWithShape="1">
          <a:blip r:embed="rId3">
            <a:alphaModFix/>
          </a:blip>
          <a:srcRect b="8361" l="434" r="868" t="8353"/>
          <a:stretch/>
        </p:blipFill>
        <p:spPr>
          <a:xfrm>
            <a:off x="7" y="21"/>
            <a:ext cx="12192000" cy="6858000"/>
          </a:xfrm>
          <a:prstGeom prst="rect">
            <a:avLst/>
          </a:prstGeom>
          <a:noFill/>
          <a:ln>
            <a:noFill/>
          </a:ln>
        </p:spPr>
      </p:pic>
      <p:sp>
        <p:nvSpPr>
          <p:cNvPr id="956" name="Google Shape;956;p78"/>
          <p:cNvSpPr/>
          <p:nvPr/>
        </p:nvSpPr>
        <p:spPr>
          <a:xfrm>
            <a:off x="3937000" y="1397000"/>
            <a:ext cx="8255000" cy="546100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57" name="Google Shape;957;p78"/>
          <p:cNvSpPr txBox="1"/>
          <p:nvPr/>
        </p:nvSpPr>
        <p:spPr>
          <a:xfrm>
            <a:off x="4466928" y="1698193"/>
            <a:ext cx="2853208"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Strategy</a:t>
            </a:r>
            <a:endParaRPr sz="5500">
              <a:solidFill>
                <a:schemeClr val="dk2"/>
              </a:solidFill>
              <a:latin typeface="Cormorant"/>
              <a:ea typeface="Cormorant"/>
              <a:cs typeface="Cormorant"/>
              <a:sym typeface="Cormorant"/>
            </a:endParaRPr>
          </a:p>
        </p:txBody>
      </p:sp>
      <p:sp>
        <p:nvSpPr>
          <p:cNvPr id="958" name="Google Shape;958;p78"/>
          <p:cNvSpPr txBox="1"/>
          <p:nvPr/>
        </p:nvSpPr>
        <p:spPr>
          <a:xfrm>
            <a:off x="5672606" y="3050678"/>
            <a:ext cx="792088" cy="938719"/>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5500">
                <a:solidFill>
                  <a:schemeClr val="accent3"/>
                </a:solidFill>
                <a:latin typeface="Cormorant"/>
                <a:ea typeface="Cormorant"/>
                <a:cs typeface="Cormorant"/>
                <a:sym typeface="Cormorant"/>
              </a:rPr>
              <a:t>1</a:t>
            </a:r>
            <a:endParaRPr sz="5500">
              <a:solidFill>
                <a:schemeClr val="accent3"/>
              </a:solidFill>
              <a:latin typeface="Cormorant"/>
              <a:ea typeface="Cormorant"/>
              <a:cs typeface="Cormorant"/>
              <a:sym typeface="Cormorant"/>
            </a:endParaRPr>
          </a:p>
        </p:txBody>
      </p:sp>
      <p:sp>
        <p:nvSpPr>
          <p:cNvPr id="959" name="Google Shape;959;p78"/>
          <p:cNvSpPr txBox="1"/>
          <p:nvPr/>
        </p:nvSpPr>
        <p:spPr>
          <a:xfrm>
            <a:off x="4466928" y="4979172"/>
            <a:ext cx="1969924" cy="133882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and typesetting industry lorem is ipsum has created industry's minimal standard dummy text ever since over</a:t>
            </a:r>
            <a:endParaRPr/>
          </a:p>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when unknown printer took a galley minimal simple typography. </a:t>
            </a:r>
            <a:endParaRPr sz="900">
              <a:solidFill>
                <a:srgbClr val="7F7F7F"/>
              </a:solidFill>
              <a:latin typeface="Source Sans Pro"/>
              <a:ea typeface="Source Sans Pro"/>
              <a:cs typeface="Source Sans Pro"/>
              <a:sym typeface="Source Sans Pro"/>
            </a:endParaRPr>
          </a:p>
        </p:txBody>
      </p:sp>
      <p:sp>
        <p:nvSpPr>
          <p:cNvPr id="960" name="Google Shape;960;p78"/>
          <p:cNvSpPr txBox="1"/>
          <p:nvPr/>
        </p:nvSpPr>
        <p:spPr>
          <a:xfrm>
            <a:off x="4466927" y="4135656"/>
            <a:ext cx="1399510" cy="572464"/>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Focus on Target</a:t>
            </a:r>
            <a:endParaRPr/>
          </a:p>
          <a:p>
            <a:pPr indent="0" lvl="0" marL="0" marR="0" rtl="0" algn="l">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20s-30s</a:t>
            </a:r>
            <a:endParaRPr sz="1300">
              <a:solidFill>
                <a:schemeClr val="dk2"/>
              </a:solidFill>
              <a:latin typeface="Source Sans Pro"/>
              <a:ea typeface="Source Sans Pro"/>
              <a:cs typeface="Source Sans Pro"/>
              <a:sym typeface="Source Sans Pro"/>
            </a:endParaRPr>
          </a:p>
        </p:txBody>
      </p:sp>
      <p:cxnSp>
        <p:nvCxnSpPr>
          <p:cNvPr id="961" name="Google Shape;961;p78"/>
          <p:cNvCxnSpPr/>
          <p:nvPr/>
        </p:nvCxnSpPr>
        <p:spPr>
          <a:xfrm>
            <a:off x="4576465" y="3988040"/>
            <a:ext cx="1773535" cy="0"/>
          </a:xfrm>
          <a:prstGeom prst="straightConnector1">
            <a:avLst/>
          </a:prstGeom>
          <a:noFill/>
          <a:ln cap="flat" cmpd="sng" w="9525">
            <a:solidFill>
              <a:schemeClr val="accent3"/>
            </a:solidFill>
            <a:prstDash val="solid"/>
            <a:miter lim="800000"/>
            <a:headEnd len="sm" w="sm" type="none"/>
            <a:tailEnd len="sm" w="sm" type="none"/>
          </a:ln>
        </p:spPr>
      </p:cxnSp>
      <p:sp>
        <p:nvSpPr>
          <p:cNvPr id="962" name="Google Shape;962;p78"/>
          <p:cNvSpPr txBox="1"/>
          <p:nvPr/>
        </p:nvSpPr>
        <p:spPr>
          <a:xfrm>
            <a:off x="8280180" y="3050678"/>
            <a:ext cx="792088" cy="938719"/>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5500">
                <a:solidFill>
                  <a:schemeClr val="accent3"/>
                </a:solidFill>
                <a:latin typeface="Cormorant"/>
                <a:ea typeface="Cormorant"/>
                <a:cs typeface="Cormorant"/>
                <a:sym typeface="Cormorant"/>
              </a:rPr>
              <a:t>2</a:t>
            </a:r>
            <a:endParaRPr sz="5500">
              <a:solidFill>
                <a:schemeClr val="accent3"/>
              </a:solidFill>
              <a:latin typeface="Cormorant"/>
              <a:ea typeface="Cormorant"/>
              <a:cs typeface="Cormorant"/>
              <a:sym typeface="Cormorant"/>
            </a:endParaRPr>
          </a:p>
        </p:txBody>
      </p:sp>
      <p:sp>
        <p:nvSpPr>
          <p:cNvPr id="963" name="Google Shape;963;p78"/>
          <p:cNvSpPr txBox="1"/>
          <p:nvPr/>
        </p:nvSpPr>
        <p:spPr>
          <a:xfrm>
            <a:off x="7074502" y="4979172"/>
            <a:ext cx="1969924" cy="133882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and typesetting industry lorem is ipsum has created industry's minimal standard dummy text ever since over</a:t>
            </a:r>
            <a:endParaRPr/>
          </a:p>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when unknown printer took a galley minimal simple typography. </a:t>
            </a:r>
            <a:endParaRPr sz="900">
              <a:solidFill>
                <a:srgbClr val="7F7F7F"/>
              </a:solidFill>
              <a:latin typeface="Source Sans Pro"/>
              <a:ea typeface="Source Sans Pro"/>
              <a:cs typeface="Source Sans Pro"/>
              <a:sym typeface="Source Sans Pro"/>
            </a:endParaRPr>
          </a:p>
        </p:txBody>
      </p:sp>
      <p:sp>
        <p:nvSpPr>
          <p:cNvPr id="964" name="Google Shape;964;p78"/>
          <p:cNvSpPr txBox="1"/>
          <p:nvPr/>
        </p:nvSpPr>
        <p:spPr>
          <a:xfrm>
            <a:off x="7074500" y="4135656"/>
            <a:ext cx="1969925" cy="572464"/>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A Systematic Solving</a:t>
            </a:r>
            <a:endParaRPr/>
          </a:p>
          <a:p>
            <a:pPr indent="0" lvl="0" marL="0" marR="0" rtl="0" algn="l">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The Problem</a:t>
            </a:r>
            <a:endParaRPr sz="1300">
              <a:solidFill>
                <a:schemeClr val="dk2"/>
              </a:solidFill>
              <a:latin typeface="Source Sans Pro"/>
              <a:ea typeface="Source Sans Pro"/>
              <a:cs typeface="Source Sans Pro"/>
              <a:sym typeface="Source Sans Pro"/>
            </a:endParaRPr>
          </a:p>
        </p:txBody>
      </p:sp>
      <p:cxnSp>
        <p:nvCxnSpPr>
          <p:cNvPr id="965" name="Google Shape;965;p78"/>
          <p:cNvCxnSpPr/>
          <p:nvPr/>
        </p:nvCxnSpPr>
        <p:spPr>
          <a:xfrm>
            <a:off x="7184039" y="3988040"/>
            <a:ext cx="1769461" cy="0"/>
          </a:xfrm>
          <a:prstGeom prst="straightConnector1">
            <a:avLst/>
          </a:prstGeom>
          <a:noFill/>
          <a:ln cap="flat" cmpd="sng" w="9525">
            <a:solidFill>
              <a:schemeClr val="accent3"/>
            </a:solidFill>
            <a:prstDash val="solid"/>
            <a:miter lim="800000"/>
            <a:headEnd len="sm" w="sm" type="none"/>
            <a:tailEnd len="sm" w="sm" type="none"/>
          </a:ln>
        </p:spPr>
      </p:cxnSp>
      <p:sp>
        <p:nvSpPr>
          <p:cNvPr id="966" name="Google Shape;966;p78"/>
          <p:cNvSpPr txBox="1"/>
          <p:nvPr/>
        </p:nvSpPr>
        <p:spPr>
          <a:xfrm>
            <a:off x="10887753" y="3050678"/>
            <a:ext cx="792088" cy="938719"/>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5500">
                <a:solidFill>
                  <a:schemeClr val="accent3"/>
                </a:solidFill>
                <a:latin typeface="Cormorant"/>
                <a:ea typeface="Cormorant"/>
                <a:cs typeface="Cormorant"/>
                <a:sym typeface="Cormorant"/>
              </a:rPr>
              <a:t>3</a:t>
            </a:r>
            <a:endParaRPr sz="5500">
              <a:solidFill>
                <a:schemeClr val="accent3"/>
              </a:solidFill>
              <a:latin typeface="Cormorant"/>
              <a:ea typeface="Cormorant"/>
              <a:cs typeface="Cormorant"/>
              <a:sym typeface="Cormorant"/>
            </a:endParaRPr>
          </a:p>
        </p:txBody>
      </p:sp>
      <p:sp>
        <p:nvSpPr>
          <p:cNvPr id="967" name="Google Shape;967;p78"/>
          <p:cNvSpPr txBox="1"/>
          <p:nvPr/>
        </p:nvSpPr>
        <p:spPr>
          <a:xfrm>
            <a:off x="9682075" y="4979172"/>
            <a:ext cx="1969924" cy="133882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and typesetting industry lorem is ipsum has created industry's minimal standard dummy text ever since over</a:t>
            </a:r>
            <a:endParaRPr/>
          </a:p>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when unknown printer took a galley minimal simple typography. </a:t>
            </a:r>
            <a:endParaRPr sz="900">
              <a:solidFill>
                <a:srgbClr val="7F7F7F"/>
              </a:solidFill>
              <a:latin typeface="Source Sans Pro"/>
              <a:ea typeface="Source Sans Pro"/>
              <a:cs typeface="Source Sans Pro"/>
              <a:sym typeface="Source Sans Pro"/>
            </a:endParaRPr>
          </a:p>
        </p:txBody>
      </p:sp>
      <p:sp>
        <p:nvSpPr>
          <p:cNvPr id="968" name="Google Shape;968;p78"/>
          <p:cNvSpPr txBox="1"/>
          <p:nvPr/>
        </p:nvSpPr>
        <p:spPr>
          <a:xfrm>
            <a:off x="9682073" y="4135656"/>
            <a:ext cx="1769167" cy="572464"/>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Phased Execution Process</a:t>
            </a:r>
            <a:endParaRPr sz="1300">
              <a:solidFill>
                <a:schemeClr val="dk2"/>
              </a:solidFill>
              <a:latin typeface="Source Sans Pro"/>
              <a:ea typeface="Source Sans Pro"/>
              <a:cs typeface="Source Sans Pro"/>
              <a:sym typeface="Source Sans Pro"/>
            </a:endParaRPr>
          </a:p>
        </p:txBody>
      </p:sp>
      <p:cxnSp>
        <p:nvCxnSpPr>
          <p:cNvPr id="969" name="Google Shape;969;p78"/>
          <p:cNvCxnSpPr/>
          <p:nvPr/>
        </p:nvCxnSpPr>
        <p:spPr>
          <a:xfrm>
            <a:off x="9791612" y="3988040"/>
            <a:ext cx="1778088" cy="0"/>
          </a:xfrm>
          <a:prstGeom prst="straightConnector1">
            <a:avLst/>
          </a:prstGeom>
          <a:noFill/>
          <a:ln cap="flat" cmpd="sng" w="9525">
            <a:solidFill>
              <a:schemeClr val="accent3"/>
            </a:solidFill>
            <a:prstDash val="solid"/>
            <a:miter lim="800000"/>
            <a:headEnd len="sm" w="sm" type="none"/>
            <a:tailEnd len="sm" w="sm" type="none"/>
          </a:ln>
        </p:spPr>
      </p:cxnSp>
      <p:sp>
        <p:nvSpPr>
          <p:cNvPr id="970" name="Google Shape;970;p78"/>
          <p:cNvSpPr txBox="1"/>
          <p:nvPr/>
        </p:nvSpPr>
        <p:spPr>
          <a:xfrm>
            <a:off x="10488488" y="2005970"/>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971" name="Google Shape;971;p78"/>
          <p:cNvCxnSpPr/>
          <p:nvPr/>
        </p:nvCxnSpPr>
        <p:spPr>
          <a:xfrm>
            <a:off x="9433768" y="2193858"/>
            <a:ext cx="936104" cy="0"/>
          </a:xfrm>
          <a:prstGeom prst="straightConnector1">
            <a:avLst/>
          </a:prstGeom>
          <a:noFill/>
          <a:ln cap="flat" cmpd="sng" w="9525">
            <a:solidFill>
              <a:srgbClr val="BFBFBF"/>
            </a:solidFill>
            <a:prstDash val="solid"/>
            <a:miter lim="800000"/>
            <a:headEnd len="sm" w="sm" type="none"/>
            <a:tailEnd len="sm" w="sm" type="none"/>
          </a:ln>
        </p:spPr>
      </p:cxn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75" name="Shape 975"/>
        <p:cNvGrpSpPr/>
        <p:nvPr/>
      </p:nvGrpSpPr>
      <p:grpSpPr>
        <a:xfrm>
          <a:off x="0" y="0"/>
          <a:ext cx="0" cy="0"/>
          <a:chOff x="0" y="0"/>
          <a:chExt cx="0" cy="0"/>
        </a:xfrm>
      </p:grpSpPr>
      <p:sp>
        <p:nvSpPr>
          <p:cNvPr id="976" name="Google Shape;976;p79"/>
          <p:cNvSpPr/>
          <p:nvPr/>
        </p:nvSpPr>
        <p:spPr>
          <a:xfrm>
            <a:off x="0" y="0"/>
            <a:ext cx="4959614" cy="6858000"/>
          </a:xfrm>
          <a:prstGeom prst="rect">
            <a:avLst/>
          </a:prstGeom>
          <a:solidFill>
            <a:schemeClr val="accent5">
              <a:alpha val="4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77" name="Google Shape;977;p79"/>
          <p:cNvSpPr txBox="1"/>
          <p:nvPr/>
        </p:nvSpPr>
        <p:spPr>
          <a:xfrm>
            <a:off x="483650" y="372621"/>
            <a:ext cx="3853562"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Target</a:t>
            </a:r>
            <a:endParaRPr sz="5500">
              <a:solidFill>
                <a:schemeClr val="dk2"/>
              </a:solidFill>
              <a:latin typeface="Cormorant"/>
              <a:ea typeface="Cormorant"/>
              <a:cs typeface="Cormorant"/>
              <a:sym typeface="Cormorant"/>
            </a:endParaRPr>
          </a:p>
        </p:txBody>
      </p:sp>
      <p:sp>
        <p:nvSpPr>
          <p:cNvPr id="978" name="Google Shape;978;p79"/>
          <p:cNvSpPr/>
          <p:nvPr/>
        </p:nvSpPr>
        <p:spPr>
          <a:xfrm>
            <a:off x="-714216" y="3459544"/>
            <a:ext cx="4001904" cy="4001904"/>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79" name="Google Shape;979;p79"/>
          <p:cNvSpPr/>
          <p:nvPr/>
        </p:nvSpPr>
        <p:spPr>
          <a:xfrm>
            <a:off x="-176087" y="4535801"/>
            <a:ext cx="2925647" cy="2925647"/>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80" name="Google Shape;980;p79"/>
          <p:cNvSpPr/>
          <p:nvPr/>
        </p:nvSpPr>
        <p:spPr>
          <a:xfrm>
            <a:off x="308820" y="5505616"/>
            <a:ext cx="1955832" cy="1955832"/>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81" name="Google Shape;981;p79"/>
          <p:cNvSpPr txBox="1"/>
          <p:nvPr/>
        </p:nvSpPr>
        <p:spPr>
          <a:xfrm>
            <a:off x="481507" y="5749067"/>
            <a:ext cx="1610458" cy="332399"/>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Target Market</a:t>
            </a:r>
            <a:endParaRPr sz="1300">
              <a:solidFill>
                <a:schemeClr val="dk2"/>
              </a:solidFill>
              <a:latin typeface="Source Sans Pro"/>
              <a:ea typeface="Source Sans Pro"/>
              <a:cs typeface="Source Sans Pro"/>
              <a:sym typeface="Source Sans Pro"/>
            </a:endParaRPr>
          </a:p>
        </p:txBody>
      </p:sp>
      <p:sp>
        <p:nvSpPr>
          <p:cNvPr id="982" name="Google Shape;982;p79"/>
          <p:cNvSpPr txBox="1"/>
          <p:nvPr/>
        </p:nvSpPr>
        <p:spPr>
          <a:xfrm>
            <a:off x="369019" y="4836162"/>
            <a:ext cx="1835434" cy="332399"/>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Available Market</a:t>
            </a:r>
            <a:endParaRPr sz="1300">
              <a:solidFill>
                <a:schemeClr val="dk2"/>
              </a:solidFill>
              <a:latin typeface="Source Sans Pro"/>
              <a:ea typeface="Source Sans Pro"/>
              <a:cs typeface="Source Sans Pro"/>
              <a:sym typeface="Source Sans Pro"/>
            </a:endParaRPr>
          </a:p>
        </p:txBody>
      </p:sp>
      <p:sp>
        <p:nvSpPr>
          <p:cNvPr id="983" name="Google Shape;983;p79"/>
          <p:cNvSpPr txBox="1"/>
          <p:nvPr/>
        </p:nvSpPr>
        <p:spPr>
          <a:xfrm>
            <a:off x="369019" y="3924002"/>
            <a:ext cx="1835434" cy="332399"/>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Potential Market</a:t>
            </a:r>
            <a:endParaRPr sz="1300">
              <a:solidFill>
                <a:schemeClr val="dk2"/>
              </a:solidFill>
              <a:latin typeface="Source Sans Pro"/>
              <a:ea typeface="Source Sans Pro"/>
              <a:cs typeface="Source Sans Pro"/>
              <a:sym typeface="Source Sans Pro"/>
            </a:endParaRPr>
          </a:p>
        </p:txBody>
      </p:sp>
      <p:pic>
        <p:nvPicPr>
          <p:cNvPr id="984" name="Google Shape;984;p79"/>
          <p:cNvPicPr preferRelativeResize="0"/>
          <p:nvPr/>
        </p:nvPicPr>
        <p:blipFill rotWithShape="1">
          <a:blip r:embed="rId3">
            <a:alphaModFix/>
          </a:blip>
          <a:srcRect b="0" l="0" r="0" t="0"/>
          <a:stretch/>
        </p:blipFill>
        <p:spPr>
          <a:xfrm>
            <a:off x="7453220" y="766684"/>
            <a:ext cx="2254112" cy="1502740"/>
          </a:xfrm>
          <a:prstGeom prst="rect">
            <a:avLst/>
          </a:prstGeom>
          <a:noFill/>
          <a:ln>
            <a:noFill/>
          </a:ln>
        </p:spPr>
      </p:pic>
      <p:sp>
        <p:nvSpPr>
          <p:cNvPr id="985" name="Google Shape;985;p79"/>
          <p:cNvSpPr txBox="1"/>
          <p:nvPr/>
        </p:nvSpPr>
        <p:spPr>
          <a:xfrm>
            <a:off x="5548494" y="1435737"/>
            <a:ext cx="1411602" cy="452432"/>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900">
                <a:solidFill>
                  <a:srgbClr val="7F7F7F"/>
                </a:solidFill>
                <a:latin typeface="Source Sans Pro"/>
                <a:ea typeface="Source Sans Pro"/>
                <a:cs typeface="Source Sans Pro"/>
                <a:sym typeface="Source Sans Pro"/>
              </a:rPr>
              <a:t>If Opportunity Doesn't Knock, Build a Door.</a:t>
            </a:r>
            <a:endParaRPr/>
          </a:p>
        </p:txBody>
      </p:sp>
      <p:sp>
        <p:nvSpPr>
          <p:cNvPr id="986" name="Google Shape;986;p79"/>
          <p:cNvSpPr txBox="1"/>
          <p:nvPr/>
        </p:nvSpPr>
        <p:spPr>
          <a:xfrm>
            <a:off x="5548494" y="1147940"/>
            <a:ext cx="1411602"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Gender</a:t>
            </a:r>
            <a:endParaRPr sz="1300">
              <a:solidFill>
                <a:schemeClr val="dk2"/>
              </a:solidFill>
              <a:latin typeface="Source Sans Pro"/>
              <a:ea typeface="Source Sans Pro"/>
              <a:cs typeface="Source Sans Pro"/>
              <a:sym typeface="Source Sans Pro"/>
            </a:endParaRPr>
          </a:p>
        </p:txBody>
      </p:sp>
      <p:pic>
        <p:nvPicPr>
          <p:cNvPr id="987" name="Google Shape;987;p79"/>
          <p:cNvPicPr preferRelativeResize="0"/>
          <p:nvPr/>
        </p:nvPicPr>
        <p:blipFill rotWithShape="1">
          <a:blip r:embed="rId4">
            <a:alphaModFix/>
          </a:blip>
          <a:srcRect b="0" l="0" r="0" t="0"/>
          <a:stretch/>
        </p:blipFill>
        <p:spPr>
          <a:xfrm>
            <a:off x="7094718" y="2564904"/>
            <a:ext cx="5097282" cy="1190272"/>
          </a:xfrm>
          <a:prstGeom prst="rect">
            <a:avLst/>
          </a:prstGeom>
          <a:noFill/>
          <a:ln>
            <a:noFill/>
          </a:ln>
        </p:spPr>
      </p:pic>
      <p:sp>
        <p:nvSpPr>
          <p:cNvPr id="988" name="Google Shape;988;p79"/>
          <p:cNvSpPr txBox="1"/>
          <p:nvPr/>
        </p:nvSpPr>
        <p:spPr>
          <a:xfrm>
            <a:off x="5548494" y="3192592"/>
            <a:ext cx="1411602" cy="452432"/>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900">
                <a:solidFill>
                  <a:srgbClr val="7F7F7F"/>
                </a:solidFill>
                <a:latin typeface="Source Sans Pro"/>
                <a:ea typeface="Source Sans Pro"/>
                <a:cs typeface="Source Sans Pro"/>
                <a:sym typeface="Source Sans Pro"/>
              </a:rPr>
              <a:t>If Opportunity Doesn't Knock, Build a Door.</a:t>
            </a:r>
            <a:endParaRPr/>
          </a:p>
        </p:txBody>
      </p:sp>
      <p:sp>
        <p:nvSpPr>
          <p:cNvPr id="989" name="Google Shape;989;p79"/>
          <p:cNvSpPr txBox="1"/>
          <p:nvPr/>
        </p:nvSpPr>
        <p:spPr>
          <a:xfrm>
            <a:off x="5548494" y="2904795"/>
            <a:ext cx="1411602"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Age</a:t>
            </a:r>
            <a:endParaRPr sz="1300">
              <a:solidFill>
                <a:schemeClr val="dk2"/>
              </a:solidFill>
              <a:latin typeface="Source Sans Pro"/>
              <a:ea typeface="Source Sans Pro"/>
              <a:cs typeface="Source Sans Pro"/>
              <a:sym typeface="Source Sans Pro"/>
            </a:endParaRPr>
          </a:p>
        </p:txBody>
      </p:sp>
      <p:pic>
        <p:nvPicPr>
          <p:cNvPr id="990" name="Google Shape;990;p79"/>
          <p:cNvPicPr preferRelativeResize="0"/>
          <p:nvPr/>
        </p:nvPicPr>
        <p:blipFill rotWithShape="1">
          <a:blip r:embed="rId5">
            <a:alphaModFix/>
          </a:blip>
          <a:srcRect b="0" l="0" r="0" t="0"/>
          <a:stretch/>
        </p:blipFill>
        <p:spPr>
          <a:xfrm>
            <a:off x="7104112" y="4343170"/>
            <a:ext cx="4445300" cy="1652380"/>
          </a:xfrm>
          <a:prstGeom prst="rect">
            <a:avLst/>
          </a:prstGeom>
          <a:noFill/>
          <a:ln>
            <a:noFill/>
          </a:ln>
        </p:spPr>
      </p:pic>
      <p:sp>
        <p:nvSpPr>
          <p:cNvPr id="991" name="Google Shape;991;p79"/>
          <p:cNvSpPr/>
          <p:nvPr/>
        </p:nvSpPr>
        <p:spPr>
          <a:xfrm>
            <a:off x="7289852" y="6172233"/>
            <a:ext cx="69978" cy="74552"/>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92" name="Google Shape;992;p79"/>
          <p:cNvSpPr txBox="1"/>
          <p:nvPr/>
        </p:nvSpPr>
        <p:spPr>
          <a:xfrm>
            <a:off x="7370220" y="6101018"/>
            <a:ext cx="549403" cy="216982"/>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None/>
            </a:pPr>
            <a:r>
              <a:rPr lang="en-US" sz="900">
                <a:solidFill>
                  <a:srgbClr val="7F7F7F"/>
                </a:solidFill>
                <a:latin typeface="Source Sans Pro"/>
                <a:ea typeface="Source Sans Pro"/>
                <a:cs typeface="Source Sans Pro"/>
                <a:sym typeface="Source Sans Pro"/>
              </a:rPr>
              <a:t>1st Qtr</a:t>
            </a:r>
            <a:endParaRPr sz="900">
              <a:solidFill>
                <a:srgbClr val="7F7F7F"/>
              </a:solidFill>
              <a:latin typeface="Source Sans Pro"/>
              <a:ea typeface="Source Sans Pro"/>
              <a:cs typeface="Source Sans Pro"/>
              <a:sym typeface="Source Sans Pro"/>
            </a:endParaRPr>
          </a:p>
        </p:txBody>
      </p:sp>
      <p:sp>
        <p:nvSpPr>
          <p:cNvPr id="993" name="Google Shape;993;p79"/>
          <p:cNvSpPr/>
          <p:nvPr/>
        </p:nvSpPr>
        <p:spPr>
          <a:xfrm>
            <a:off x="7981129" y="6172233"/>
            <a:ext cx="69978" cy="74552"/>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94" name="Google Shape;994;p79"/>
          <p:cNvSpPr txBox="1"/>
          <p:nvPr/>
        </p:nvSpPr>
        <p:spPr>
          <a:xfrm>
            <a:off x="8061497" y="6101018"/>
            <a:ext cx="549403" cy="216982"/>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None/>
            </a:pPr>
            <a:r>
              <a:rPr lang="en-US" sz="900">
                <a:solidFill>
                  <a:srgbClr val="7F7F7F"/>
                </a:solidFill>
                <a:latin typeface="Source Sans Pro"/>
                <a:ea typeface="Source Sans Pro"/>
                <a:cs typeface="Source Sans Pro"/>
                <a:sym typeface="Source Sans Pro"/>
              </a:rPr>
              <a:t>2nd Qtr</a:t>
            </a:r>
            <a:endParaRPr sz="900">
              <a:solidFill>
                <a:srgbClr val="7F7F7F"/>
              </a:solidFill>
              <a:latin typeface="Source Sans Pro"/>
              <a:ea typeface="Source Sans Pro"/>
              <a:cs typeface="Source Sans Pro"/>
              <a:sym typeface="Source Sans Pro"/>
            </a:endParaRPr>
          </a:p>
        </p:txBody>
      </p:sp>
      <p:sp>
        <p:nvSpPr>
          <p:cNvPr id="995" name="Google Shape;995;p79"/>
          <p:cNvSpPr/>
          <p:nvPr/>
        </p:nvSpPr>
        <p:spPr>
          <a:xfrm>
            <a:off x="8672406" y="6172233"/>
            <a:ext cx="69978" cy="74552"/>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96" name="Google Shape;996;p79"/>
          <p:cNvSpPr txBox="1"/>
          <p:nvPr/>
        </p:nvSpPr>
        <p:spPr>
          <a:xfrm>
            <a:off x="8752774" y="6101018"/>
            <a:ext cx="549403" cy="216982"/>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None/>
            </a:pPr>
            <a:r>
              <a:rPr lang="en-US" sz="900">
                <a:solidFill>
                  <a:srgbClr val="7F7F7F"/>
                </a:solidFill>
                <a:latin typeface="Source Sans Pro"/>
                <a:ea typeface="Source Sans Pro"/>
                <a:cs typeface="Source Sans Pro"/>
                <a:sym typeface="Source Sans Pro"/>
              </a:rPr>
              <a:t>3rd Qtr</a:t>
            </a:r>
            <a:endParaRPr sz="900">
              <a:solidFill>
                <a:srgbClr val="7F7F7F"/>
              </a:solidFill>
              <a:latin typeface="Source Sans Pro"/>
              <a:ea typeface="Source Sans Pro"/>
              <a:cs typeface="Source Sans Pro"/>
              <a:sym typeface="Source Sans Pro"/>
            </a:endParaRPr>
          </a:p>
        </p:txBody>
      </p:sp>
      <p:sp>
        <p:nvSpPr>
          <p:cNvPr id="997" name="Google Shape;997;p79"/>
          <p:cNvSpPr/>
          <p:nvPr/>
        </p:nvSpPr>
        <p:spPr>
          <a:xfrm>
            <a:off x="9363683" y="6172233"/>
            <a:ext cx="69978" cy="74552"/>
          </a:xfrm>
          <a:prstGeom prst="rect">
            <a:avLst/>
          </a:prstGeom>
          <a:solidFill>
            <a:srgbClr val="CFC2BD"/>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998" name="Google Shape;998;p79"/>
          <p:cNvSpPr txBox="1"/>
          <p:nvPr/>
        </p:nvSpPr>
        <p:spPr>
          <a:xfrm>
            <a:off x="9444051" y="6101018"/>
            <a:ext cx="549403" cy="216982"/>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None/>
            </a:pPr>
            <a:r>
              <a:rPr lang="en-US" sz="900">
                <a:solidFill>
                  <a:srgbClr val="7F7F7F"/>
                </a:solidFill>
                <a:latin typeface="Source Sans Pro"/>
                <a:ea typeface="Source Sans Pro"/>
                <a:cs typeface="Source Sans Pro"/>
                <a:sym typeface="Source Sans Pro"/>
              </a:rPr>
              <a:t>4th Qtr</a:t>
            </a:r>
            <a:endParaRPr sz="900">
              <a:solidFill>
                <a:srgbClr val="7F7F7F"/>
              </a:solidFill>
              <a:latin typeface="Source Sans Pro"/>
              <a:ea typeface="Source Sans Pro"/>
              <a:cs typeface="Source Sans Pro"/>
              <a:sym typeface="Source Sans Pro"/>
            </a:endParaRPr>
          </a:p>
        </p:txBody>
      </p:sp>
      <p:sp>
        <p:nvSpPr>
          <p:cNvPr id="999" name="Google Shape;999;p79"/>
          <p:cNvSpPr/>
          <p:nvPr/>
        </p:nvSpPr>
        <p:spPr>
          <a:xfrm>
            <a:off x="10054960" y="6172233"/>
            <a:ext cx="69978" cy="74552"/>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00" name="Google Shape;1000;p79"/>
          <p:cNvSpPr txBox="1"/>
          <p:nvPr/>
        </p:nvSpPr>
        <p:spPr>
          <a:xfrm>
            <a:off x="10135328" y="6101018"/>
            <a:ext cx="549403" cy="216982"/>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None/>
            </a:pPr>
            <a:r>
              <a:rPr lang="en-US" sz="900">
                <a:solidFill>
                  <a:srgbClr val="7F7F7F"/>
                </a:solidFill>
                <a:latin typeface="Source Sans Pro"/>
                <a:ea typeface="Source Sans Pro"/>
                <a:cs typeface="Source Sans Pro"/>
                <a:sym typeface="Source Sans Pro"/>
              </a:rPr>
              <a:t>5th Qtr</a:t>
            </a:r>
            <a:endParaRPr sz="900">
              <a:solidFill>
                <a:srgbClr val="7F7F7F"/>
              </a:solidFill>
              <a:latin typeface="Source Sans Pro"/>
              <a:ea typeface="Source Sans Pro"/>
              <a:cs typeface="Source Sans Pro"/>
              <a:sym typeface="Source Sans Pro"/>
            </a:endParaRPr>
          </a:p>
        </p:txBody>
      </p:sp>
      <p:sp>
        <p:nvSpPr>
          <p:cNvPr id="1001" name="Google Shape;1001;p79"/>
          <p:cNvSpPr/>
          <p:nvPr/>
        </p:nvSpPr>
        <p:spPr>
          <a:xfrm>
            <a:off x="10746236" y="6172233"/>
            <a:ext cx="69978" cy="74552"/>
          </a:xfrm>
          <a:prstGeom prst="rect">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002" name="Google Shape;1002;p79"/>
          <p:cNvSpPr txBox="1"/>
          <p:nvPr/>
        </p:nvSpPr>
        <p:spPr>
          <a:xfrm>
            <a:off x="10826604" y="6101018"/>
            <a:ext cx="549403" cy="216982"/>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None/>
            </a:pPr>
            <a:r>
              <a:rPr lang="en-US" sz="900">
                <a:solidFill>
                  <a:srgbClr val="7F7F7F"/>
                </a:solidFill>
                <a:latin typeface="Source Sans Pro"/>
                <a:ea typeface="Source Sans Pro"/>
                <a:cs typeface="Source Sans Pro"/>
                <a:sym typeface="Source Sans Pro"/>
              </a:rPr>
              <a:t>6th Qtr</a:t>
            </a:r>
            <a:endParaRPr sz="900">
              <a:solidFill>
                <a:srgbClr val="7F7F7F"/>
              </a:solidFill>
              <a:latin typeface="Source Sans Pro"/>
              <a:ea typeface="Source Sans Pro"/>
              <a:cs typeface="Source Sans Pro"/>
              <a:sym typeface="Source Sans Pro"/>
            </a:endParaRPr>
          </a:p>
        </p:txBody>
      </p:sp>
      <p:sp>
        <p:nvSpPr>
          <p:cNvPr id="1003" name="Google Shape;1003;p79"/>
          <p:cNvSpPr txBox="1"/>
          <p:nvPr/>
        </p:nvSpPr>
        <p:spPr>
          <a:xfrm>
            <a:off x="5548494" y="5248268"/>
            <a:ext cx="1411602" cy="452432"/>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900">
                <a:solidFill>
                  <a:srgbClr val="7F7F7F"/>
                </a:solidFill>
                <a:latin typeface="Source Sans Pro"/>
                <a:ea typeface="Source Sans Pro"/>
                <a:cs typeface="Source Sans Pro"/>
                <a:sym typeface="Source Sans Pro"/>
              </a:rPr>
              <a:t>If Opportunity Doesn't Knock, Build a Door.</a:t>
            </a:r>
            <a:endParaRPr/>
          </a:p>
        </p:txBody>
      </p:sp>
      <p:sp>
        <p:nvSpPr>
          <p:cNvPr id="1004" name="Google Shape;1004;p79"/>
          <p:cNvSpPr txBox="1"/>
          <p:nvPr/>
        </p:nvSpPr>
        <p:spPr>
          <a:xfrm>
            <a:off x="5548494" y="4960471"/>
            <a:ext cx="1411602"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Status</a:t>
            </a:r>
            <a:endParaRPr sz="1300">
              <a:solidFill>
                <a:schemeClr val="dk2"/>
              </a:solidFill>
              <a:latin typeface="Source Sans Pro"/>
              <a:ea typeface="Source Sans Pro"/>
              <a:cs typeface="Source Sans Pro"/>
              <a:sym typeface="Source Sans Pro"/>
            </a:endParaRPr>
          </a:p>
        </p:txBody>
      </p:sp>
      <p:cxnSp>
        <p:nvCxnSpPr>
          <p:cNvPr id="1005" name="Google Shape;1005;p79"/>
          <p:cNvCxnSpPr/>
          <p:nvPr/>
        </p:nvCxnSpPr>
        <p:spPr>
          <a:xfrm>
            <a:off x="5628068" y="4133586"/>
            <a:ext cx="6023930" cy="0"/>
          </a:xfrm>
          <a:prstGeom prst="straightConnector1">
            <a:avLst/>
          </a:prstGeom>
          <a:noFill/>
          <a:ln cap="flat" cmpd="sng" w="9525">
            <a:solidFill>
              <a:schemeClr val="accent1"/>
            </a:solidFill>
            <a:prstDash val="solid"/>
            <a:miter lim="800000"/>
            <a:headEnd len="sm" w="sm" type="none"/>
            <a:tailEnd len="sm" w="sm" type="none"/>
          </a:ln>
        </p:spPr>
      </p:cxnSp>
      <p:cxnSp>
        <p:nvCxnSpPr>
          <p:cNvPr id="1006" name="Google Shape;1006;p79"/>
          <p:cNvCxnSpPr/>
          <p:nvPr/>
        </p:nvCxnSpPr>
        <p:spPr>
          <a:xfrm>
            <a:off x="5628068" y="2564904"/>
            <a:ext cx="6023930" cy="0"/>
          </a:xfrm>
          <a:prstGeom prst="straightConnector1">
            <a:avLst/>
          </a:prstGeom>
          <a:noFill/>
          <a:ln cap="flat" cmpd="sng" w="9525">
            <a:solidFill>
              <a:schemeClr val="accent1"/>
            </a:solidFill>
            <a:prstDash val="solid"/>
            <a:miter lim="800000"/>
            <a:headEnd len="sm" w="sm" type="none"/>
            <a:tailEnd len="sm" w="sm" type="none"/>
          </a:ln>
        </p:spPr>
      </p:cxnSp>
      <p:sp>
        <p:nvSpPr>
          <p:cNvPr id="1007" name="Google Shape;1007;p79"/>
          <p:cNvSpPr/>
          <p:nvPr/>
        </p:nvSpPr>
        <p:spPr>
          <a:xfrm>
            <a:off x="10375786" y="1532595"/>
            <a:ext cx="267142" cy="376072"/>
          </a:xfrm>
          <a:custGeom>
            <a:rect b="b" l="l" r="r" t="t"/>
            <a:pathLst>
              <a:path extrusionOk="0" h="67" w="48">
                <a:moveTo>
                  <a:pt x="45" y="42"/>
                </a:moveTo>
                <a:cubicBezTo>
                  <a:pt x="43" y="42"/>
                  <a:pt x="42" y="42"/>
                  <a:pt x="42" y="41"/>
                </a:cubicBezTo>
                <a:cubicBezTo>
                  <a:pt x="33" y="28"/>
                  <a:pt x="33" y="28"/>
                  <a:pt x="33" y="28"/>
                </a:cubicBezTo>
                <a:cubicBezTo>
                  <a:pt x="31" y="28"/>
                  <a:pt x="31" y="28"/>
                  <a:pt x="31" y="28"/>
                </a:cubicBezTo>
                <a:cubicBezTo>
                  <a:pt x="31" y="33"/>
                  <a:pt x="31" y="33"/>
                  <a:pt x="31" y="33"/>
                </a:cubicBezTo>
                <a:cubicBezTo>
                  <a:pt x="41" y="48"/>
                  <a:pt x="41" y="48"/>
                  <a:pt x="41" y="48"/>
                </a:cubicBezTo>
                <a:cubicBezTo>
                  <a:pt x="41" y="49"/>
                  <a:pt x="41" y="49"/>
                  <a:pt x="41" y="50"/>
                </a:cubicBezTo>
                <a:cubicBezTo>
                  <a:pt x="41" y="51"/>
                  <a:pt x="40" y="52"/>
                  <a:pt x="39" y="52"/>
                </a:cubicBezTo>
                <a:cubicBezTo>
                  <a:pt x="31" y="52"/>
                  <a:pt x="31" y="52"/>
                  <a:pt x="31" y="52"/>
                </a:cubicBezTo>
                <a:cubicBezTo>
                  <a:pt x="31" y="62"/>
                  <a:pt x="31" y="62"/>
                  <a:pt x="31" y="62"/>
                </a:cubicBezTo>
                <a:cubicBezTo>
                  <a:pt x="31" y="65"/>
                  <a:pt x="29" y="67"/>
                  <a:pt x="27" y="67"/>
                </a:cubicBezTo>
                <a:cubicBezTo>
                  <a:pt x="21" y="67"/>
                  <a:pt x="21" y="67"/>
                  <a:pt x="21" y="67"/>
                </a:cubicBezTo>
                <a:cubicBezTo>
                  <a:pt x="19" y="67"/>
                  <a:pt x="17" y="65"/>
                  <a:pt x="17" y="62"/>
                </a:cubicBezTo>
                <a:cubicBezTo>
                  <a:pt x="17" y="52"/>
                  <a:pt x="17" y="52"/>
                  <a:pt x="17" y="52"/>
                </a:cubicBezTo>
                <a:cubicBezTo>
                  <a:pt x="9" y="52"/>
                  <a:pt x="9" y="52"/>
                  <a:pt x="9" y="52"/>
                </a:cubicBezTo>
                <a:cubicBezTo>
                  <a:pt x="8" y="52"/>
                  <a:pt x="7" y="51"/>
                  <a:pt x="7" y="50"/>
                </a:cubicBezTo>
                <a:cubicBezTo>
                  <a:pt x="7" y="49"/>
                  <a:pt x="7" y="49"/>
                  <a:pt x="7" y="48"/>
                </a:cubicBezTo>
                <a:cubicBezTo>
                  <a:pt x="17" y="33"/>
                  <a:pt x="17" y="33"/>
                  <a:pt x="17" y="33"/>
                </a:cubicBezTo>
                <a:cubicBezTo>
                  <a:pt x="17" y="28"/>
                  <a:pt x="17" y="28"/>
                  <a:pt x="17" y="28"/>
                </a:cubicBezTo>
                <a:cubicBezTo>
                  <a:pt x="15" y="28"/>
                  <a:pt x="15" y="28"/>
                  <a:pt x="15" y="28"/>
                </a:cubicBezTo>
                <a:cubicBezTo>
                  <a:pt x="6" y="41"/>
                  <a:pt x="6" y="41"/>
                  <a:pt x="6" y="41"/>
                </a:cubicBezTo>
                <a:cubicBezTo>
                  <a:pt x="6" y="42"/>
                  <a:pt x="5" y="42"/>
                  <a:pt x="3" y="42"/>
                </a:cubicBezTo>
                <a:cubicBezTo>
                  <a:pt x="1" y="42"/>
                  <a:pt x="0" y="41"/>
                  <a:pt x="0" y="39"/>
                </a:cubicBezTo>
                <a:cubicBezTo>
                  <a:pt x="0" y="38"/>
                  <a:pt x="0" y="37"/>
                  <a:pt x="0" y="37"/>
                </a:cubicBezTo>
                <a:cubicBezTo>
                  <a:pt x="10" y="22"/>
                  <a:pt x="10" y="22"/>
                  <a:pt x="10" y="22"/>
                </a:cubicBezTo>
                <a:cubicBezTo>
                  <a:pt x="12" y="20"/>
                  <a:pt x="14" y="18"/>
                  <a:pt x="17" y="18"/>
                </a:cubicBezTo>
                <a:cubicBezTo>
                  <a:pt x="31" y="18"/>
                  <a:pt x="31" y="18"/>
                  <a:pt x="31" y="18"/>
                </a:cubicBezTo>
                <a:cubicBezTo>
                  <a:pt x="34" y="18"/>
                  <a:pt x="37" y="20"/>
                  <a:pt x="38" y="22"/>
                </a:cubicBezTo>
                <a:cubicBezTo>
                  <a:pt x="48" y="37"/>
                  <a:pt x="48" y="37"/>
                  <a:pt x="48" y="37"/>
                </a:cubicBezTo>
                <a:cubicBezTo>
                  <a:pt x="48" y="37"/>
                  <a:pt x="48" y="38"/>
                  <a:pt x="48" y="39"/>
                </a:cubicBezTo>
                <a:cubicBezTo>
                  <a:pt x="48" y="41"/>
                  <a:pt x="47" y="42"/>
                  <a:pt x="45" y="42"/>
                </a:cubicBezTo>
                <a:close/>
                <a:moveTo>
                  <a:pt x="24" y="17"/>
                </a:moveTo>
                <a:cubicBezTo>
                  <a:pt x="19" y="17"/>
                  <a:pt x="16" y="13"/>
                  <a:pt x="16" y="8"/>
                </a:cubicBezTo>
                <a:cubicBezTo>
                  <a:pt x="16" y="4"/>
                  <a:pt x="19" y="0"/>
                  <a:pt x="24" y="0"/>
                </a:cubicBezTo>
                <a:cubicBezTo>
                  <a:pt x="29" y="0"/>
                  <a:pt x="33" y="4"/>
                  <a:pt x="33" y="8"/>
                </a:cubicBezTo>
                <a:cubicBezTo>
                  <a:pt x="33" y="13"/>
                  <a:pt x="29" y="17"/>
                  <a:pt x="24" y="17"/>
                </a:cubicBezTo>
                <a:close/>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08" name="Google Shape;1008;p79"/>
          <p:cNvSpPr/>
          <p:nvPr/>
        </p:nvSpPr>
        <p:spPr>
          <a:xfrm>
            <a:off x="11175126" y="1532593"/>
            <a:ext cx="217863" cy="376074"/>
          </a:xfrm>
          <a:custGeom>
            <a:rect b="b" l="l" r="r" t="t"/>
            <a:pathLst>
              <a:path extrusionOk="0" h="67" w="39">
                <a:moveTo>
                  <a:pt x="39" y="41"/>
                </a:moveTo>
                <a:cubicBezTo>
                  <a:pt x="39" y="43"/>
                  <a:pt x="37" y="45"/>
                  <a:pt x="35" y="45"/>
                </a:cubicBezTo>
                <a:cubicBezTo>
                  <a:pt x="33" y="45"/>
                  <a:pt x="31" y="43"/>
                  <a:pt x="31" y="41"/>
                </a:cubicBezTo>
                <a:cubicBezTo>
                  <a:pt x="31" y="28"/>
                  <a:pt x="31" y="28"/>
                  <a:pt x="31" y="28"/>
                </a:cubicBezTo>
                <a:cubicBezTo>
                  <a:pt x="29" y="28"/>
                  <a:pt x="29" y="28"/>
                  <a:pt x="29" y="28"/>
                </a:cubicBezTo>
                <a:cubicBezTo>
                  <a:pt x="29" y="62"/>
                  <a:pt x="29" y="62"/>
                  <a:pt x="29" y="62"/>
                </a:cubicBezTo>
                <a:cubicBezTo>
                  <a:pt x="29" y="65"/>
                  <a:pt x="27" y="67"/>
                  <a:pt x="25" y="67"/>
                </a:cubicBezTo>
                <a:cubicBezTo>
                  <a:pt x="22" y="67"/>
                  <a:pt x="20" y="65"/>
                  <a:pt x="20" y="62"/>
                </a:cubicBezTo>
                <a:cubicBezTo>
                  <a:pt x="20" y="45"/>
                  <a:pt x="20" y="45"/>
                  <a:pt x="20" y="45"/>
                </a:cubicBezTo>
                <a:cubicBezTo>
                  <a:pt x="18" y="45"/>
                  <a:pt x="18" y="45"/>
                  <a:pt x="18" y="45"/>
                </a:cubicBezTo>
                <a:cubicBezTo>
                  <a:pt x="18" y="62"/>
                  <a:pt x="18" y="62"/>
                  <a:pt x="18" y="62"/>
                </a:cubicBezTo>
                <a:cubicBezTo>
                  <a:pt x="18" y="65"/>
                  <a:pt x="16" y="67"/>
                  <a:pt x="14" y="67"/>
                </a:cubicBezTo>
                <a:cubicBezTo>
                  <a:pt x="11" y="67"/>
                  <a:pt x="9" y="65"/>
                  <a:pt x="9" y="62"/>
                </a:cubicBezTo>
                <a:cubicBezTo>
                  <a:pt x="9" y="28"/>
                  <a:pt x="9" y="28"/>
                  <a:pt x="9" y="28"/>
                </a:cubicBezTo>
                <a:cubicBezTo>
                  <a:pt x="7" y="28"/>
                  <a:pt x="7" y="28"/>
                  <a:pt x="7" y="28"/>
                </a:cubicBezTo>
                <a:cubicBezTo>
                  <a:pt x="7" y="41"/>
                  <a:pt x="7" y="41"/>
                  <a:pt x="7" y="41"/>
                </a:cubicBezTo>
                <a:cubicBezTo>
                  <a:pt x="7" y="43"/>
                  <a:pt x="5" y="45"/>
                  <a:pt x="3" y="45"/>
                </a:cubicBezTo>
                <a:cubicBezTo>
                  <a:pt x="1" y="45"/>
                  <a:pt x="0" y="43"/>
                  <a:pt x="0" y="41"/>
                </a:cubicBezTo>
                <a:cubicBezTo>
                  <a:pt x="0" y="25"/>
                  <a:pt x="0" y="25"/>
                  <a:pt x="0" y="25"/>
                </a:cubicBezTo>
                <a:cubicBezTo>
                  <a:pt x="0" y="21"/>
                  <a:pt x="3" y="18"/>
                  <a:pt x="7" y="18"/>
                </a:cubicBezTo>
                <a:cubicBezTo>
                  <a:pt x="31" y="18"/>
                  <a:pt x="31" y="18"/>
                  <a:pt x="31" y="18"/>
                </a:cubicBezTo>
                <a:cubicBezTo>
                  <a:pt x="35" y="18"/>
                  <a:pt x="39" y="21"/>
                  <a:pt x="39" y="25"/>
                </a:cubicBezTo>
                <a:lnTo>
                  <a:pt x="39" y="41"/>
                </a:lnTo>
                <a:close/>
                <a:moveTo>
                  <a:pt x="19" y="17"/>
                </a:moveTo>
                <a:cubicBezTo>
                  <a:pt x="14" y="17"/>
                  <a:pt x="11" y="13"/>
                  <a:pt x="11" y="8"/>
                </a:cubicBezTo>
                <a:cubicBezTo>
                  <a:pt x="11" y="4"/>
                  <a:pt x="14" y="0"/>
                  <a:pt x="19" y="0"/>
                </a:cubicBezTo>
                <a:cubicBezTo>
                  <a:pt x="24" y="0"/>
                  <a:pt x="28" y="4"/>
                  <a:pt x="28" y="8"/>
                </a:cubicBezTo>
                <a:cubicBezTo>
                  <a:pt x="28" y="13"/>
                  <a:pt x="24" y="17"/>
                  <a:pt x="19" y="17"/>
                </a:cubicBezTo>
                <a:close/>
              </a:path>
            </a:pathLst>
          </a:cu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09" name="Google Shape;1009;p79"/>
          <p:cNvSpPr txBox="1"/>
          <p:nvPr/>
        </p:nvSpPr>
        <p:spPr>
          <a:xfrm>
            <a:off x="10200456" y="2038592"/>
            <a:ext cx="617802" cy="2308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900">
                <a:solidFill>
                  <a:srgbClr val="7F7F7F"/>
                </a:solidFill>
                <a:latin typeface="Source Sans Pro"/>
                <a:ea typeface="Source Sans Pro"/>
                <a:cs typeface="Source Sans Pro"/>
                <a:sym typeface="Source Sans Pro"/>
              </a:rPr>
              <a:t>Women</a:t>
            </a:r>
            <a:endParaRPr sz="900">
              <a:solidFill>
                <a:srgbClr val="7F7F7F"/>
              </a:solidFill>
              <a:latin typeface="Source Sans Pro"/>
              <a:ea typeface="Source Sans Pro"/>
              <a:cs typeface="Source Sans Pro"/>
              <a:sym typeface="Source Sans Pro"/>
            </a:endParaRPr>
          </a:p>
        </p:txBody>
      </p:sp>
      <p:sp>
        <p:nvSpPr>
          <p:cNvPr id="1010" name="Google Shape;1010;p79"/>
          <p:cNvSpPr txBox="1"/>
          <p:nvPr/>
        </p:nvSpPr>
        <p:spPr>
          <a:xfrm>
            <a:off x="10975156" y="2038592"/>
            <a:ext cx="617802" cy="2308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900">
                <a:solidFill>
                  <a:srgbClr val="7F7F7F"/>
                </a:solidFill>
                <a:latin typeface="Source Sans Pro"/>
                <a:ea typeface="Source Sans Pro"/>
                <a:cs typeface="Source Sans Pro"/>
                <a:sym typeface="Source Sans Pro"/>
              </a:rPr>
              <a:t>Men</a:t>
            </a:r>
            <a:endParaRPr sz="900">
              <a:solidFill>
                <a:srgbClr val="7F7F7F"/>
              </a:solidFill>
              <a:latin typeface="Source Sans Pro"/>
              <a:ea typeface="Source Sans Pro"/>
              <a:cs typeface="Source Sans Pro"/>
              <a:sym typeface="Source Sans Pro"/>
            </a:endParaRPr>
          </a:p>
        </p:txBody>
      </p:sp>
      <p:sp>
        <p:nvSpPr>
          <p:cNvPr id="1011" name="Google Shape;1011;p79"/>
          <p:cNvSpPr txBox="1"/>
          <p:nvPr/>
        </p:nvSpPr>
        <p:spPr>
          <a:xfrm>
            <a:off x="483650" y="1617897"/>
            <a:ext cx="3853562"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create minimal has been industry's standard dummy text ever since 1500s when an unknown printer took a galley. Lorem Ipsum is simply dummy text standard dummy text ever printer took a galley.</a:t>
            </a:r>
            <a:endParaRPr sz="900">
              <a:solidFill>
                <a:srgbClr val="7F7F7F"/>
              </a:solidFill>
              <a:latin typeface="Source Sans Pro"/>
              <a:ea typeface="Source Sans Pro"/>
              <a:cs typeface="Source Sans Pro"/>
              <a:sym typeface="Source Sans Pro"/>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3" name="Shape 163"/>
        <p:cNvGrpSpPr/>
        <p:nvPr/>
      </p:nvGrpSpPr>
      <p:grpSpPr>
        <a:xfrm>
          <a:off x="0" y="0"/>
          <a:ext cx="0" cy="0"/>
          <a:chOff x="0" y="0"/>
          <a:chExt cx="0" cy="0"/>
        </a:xfrm>
      </p:grpSpPr>
      <p:pic>
        <p:nvPicPr>
          <p:cNvPr id="164" name="Google Shape;164;p44"/>
          <p:cNvPicPr preferRelativeResize="0"/>
          <p:nvPr/>
        </p:nvPicPr>
        <p:blipFill rotWithShape="1">
          <a:blip r:embed="rId3">
            <a:alphaModFix/>
          </a:blip>
          <a:srcRect b="1761" l="5360" r="760" t="29688"/>
          <a:stretch/>
        </p:blipFill>
        <p:spPr>
          <a:xfrm>
            <a:off x="540000" y="908725"/>
            <a:ext cx="11112000" cy="5409276"/>
          </a:xfrm>
          <a:prstGeom prst="rect">
            <a:avLst/>
          </a:prstGeom>
          <a:noFill/>
          <a:ln>
            <a:noFill/>
          </a:ln>
        </p:spPr>
      </p:pic>
      <p:sp>
        <p:nvSpPr>
          <p:cNvPr id="165" name="Google Shape;165;p44"/>
          <p:cNvSpPr/>
          <p:nvPr/>
        </p:nvSpPr>
        <p:spPr>
          <a:xfrm>
            <a:off x="5015881" y="3212976"/>
            <a:ext cx="6636118" cy="3105024"/>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6" name="Google Shape;166;p44"/>
          <p:cNvSpPr txBox="1"/>
          <p:nvPr/>
        </p:nvSpPr>
        <p:spPr>
          <a:xfrm>
            <a:off x="5555184" y="3642409"/>
            <a:ext cx="2557040"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About</a:t>
            </a:r>
            <a:endParaRPr sz="5500">
              <a:solidFill>
                <a:schemeClr val="dk2"/>
              </a:solidFill>
              <a:latin typeface="Cormorant"/>
              <a:ea typeface="Cormorant"/>
              <a:cs typeface="Cormorant"/>
              <a:sym typeface="Cormorant"/>
            </a:endParaRPr>
          </a:p>
        </p:txBody>
      </p:sp>
      <p:sp>
        <p:nvSpPr>
          <p:cNvPr id="167" name="Google Shape;167;p44"/>
          <p:cNvSpPr txBox="1"/>
          <p:nvPr/>
        </p:nvSpPr>
        <p:spPr>
          <a:xfrm>
            <a:off x="7571030" y="4924235"/>
            <a:ext cx="3853562"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 when an unknown printer took a galley. Lorem Ipsum is simply dummy text standard dummy text ever printer took a galley.</a:t>
            </a:r>
            <a:endParaRPr/>
          </a:p>
        </p:txBody>
      </p:sp>
      <p:grpSp>
        <p:nvGrpSpPr>
          <p:cNvPr id="168" name="Google Shape;168;p44"/>
          <p:cNvGrpSpPr/>
          <p:nvPr/>
        </p:nvGrpSpPr>
        <p:grpSpPr>
          <a:xfrm>
            <a:off x="540001" y="540000"/>
            <a:ext cx="1496322" cy="144312"/>
            <a:chOff x="5266267" y="4352166"/>
            <a:chExt cx="1659466" cy="160046"/>
          </a:xfrm>
        </p:grpSpPr>
        <p:sp>
          <p:nvSpPr>
            <p:cNvPr id="169" name="Google Shape;169;p44"/>
            <p:cNvSpPr/>
            <p:nvPr/>
          </p:nvSpPr>
          <p:spPr>
            <a:xfrm>
              <a:off x="6378868" y="4361812"/>
              <a:ext cx="140754" cy="140754"/>
            </a:xfrm>
            <a:custGeom>
              <a:rect b="b" l="l" r="r" t="t"/>
              <a:pathLst>
                <a:path extrusionOk="0" h="609" w="609">
                  <a:moveTo>
                    <a:pt x="530" y="608"/>
                  </a:moveTo>
                  <a:lnTo>
                    <a:pt x="530" y="608"/>
                  </a:lnTo>
                  <a:cubicBezTo>
                    <a:pt x="78" y="608"/>
                    <a:pt x="78" y="608"/>
                    <a:pt x="78" y="608"/>
                  </a:cubicBezTo>
                  <a:cubicBezTo>
                    <a:pt x="36" y="608"/>
                    <a:pt x="0" y="572"/>
                    <a:pt x="0" y="530"/>
                  </a:cubicBezTo>
                  <a:cubicBezTo>
                    <a:pt x="0" y="78"/>
                    <a:pt x="0" y="78"/>
                    <a:pt x="0" y="78"/>
                  </a:cubicBezTo>
                  <a:cubicBezTo>
                    <a:pt x="0" y="35"/>
                    <a:pt x="36" y="0"/>
                    <a:pt x="78" y="0"/>
                  </a:cubicBezTo>
                  <a:cubicBezTo>
                    <a:pt x="530" y="0"/>
                    <a:pt x="530" y="0"/>
                    <a:pt x="530" y="0"/>
                  </a:cubicBezTo>
                  <a:cubicBezTo>
                    <a:pt x="573" y="0"/>
                    <a:pt x="608" y="35"/>
                    <a:pt x="608" y="78"/>
                  </a:cubicBezTo>
                  <a:cubicBezTo>
                    <a:pt x="608" y="530"/>
                    <a:pt x="608" y="530"/>
                    <a:pt x="608" y="530"/>
                  </a:cubicBezTo>
                  <a:cubicBezTo>
                    <a:pt x="608" y="572"/>
                    <a:pt x="573" y="608"/>
                    <a:pt x="530" y="608"/>
                  </a:cubicBezTo>
                  <a:close/>
                  <a:moveTo>
                    <a:pt x="304" y="184"/>
                  </a:moveTo>
                  <a:lnTo>
                    <a:pt x="304" y="184"/>
                  </a:lnTo>
                  <a:cubicBezTo>
                    <a:pt x="254" y="184"/>
                    <a:pt x="219" y="212"/>
                    <a:pt x="198" y="254"/>
                  </a:cubicBezTo>
                  <a:cubicBezTo>
                    <a:pt x="198" y="261"/>
                    <a:pt x="198" y="261"/>
                    <a:pt x="191" y="261"/>
                  </a:cubicBezTo>
                  <a:lnTo>
                    <a:pt x="191" y="269"/>
                  </a:lnTo>
                  <a:lnTo>
                    <a:pt x="191" y="276"/>
                  </a:lnTo>
                  <a:cubicBezTo>
                    <a:pt x="191" y="276"/>
                    <a:pt x="191" y="276"/>
                    <a:pt x="191" y="283"/>
                  </a:cubicBezTo>
                  <a:cubicBezTo>
                    <a:pt x="191" y="283"/>
                    <a:pt x="191" y="283"/>
                    <a:pt x="191" y="290"/>
                  </a:cubicBezTo>
                  <a:cubicBezTo>
                    <a:pt x="191" y="297"/>
                    <a:pt x="184" y="297"/>
                    <a:pt x="184" y="304"/>
                  </a:cubicBezTo>
                  <a:cubicBezTo>
                    <a:pt x="184" y="367"/>
                    <a:pt x="240" y="424"/>
                    <a:pt x="304" y="424"/>
                  </a:cubicBezTo>
                  <a:cubicBezTo>
                    <a:pt x="368" y="424"/>
                    <a:pt x="424" y="367"/>
                    <a:pt x="424" y="304"/>
                  </a:cubicBezTo>
                  <a:cubicBezTo>
                    <a:pt x="424" y="297"/>
                    <a:pt x="417" y="297"/>
                    <a:pt x="417" y="290"/>
                  </a:cubicBezTo>
                  <a:cubicBezTo>
                    <a:pt x="417" y="283"/>
                    <a:pt x="417" y="283"/>
                    <a:pt x="417" y="283"/>
                  </a:cubicBezTo>
                  <a:cubicBezTo>
                    <a:pt x="417" y="276"/>
                    <a:pt x="417" y="276"/>
                    <a:pt x="417" y="276"/>
                  </a:cubicBezTo>
                  <a:lnTo>
                    <a:pt x="417" y="269"/>
                  </a:lnTo>
                  <a:lnTo>
                    <a:pt x="417" y="261"/>
                  </a:lnTo>
                  <a:cubicBezTo>
                    <a:pt x="410" y="261"/>
                    <a:pt x="410" y="261"/>
                    <a:pt x="410" y="254"/>
                  </a:cubicBezTo>
                  <a:cubicBezTo>
                    <a:pt x="389" y="212"/>
                    <a:pt x="354" y="184"/>
                    <a:pt x="304" y="184"/>
                  </a:cubicBezTo>
                  <a:close/>
                  <a:moveTo>
                    <a:pt x="537" y="99"/>
                  </a:moveTo>
                  <a:lnTo>
                    <a:pt x="537" y="99"/>
                  </a:lnTo>
                  <a:cubicBezTo>
                    <a:pt x="537" y="85"/>
                    <a:pt x="523" y="71"/>
                    <a:pt x="509" y="71"/>
                  </a:cubicBezTo>
                  <a:cubicBezTo>
                    <a:pt x="445" y="71"/>
                    <a:pt x="445" y="71"/>
                    <a:pt x="445" y="71"/>
                  </a:cubicBezTo>
                  <a:cubicBezTo>
                    <a:pt x="431" y="71"/>
                    <a:pt x="417" y="85"/>
                    <a:pt x="417" y="99"/>
                  </a:cubicBezTo>
                  <a:cubicBezTo>
                    <a:pt x="417" y="162"/>
                    <a:pt x="417" y="162"/>
                    <a:pt x="417" y="162"/>
                  </a:cubicBezTo>
                  <a:cubicBezTo>
                    <a:pt x="417" y="177"/>
                    <a:pt x="431" y="191"/>
                    <a:pt x="445" y="191"/>
                  </a:cubicBezTo>
                  <a:cubicBezTo>
                    <a:pt x="509" y="191"/>
                    <a:pt x="509" y="191"/>
                    <a:pt x="509" y="191"/>
                  </a:cubicBezTo>
                  <a:cubicBezTo>
                    <a:pt x="523" y="191"/>
                    <a:pt x="537" y="177"/>
                    <a:pt x="537" y="162"/>
                  </a:cubicBezTo>
                  <a:lnTo>
                    <a:pt x="537" y="99"/>
                  </a:lnTo>
                  <a:close/>
                  <a:moveTo>
                    <a:pt x="537" y="254"/>
                  </a:moveTo>
                  <a:lnTo>
                    <a:pt x="537" y="254"/>
                  </a:lnTo>
                  <a:cubicBezTo>
                    <a:pt x="481" y="254"/>
                    <a:pt x="481" y="254"/>
                    <a:pt x="481" y="254"/>
                  </a:cubicBezTo>
                  <a:cubicBezTo>
                    <a:pt x="488" y="269"/>
                    <a:pt x="488" y="290"/>
                    <a:pt x="488" y="304"/>
                  </a:cubicBezTo>
                  <a:cubicBezTo>
                    <a:pt x="488" y="403"/>
                    <a:pt x="403" y="488"/>
                    <a:pt x="304" y="488"/>
                  </a:cubicBezTo>
                  <a:cubicBezTo>
                    <a:pt x="205" y="488"/>
                    <a:pt x="120" y="403"/>
                    <a:pt x="120" y="304"/>
                  </a:cubicBezTo>
                  <a:cubicBezTo>
                    <a:pt x="120" y="290"/>
                    <a:pt x="120" y="269"/>
                    <a:pt x="127" y="254"/>
                  </a:cubicBezTo>
                  <a:cubicBezTo>
                    <a:pt x="71" y="254"/>
                    <a:pt x="71" y="254"/>
                    <a:pt x="71" y="254"/>
                  </a:cubicBezTo>
                  <a:cubicBezTo>
                    <a:pt x="71" y="509"/>
                    <a:pt x="71" y="509"/>
                    <a:pt x="71" y="509"/>
                  </a:cubicBezTo>
                  <a:cubicBezTo>
                    <a:pt x="71" y="523"/>
                    <a:pt x="85" y="537"/>
                    <a:pt x="99" y="537"/>
                  </a:cubicBezTo>
                  <a:cubicBezTo>
                    <a:pt x="509" y="537"/>
                    <a:pt x="509" y="537"/>
                    <a:pt x="509" y="537"/>
                  </a:cubicBezTo>
                  <a:cubicBezTo>
                    <a:pt x="523" y="537"/>
                    <a:pt x="537" y="523"/>
                    <a:pt x="537" y="509"/>
                  </a:cubicBezTo>
                  <a:lnTo>
                    <a:pt x="537" y="254"/>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170" name="Google Shape;170;p44"/>
            <p:cNvSpPr/>
            <p:nvPr/>
          </p:nvSpPr>
          <p:spPr>
            <a:xfrm>
              <a:off x="5970616" y="4364627"/>
              <a:ext cx="165286" cy="135124"/>
            </a:xfrm>
            <a:custGeom>
              <a:rect b="b" l="l" r="r" t="t"/>
              <a:pathLst>
                <a:path extrusionOk="0" h="496" w="602">
                  <a:moveTo>
                    <a:pt x="410" y="0"/>
                  </a:moveTo>
                  <a:lnTo>
                    <a:pt x="410" y="0"/>
                  </a:lnTo>
                  <a:cubicBezTo>
                    <a:pt x="459" y="0"/>
                    <a:pt x="481" y="22"/>
                    <a:pt x="509" y="43"/>
                  </a:cubicBezTo>
                  <a:cubicBezTo>
                    <a:pt x="530" y="43"/>
                    <a:pt x="558" y="29"/>
                    <a:pt x="572" y="22"/>
                  </a:cubicBezTo>
                  <a:cubicBezTo>
                    <a:pt x="580" y="15"/>
                    <a:pt x="580" y="15"/>
                    <a:pt x="587" y="15"/>
                  </a:cubicBezTo>
                  <a:cubicBezTo>
                    <a:pt x="580" y="36"/>
                    <a:pt x="565" y="57"/>
                    <a:pt x="544" y="71"/>
                  </a:cubicBezTo>
                  <a:cubicBezTo>
                    <a:pt x="544" y="71"/>
                    <a:pt x="537" y="78"/>
                    <a:pt x="530" y="78"/>
                  </a:cubicBezTo>
                  <a:cubicBezTo>
                    <a:pt x="558" y="78"/>
                    <a:pt x="580" y="64"/>
                    <a:pt x="601" y="64"/>
                  </a:cubicBezTo>
                  <a:cubicBezTo>
                    <a:pt x="594" y="78"/>
                    <a:pt x="580" y="99"/>
                    <a:pt x="558" y="106"/>
                  </a:cubicBezTo>
                  <a:cubicBezTo>
                    <a:pt x="551" y="113"/>
                    <a:pt x="551" y="121"/>
                    <a:pt x="544" y="128"/>
                  </a:cubicBezTo>
                  <a:cubicBezTo>
                    <a:pt x="544" y="156"/>
                    <a:pt x="544" y="177"/>
                    <a:pt x="537" y="205"/>
                  </a:cubicBezTo>
                  <a:cubicBezTo>
                    <a:pt x="502" y="340"/>
                    <a:pt x="424" y="439"/>
                    <a:pt x="297" y="481"/>
                  </a:cubicBezTo>
                  <a:cubicBezTo>
                    <a:pt x="247" y="495"/>
                    <a:pt x="170" y="495"/>
                    <a:pt x="120" y="488"/>
                  </a:cubicBezTo>
                  <a:cubicBezTo>
                    <a:pt x="92" y="481"/>
                    <a:pt x="71" y="474"/>
                    <a:pt x="42" y="460"/>
                  </a:cubicBezTo>
                  <a:cubicBezTo>
                    <a:pt x="35" y="453"/>
                    <a:pt x="21" y="453"/>
                    <a:pt x="14" y="446"/>
                  </a:cubicBezTo>
                  <a:cubicBezTo>
                    <a:pt x="7" y="439"/>
                    <a:pt x="7" y="439"/>
                    <a:pt x="0" y="439"/>
                  </a:cubicBezTo>
                  <a:cubicBezTo>
                    <a:pt x="14" y="439"/>
                    <a:pt x="28" y="439"/>
                    <a:pt x="42" y="439"/>
                  </a:cubicBezTo>
                  <a:cubicBezTo>
                    <a:pt x="50" y="439"/>
                    <a:pt x="64" y="439"/>
                    <a:pt x="78" y="432"/>
                  </a:cubicBezTo>
                  <a:cubicBezTo>
                    <a:pt x="106" y="424"/>
                    <a:pt x="127" y="417"/>
                    <a:pt x="148" y="410"/>
                  </a:cubicBezTo>
                  <a:cubicBezTo>
                    <a:pt x="163" y="403"/>
                    <a:pt x="177" y="396"/>
                    <a:pt x="184" y="382"/>
                  </a:cubicBezTo>
                  <a:cubicBezTo>
                    <a:pt x="170" y="382"/>
                    <a:pt x="156" y="382"/>
                    <a:pt x="148" y="382"/>
                  </a:cubicBezTo>
                  <a:cubicBezTo>
                    <a:pt x="106" y="368"/>
                    <a:pt x="85" y="340"/>
                    <a:pt x="71" y="297"/>
                  </a:cubicBezTo>
                  <a:cubicBezTo>
                    <a:pt x="78" y="304"/>
                    <a:pt x="113" y="304"/>
                    <a:pt x="120" y="297"/>
                  </a:cubicBezTo>
                  <a:cubicBezTo>
                    <a:pt x="106" y="297"/>
                    <a:pt x="92" y="290"/>
                    <a:pt x="85" y="283"/>
                  </a:cubicBezTo>
                  <a:cubicBezTo>
                    <a:pt x="50" y="262"/>
                    <a:pt x="21" y="227"/>
                    <a:pt x="21" y="177"/>
                  </a:cubicBezTo>
                  <a:cubicBezTo>
                    <a:pt x="28" y="177"/>
                    <a:pt x="35" y="177"/>
                    <a:pt x="35" y="184"/>
                  </a:cubicBezTo>
                  <a:cubicBezTo>
                    <a:pt x="42" y="184"/>
                    <a:pt x="50" y="184"/>
                    <a:pt x="64" y="191"/>
                  </a:cubicBezTo>
                  <a:lnTo>
                    <a:pt x="78" y="191"/>
                  </a:lnTo>
                  <a:cubicBezTo>
                    <a:pt x="71" y="184"/>
                    <a:pt x="64" y="177"/>
                    <a:pt x="57" y="170"/>
                  </a:cubicBezTo>
                  <a:cubicBezTo>
                    <a:pt x="35" y="142"/>
                    <a:pt x="14" y="106"/>
                    <a:pt x="28" y="57"/>
                  </a:cubicBezTo>
                  <a:cubicBezTo>
                    <a:pt x="28" y="43"/>
                    <a:pt x="35" y="36"/>
                    <a:pt x="42" y="29"/>
                  </a:cubicBezTo>
                  <a:cubicBezTo>
                    <a:pt x="42" y="29"/>
                    <a:pt x="50" y="36"/>
                    <a:pt x="57" y="36"/>
                  </a:cubicBezTo>
                  <a:cubicBezTo>
                    <a:pt x="64" y="50"/>
                    <a:pt x="78" y="64"/>
                    <a:pt x="92" y="71"/>
                  </a:cubicBezTo>
                  <a:cubicBezTo>
                    <a:pt x="134" y="106"/>
                    <a:pt x="177" y="128"/>
                    <a:pt x="240" y="149"/>
                  </a:cubicBezTo>
                  <a:cubicBezTo>
                    <a:pt x="261" y="149"/>
                    <a:pt x="276" y="156"/>
                    <a:pt x="297" y="156"/>
                  </a:cubicBezTo>
                  <a:cubicBezTo>
                    <a:pt x="290" y="135"/>
                    <a:pt x="290" y="113"/>
                    <a:pt x="297" y="99"/>
                  </a:cubicBezTo>
                  <a:cubicBezTo>
                    <a:pt x="311" y="57"/>
                    <a:pt x="332" y="29"/>
                    <a:pt x="368" y="15"/>
                  </a:cubicBezTo>
                  <a:cubicBezTo>
                    <a:pt x="375" y="8"/>
                    <a:pt x="389" y="8"/>
                    <a:pt x="396" y="8"/>
                  </a:cubicBezTo>
                  <a:cubicBezTo>
                    <a:pt x="403" y="8"/>
                    <a:pt x="403" y="0"/>
                    <a:pt x="410" y="0"/>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171" name="Google Shape;171;p44"/>
            <p:cNvSpPr/>
            <p:nvPr/>
          </p:nvSpPr>
          <p:spPr>
            <a:xfrm>
              <a:off x="5266267" y="4361812"/>
              <a:ext cx="65277" cy="140754"/>
            </a:xfrm>
            <a:custGeom>
              <a:rect b="b" l="l" r="r" t="t"/>
              <a:pathLst>
                <a:path extrusionOk="0" h="608" w="284">
                  <a:moveTo>
                    <a:pt x="283" y="7"/>
                  </a:moveTo>
                  <a:lnTo>
                    <a:pt x="283" y="7"/>
                  </a:lnTo>
                  <a:cubicBezTo>
                    <a:pt x="283" y="42"/>
                    <a:pt x="283" y="106"/>
                    <a:pt x="283" y="106"/>
                  </a:cubicBezTo>
                  <a:cubicBezTo>
                    <a:pt x="283" y="106"/>
                    <a:pt x="213" y="99"/>
                    <a:pt x="198" y="127"/>
                  </a:cubicBezTo>
                  <a:cubicBezTo>
                    <a:pt x="184" y="141"/>
                    <a:pt x="191" y="183"/>
                    <a:pt x="191" y="212"/>
                  </a:cubicBezTo>
                  <a:cubicBezTo>
                    <a:pt x="220" y="212"/>
                    <a:pt x="255" y="212"/>
                    <a:pt x="283" y="212"/>
                  </a:cubicBezTo>
                  <a:cubicBezTo>
                    <a:pt x="276" y="254"/>
                    <a:pt x="269" y="275"/>
                    <a:pt x="269" y="311"/>
                  </a:cubicBezTo>
                  <a:cubicBezTo>
                    <a:pt x="241" y="311"/>
                    <a:pt x="191" y="311"/>
                    <a:pt x="191" y="311"/>
                  </a:cubicBezTo>
                  <a:cubicBezTo>
                    <a:pt x="191" y="607"/>
                    <a:pt x="191" y="607"/>
                    <a:pt x="191" y="607"/>
                  </a:cubicBezTo>
                  <a:cubicBezTo>
                    <a:pt x="191" y="607"/>
                    <a:pt x="100" y="607"/>
                    <a:pt x="57" y="607"/>
                  </a:cubicBezTo>
                  <a:cubicBezTo>
                    <a:pt x="57" y="516"/>
                    <a:pt x="57" y="410"/>
                    <a:pt x="57" y="311"/>
                  </a:cubicBezTo>
                  <a:cubicBezTo>
                    <a:pt x="36" y="311"/>
                    <a:pt x="22" y="311"/>
                    <a:pt x="0" y="311"/>
                  </a:cubicBezTo>
                  <a:cubicBezTo>
                    <a:pt x="0" y="275"/>
                    <a:pt x="0" y="247"/>
                    <a:pt x="0" y="212"/>
                  </a:cubicBezTo>
                  <a:cubicBezTo>
                    <a:pt x="22" y="212"/>
                    <a:pt x="36" y="212"/>
                    <a:pt x="57" y="212"/>
                  </a:cubicBezTo>
                  <a:cubicBezTo>
                    <a:pt x="64" y="148"/>
                    <a:pt x="64" y="78"/>
                    <a:pt x="100" y="42"/>
                  </a:cubicBezTo>
                  <a:cubicBezTo>
                    <a:pt x="135" y="0"/>
                    <a:pt x="170" y="7"/>
                    <a:pt x="283" y="7"/>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172" name="Google Shape;172;p44"/>
            <p:cNvSpPr/>
            <p:nvPr/>
          </p:nvSpPr>
          <p:spPr>
            <a:xfrm>
              <a:off x="5574524" y="4356182"/>
              <a:ext cx="153132" cy="152014"/>
            </a:xfrm>
            <a:custGeom>
              <a:rect b="b" l="l" r="r" t="t"/>
              <a:pathLst>
                <a:path extrusionOk="0" h="601" w="602">
                  <a:moveTo>
                    <a:pt x="304" y="0"/>
                  </a:moveTo>
                  <a:lnTo>
                    <a:pt x="304" y="0"/>
                  </a:lnTo>
                  <a:cubicBezTo>
                    <a:pt x="134" y="0"/>
                    <a:pt x="0" y="134"/>
                    <a:pt x="0" y="304"/>
                  </a:cubicBezTo>
                  <a:cubicBezTo>
                    <a:pt x="0" y="424"/>
                    <a:pt x="78" y="530"/>
                    <a:pt x="184" y="579"/>
                  </a:cubicBezTo>
                  <a:cubicBezTo>
                    <a:pt x="184" y="558"/>
                    <a:pt x="184" y="530"/>
                    <a:pt x="191" y="509"/>
                  </a:cubicBezTo>
                  <a:cubicBezTo>
                    <a:pt x="191" y="487"/>
                    <a:pt x="226" y="346"/>
                    <a:pt x="226" y="346"/>
                  </a:cubicBezTo>
                  <a:cubicBezTo>
                    <a:pt x="226" y="346"/>
                    <a:pt x="219" y="325"/>
                    <a:pt x="219" y="297"/>
                  </a:cubicBezTo>
                  <a:cubicBezTo>
                    <a:pt x="219" y="254"/>
                    <a:pt x="240" y="219"/>
                    <a:pt x="276" y="219"/>
                  </a:cubicBezTo>
                  <a:cubicBezTo>
                    <a:pt x="304" y="219"/>
                    <a:pt x="318" y="240"/>
                    <a:pt x="318" y="261"/>
                  </a:cubicBezTo>
                  <a:cubicBezTo>
                    <a:pt x="318" y="289"/>
                    <a:pt x="297" y="332"/>
                    <a:pt x="290" y="374"/>
                  </a:cubicBezTo>
                  <a:cubicBezTo>
                    <a:pt x="283" y="403"/>
                    <a:pt x="304" y="431"/>
                    <a:pt x="339" y="431"/>
                  </a:cubicBezTo>
                  <a:cubicBezTo>
                    <a:pt x="396" y="431"/>
                    <a:pt x="431" y="353"/>
                    <a:pt x="431" y="268"/>
                  </a:cubicBezTo>
                  <a:cubicBezTo>
                    <a:pt x="431" y="205"/>
                    <a:pt x="389" y="155"/>
                    <a:pt x="304" y="155"/>
                  </a:cubicBezTo>
                  <a:cubicBezTo>
                    <a:pt x="212" y="155"/>
                    <a:pt x="155" y="219"/>
                    <a:pt x="155" y="297"/>
                  </a:cubicBezTo>
                  <a:cubicBezTo>
                    <a:pt x="155" y="325"/>
                    <a:pt x="162" y="346"/>
                    <a:pt x="176" y="360"/>
                  </a:cubicBezTo>
                  <a:cubicBezTo>
                    <a:pt x="184" y="360"/>
                    <a:pt x="184" y="367"/>
                    <a:pt x="184" y="374"/>
                  </a:cubicBezTo>
                  <a:cubicBezTo>
                    <a:pt x="184" y="382"/>
                    <a:pt x="176" y="396"/>
                    <a:pt x="176" y="396"/>
                  </a:cubicBezTo>
                  <a:cubicBezTo>
                    <a:pt x="176" y="403"/>
                    <a:pt x="169" y="410"/>
                    <a:pt x="162" y="403"/>
                  </a:cubicBezTo>
                  <a:cubicBezTo>
                    <a:pt x="120" y="389"/>
                    <a:pt x="99" y="339"/>
                    <a:pt x="99" y="289"/>
                  </a:cubicBezTo>
                  <a:cubicBezTo>
                    <a:pt x="99" y="205"/>
                    <a:pt x="169" y="99"/>
                    <a:pt x="318" y="99"/>
                  </a:cubicBezTo>
                  <a:cubicBezTo>
                    <a:pt x="431" y="99"/>
                    <a:pt x="509" y="184"/>
                    <a:pt x="509" y="275"/>
                  </a:cubicBezTo>
                  <a:cubicBezTo>
                    <a:pt x="509" y="396"/>
                    <a:pt x="438" y="480"/>
                    <a:pt x="346" y="480"/>
                  </a:cubicBezTo>
                  <a:cubicBezTo>
                    <a:pt x="311" y="480"/>
                    <a:pt x="283" y="466"/>
                    <a:pt x="269" y="445"/>
                  </a:cubicBezTo>
                  <a:cubicBezTo>
                    <a:pt x="269" y="445"/>
                    <a:pt x="254" y="516"/>
                    <a:pt x="247" y="530"/>
                  </a:cubicBezTo>
                  <a:cubicBezTo>
                    <a:pt x="240" y="551"/>
                    <a:pt x="233" y="572"/>
                    <a:pt x="219" y="593"/>
                  </a:cubicBezTo>
                  <a:cubicBezTo>
                    <a:pt x="247" y="600"/>
                    <a:pt x="276" y="600"/>
                    <a:pt x="304" y="600"/>
                  </a:cubicBezTo>
                  <a:cubicBezTo>
                    <a:pt x="466" y="600"/>
                    <a:pt x="601" y="466"/>
                    <a:pt x="601" y="304"/>
                  </a:cubicBezTo>
                  <a:cubicBezTo>
                    <a:pt x="601" y="134"/>
                    <a:pt x="466" y="0"/>
                    <a:pt x="304" y="0"/>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173" name="Google Shape;173;p44"/>
            <p:cNvSpPr/>
            <p:nvPr/>
          </p:nvSpPr>
          <p:spPr>
            <a:xfrm>
              <a:off x="6762589" y="4352166"/>
              <a:ext cx="163144" cy="160046"/>
            </a:xfrm>
            <a:custGeom>
              <a:rect b="b" l="l" r="r" t="t"/>
              <a:pathLst>
                <a:path extrusionOk="0" h="454" w="461">
                  <a:moveTo>
                    <a:pt x="221" y="160"/>
                  </a:moveTo>
                  <a:lnTo>
                    <a:pt x="221" y="160"/>
                  </a:lnTo>
                  <a:cubicBezTo>
                    <a:pt x="186" y="98"/>
                    <a:pt x="150" y="54"/>
                    <a:pt x="150" y="54"/>
                  </a:cubicBezTo>
                  <a:cubicBezTo>
                    <a:pt x="88" y="72"/>
                    <a:pt x="53" y="125"/>
                    <a:pt x="35" y="187"/>
                  </a:cubicBezTo>
                  <a:cubicBezTo>
                    <a:pt x="44" y="187"/>
                    <a:pt x="124" y="187"/>
                    <a:pt x="221" y="160"/>
                  </a:cubicBezTo>
                  <a:close/>
                  <a:moveTo>
                    <a:pt x="239" y="231"/>
                  </a:moveTo>
                  <a:lnTo>
                    <a:pt x="239" y="231"/>
                  </a:lnTo>
                  <a:cubicBezTo>
                    <a:pt x="248" y="222"/>
                    <a:pt x="248" y="222"/>
                    <a:pt x="248" y="222"/>
                  </a:cubicBezTo>
                  <a:cubicBezTo>
                    <a:pt x="248" y="213"/>
                    <a:pt x="239" y="204"/>
                    <a:pt x="239" y="196"/>
                  </a:cubicBezTo>
                  <a:cubicBezTo>
                    <a:pt x="133" y="222"/>
                    <a:pt x="35" y="222"/>
                    <a:pt x="35" y="222"/>
                  </a:cubicBezTo>
                  <a:cubicBezTo>
                    <a:pt x="35" y="275"/>
                    <a:pt x="53" y="319"/>
                    <a:pt x="88" y="355"/>
                  </a:cubicBezTo>
                  <a:cubicBezTo>
                    <a:pt x="88" y="355"/>
                    <a:pt x="141" y="258"/>
                    <a:pt x="239" y="231"/>
                  </a:cubicBezTo>
                  <a:close/>
                  <a:moveTo>
                    <a:pt x="106" y="382"/>
                  </a:moveTo>
                  <a:lnTo>
                    <a:pt x="106" y="382"/>
                  </a:lnTo>
                  <a:cubicBezTo>
                    <a:pt x="106" y="382"/>
                    <a:pt x="106" y="382"/>
                    <a:pt x="106" y="373"/>
                  </a:cubicBezTo>
                  <a:cubicBezTo>
                    <a:pt x="106" y="382"/>
                    <a:pt x="106" y="382"/>
                    <a:pt x="106" y="382"/>
                  </a:cubicBezTo>
                  <a:close/>
                  <a:moveTo>
                    <a:pt x="186" y="36"/>
                  </a:moveTo>
                  <a:lnTo>
                    <a:pt x="186" y="36"/>
                  </a:lnTo>
                  <a:close/>
                  <a:moveTo>
                    <a:pt x="354" y="81"/>
                  </a:moveTo>
                  <a:lnTo>
                    <a:pt x="354" y="81"/>
                  </a:lnTo>
                  <a:cubicBezTo>
                    <a:pt x="328" y="45"/>
                    <a:pt x="284" y="28"/>
                    <a:pt x="231" y="28"/>
                  </a:cubicBezTo>
                  <a:cubicBezTo>
                    <a:pt x="212" y="28"/>
                    <a:pt x="194" y="36"/>
                    <a:pt x="186" y="36"/>
                  </a:cubicBezTo>
                  <a:cubicBezTo>
                    <a:pt x="186" y="36"/>
                    <a:pt x="221" y="89"/>
                    <a:pt x="256" y="151"/>
                  </a:cubicBezTo>
                  <a:cubicBezTo>
                    <a:pt x="328" y="125"/>
                    <a:pt x="354" y="81"/>
                    <a:pt x="354" y="81"/>
                  </a:cubicBezTo>
                  <a:close/>
                  <a:moveTo>
                    <a:pt x="231" y="453"/>
                  </a:moveTo>
                  <a:lnTo>
                    <a:pt x="231" y="453"/>
                  </a:lnTo>
                  <a:cubicBezTo>
                    <a:pt x="106" y="453"/>
                    <a:pt x="0" y="355"/>
                    <a:pt x="0" y="222"/>
                  </a:cubicBezTo>
                  <a:cubicBezTo>
                    <a:pt x="0" y="98"/>
                    <a:pt x="106" y="0"/>
                    <a:pt x="231" y="0"/>
                  </a:cubicBezTo>
                  <a:cubicBezTo>
                    <a:pt x="354" y="0"/>
                    <a:pt x="460" y="98"/>
                    <a:pt x="460" y="222"/>
                  </a:cubicBezTo>
                  <a:cubicBezTo>
                    <a:pt x="460" y="355"/>
                    <a:pt x="354" y="453"/>
                    <a:pt x="231" y="453"/>
                  </a:cubicBezTo>
                  <a:close/>
                  <a:moveTo>
                    <a:pt x="265" y="258"/>
                  </a:moveTo>
                  <a:lnTo>
                    <a:pt x="265" y="258"/>
                  </a:lnTo>
                  <a:cubicBezTo>
                    <a:pt x="150" y="302"/>
                    <a:pt x="115" y="382"/>
                    <a:pt x="106" y="382"/>
                  </a:cubicBezTo>
                  <a:cubicBezTo>
                    <a:pt x="141" y="408"/>
                    <a:pt x="186" y="417"/>
                    <a:pt x="231" y="417"/>
                  </a:cubicBezTo>
                  <a:cubicBezTo>
                    <a:pt x="256" y="417"/>
                    <a:pt x="284" y="417"/>
                    <a:pt x="310" y="408"/>
                  </a:cubicBezTo>
                  <a:cubicBezTo>
                    <a:pt x="301" y="391"/>
                    <a:pt x="292" y="329"/>
                    <a:pt x="265" y="258"/>
                  </a:cubicBezTo>
                  <a:close/>
                  <a:moveTo>
                    <a:pt x="275" y="178"/>
                  </a:moveTo>
                  <a:lnTo>
                    <a:pt x="275" y="178"/>
                  </a:lnTo>
                  <a:cubicBezTo>
                    <a:pt x="275" y="187"/>
                    <a:pt x="284" y="196"/>
                    <a:pt x="284" y="204"/>
                  </a:cubicBezTo>
                  <a:cubicBezTo>
                    <a:pt x="284" y="213"/>
                    <a:pt x="284" y="213"/>
                    <a:pt x="292" y="213"/>
                  </a:cubicBezTo>
                  <a:cubicBezTo>
                    <a:pt x="354" y="213"/>
                    <a:pt x="425" y="222"/>
                    <a:pt x="425" y="222"/>
                  </a:cubicBezTo>
                  <a:cubicBezTo>
                    <a:pt x="425" y="178"/>
                    <a:pt x="407" y="134"/>
                    <a:pt x="381" y="98"/>
                  </a:cubicBezTo>
                  <a:cubicBezTo>
                    <a:pt x="381" y="107"/>
                    <a:pt x="346" y="151"/>
                    <a:pt x="275" y="178"/>
                  </a:cubicBezTo>
                  <a:close/>
                  <a:moveTo>
                    <a:pt x="301" y="249"/>
                  </a:moveTo>
                  <a:lnTo>
                    <a:pt x="301" y="249"/>
                  </a:lnTo>
                  <a:cubicBezTo>
                    <a:pt x="328" y="319"/>
                    <a:pt x="337" y="373"/>
                    <a:pt x="337" y="391"/>
                  </a:cubicBezTo>
                  <a:cubicBezTo>
                    <a:pt x="381" y="355"/>
                    <a:pt x="416" y="311"/>
                    <a:pt x="425" y="258"/>
                  </a:cubicBezTo>
                  <a:cubicBezTo>
                    <a:pt x="416" y="258"/>
                    <a:pt x="363" y="240"/>
                    <a:pt x="301" y="249"/>
                  </a:cubicBezTo>
                  <a:close/>
                </a:path>
              </a:pathLst>
            </a:custGeom>
            <a:solidFill>
              <a:schemeClr val="accent3"/>
            </a:solidFill>
            <a:ln>
              <a:noFill/>
            </a:ln>
          </p:spPr>
          <p:txBody>
            <a:bodyPr anchorCtr="0" anchor="ctr" bIns="17125" lIns="34275" spcFirstLastPara="1" rIns="34275" wrap="square" tIns="171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74" name="Google Shape;174;p44"/>
          <p:cNvSpPr txBox="1"/>
          <p:nvPr/>
        </p:nvSpPr>
        <p:spPr>
          <a:xfrm>
            <a:off x="10488488" y="421466"/>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175" name="Google Shape;175;p44"/>
          <p:cNvCxnSpPr/>
          <p:nvPr/>
        </p:nvCxnSpPr>
        <p:spPr>
          <a:xfrm>
            <a:off x="9433768" y="609354"/>
            <a:ext cx="936104" cy="0"/>
          </a:xfrm>
          <a:prstGeom prst="straightConnector1">
            <a:avLst/>
          </a:prstGeom>
          <a:noFill/>
          <a:ln cap="flat" cmpd="sng" w="9525">
            <a:solidFill>
              <a:srgbClr val="BFBFBF"/>
            </a:solidFill>
            <a:prstDash val="solid"/>
            <a:miter lim="800000"/>
            <a:headEnd len="sm" w="sm" type="none"/>
            <a:tailEnd len="sm" w="sm" type="none"/>
          </a:ln>
        </p:spPr>
      </p:cxnSp>
      <p:sp>
        <p:nvSpPr>
          <p:cNvPr id="176" name="Google Shape;176;p44"/>
          <p:cNvSpPr txBox="1"/>
          <p:nvPr/>
        </p:nvSpPr>
        <p:spPr>
          <a:xfrm>
            <a:off x="5015881" y="4614238"/>
            <a:ext cx="2557040" cy="270843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7000">
                <a:solidFill>
                  <a:schemeClr val="accent4"/>
                </a:solidFill>
                <a:latin typeface="Cormorant"/>
                <a:ea typeface="Cormorant"/>
                <a:cs typeface="Cormorant"/>
                <a:sym typeface="Cormorant"/>
              </a:rPr>
              <a:t>1</a:t>
            </a:r>
            <a:endParaRPr sz="17000">
              <a:solidFill>
                <a:schemeClr val="accent4"/>
              </a:solidFill>
              <a:latin typeface="Cormorant"/>
              <a:ea typeface="Cormorant"/>
              <a:cs typeface="Cormorant"/>
              <a:sym typeface="Cormorant"/>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15" name="Shape 1015"/>
        <p:cNvGrpSpPr/>
        <p:nvPr/>
      </p:nvGrpSpPr>
      <p:grpSpPr>
        <a:xfrm>
          <a:off x="0" y="0"/>
          <a:ext cx="0" cy="0"/>
          <a:chOff x="0" y="0"/>
          <a:chExt cx="0" cy="0"/>
        </a:xfrm>
      </p:grpSpPr>
      <p:sp>
        <p:nvSpPr>
          <p:cNvPr id="1016" name="Google Shape;1016;p80"/>
          <p:cNvSpPr txBox="1"/>
          <p:nvPr/>
        </p:nvSpPr>
        <p:spPr>
          <a:xfrm>
            <a:off x="10488488" y="421466"/>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1017" name="Google Shape;1017;p80"/>
          <p:cNvCxnSpPr/>
          <p:nvPr/>
        </p:nvCxnSpPr>
        <p:spPr>
          <a:xfrm>
            <a:off x="9433768" y="609354"/>
            <a:ext cx="936104" cy="0"/>
          </a:xfrm>
          <a:prstGeom prst="straightConnector1">
            <a:avLst/>
          </a:prstGeom>
          <a:noFill/>
          <a:ln cap="flat" cmpd="sng" w="9525">
            <a:solidFill>
              <a:srgbClr val="BFBFBF"/>
            </a:solidFill>
            <a:prstDash val="solid"/>
            <a:miter lim="800000"/>
            <a:headEnd len="sm" w="sm" type="none"/>
            <a:tailEnd len="sm" w="sm" type="none"/>
          </a:ln>
        </p:spPr>
      </p:cxnSp>
      <p:sp>
        <p:nvSpPr>
          <p:cNvPr id="1018" name="Google Shape;1018;p80"/>
          <p:cNvSpPr txBox="1"/>
          <p:nvPr/>
        </p:nvSpPr>
        <p:spPr>
          <a:xfrm>
            <a:off x="483650" y="372621"/>
            <a:ext cx="3524118"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Analysis</a:t>
            </a:r>
            <a:endParaRPr sz="5500">
              <a:solidFill>
                <a:schemeClr val="dk2"/>
              </a:solidFill>
              <a:latin typeface="Cormorant"/>
              <a:ea typeface="Cormorant"/>
              <a:cs typeface="Cormorant"/>
              <a:sym typeface="Cormorant"/>
            </a:endParaRPr>
          </a:p>
        </p:txBody>
      </p:sp>
      <p:grpSp>
        <p:nvGrpSpPr>
          <p:cNvPr id="1019" name="Google Shape;1019;p80"/>
          <p:cNvGrpSpPr/>
          <p:nvPr/>
        </p:nvGrpSpPr>
        <p:grpSpPr>
          <a:xfrm>
            <a:off x="540001" y="3077638"/>
            <a:ext cx="5661324" cy="3240362"/>
            <a:chOff x="6198818" y="1299524"/>
            <a:chExt cx="5661324" cy="3240362"/>
          </a:xfrm>
        </p:grpSpPr>
        <p:sp>
          <p:nvSpPr>
            <p:cNvPr id="1020" name="Google Shape;1020;p80"/>
            <p:cNvSpPr/>
            <p:nvPr/>
          </p:nvSpPr>
          <p:spPr>
            <a:xfrm>
              <a:off x="9037492" y="3707829"/>
              <a:ext cx="199165" cy="230314"/>
            </a:xfrm>
            <a:custGeom>
              <a:rect b="b" l="l" r="r" t="t"/>
              <a:pathLst>
                <a:path extrusionOk="0" h="21447" w="21549">
                  <a:moveTo>
                    <a:pt x="7962" y="20644"/>
                  </a:moveTo>
                  <a:cubicBezTo>
                    <a:pt x="7962" y="20293"/>
                    <a:pt x="8564" y="19640"/>
                    <a:pt x="8915" y="20142"/>
                  </a:cubicBezTo>
                  <a:cubicBezTo>
                    <a:pt x="9267" y="20644"/>
                    <a:pt x="9116" y="21349"/>
                    <a:pt x="9819" y="21349"/>
                  </a:cubicBezTo>
                  <a:cubicBezTo>
                    <a:pt x="10521" y="21349"/>
                    <a:pt x="11776" y="21600"/>
                    <a:pt x="11977" y="21299"/>
                  </a:cubicBezTo>
                  <a:cubicBezTo>
                    <a:pt x="12176" y="20996"/>
                    <a:pt x="13080" y="20746"/>
                    <a:pt x="13080" y="20192"/>
                  </a:cubicBezTo>
                  <a:cubicBezTo>
                    <a:pt x="13080" y="19640"/>
                    <a:pt x="13080" y="9378"/>
                    <a:pt x="13080" y="8976"/>
                  </a:cubicBezTo>
                  <a:cubicBezTo>
                    <a:pt x="13080" y="8572"/>
                    <a:pt x="14787" y="8976"/>
                    <a:pt x="14787" y="8322"/>
                  </a:cubicBezTo>
                  <a:cubicBezTo>
                    <a:pt x="14787" y="7667"/>
                    <a:pt x="14787" y="2487"/>
                    <a:pt x="14787" y="2487"/>
                  </a:cubicBezTo>
                  <a:cubicBezTo>
                    <a:pt x="14787" y="2487"/>
                    <a:pt x="16042" y="2387"/>
                    <a:pt x="16393" y="2287"/>
                  </a:cubicBezTo>
                  <a:cubicBezTo>
                    <a:pt x="16745" y="2186"/>
                    <a:pt x="18000" y="1532"/>
                    <a:pt x="18300" y="1733"/>
                  </a:cubicBezTo>
                  <a:cubicBezTo>
                    <a:pt x="18602" y="1933"/>
                    <a:pt x="19002" y="2638"/>
                    <a:pt x="19204" y="2385"/>
                  </a:cubicBezTo>
                  <a:cubicBezTo>
                    <a:pt x="19404" y="2135"/>
                    <a:pt x="19907" y="1631"/>
                    <a:pt x="20408" y="1631"/>
                  </a:cubicBezTo>
                  <a:cubicBezTo>
                    <a:pt x="20682" y="1631"/>
                    <a:pt x="21131" y="1513"/>
                    <a:pt x="21549" y="1413"/>
                  </a:cubicBezTo>
                  <a:cubicBezTo>
                    <a:pt x="21466" y="1265"/>
                    <a:pt x="21413" y="1128"/>
                    <a:pt x="21413" y="1021"/>
                  </a:cubicBezTo>
                  <a:cubicBezTo>
                    <a:pt x="21413" y="595"/>
                    <a:pt x="18357" y="1106"/>
                    <a:pt x="17848" y="1275"/>
                  </a:cubicBezTo>
                  <a:cubicBezTo>
                    <a:pt x="17338" y="1445"/>
                    <a:pt x="15727" y="1701"/>
                    <a:pt x="15218" y="1445"/>
                  </a:cubicBezTo>
                  <a:cubicBezTo>
                    <a:pt x="14709" y="1191"/>
                    <a:pt x="11484" y="1445"/>
                    <a:pt x="11484" y="1445"/>
                  </a:cubicBezTo>
                  <a:lnTo>
                    <a:pt x="10889" y="850"/>
                  </a:lnTo>
                  <a:cubicBezTo>
                    <a:pt x="10889" y="850"/>
                    <a:pt x="5627" y="850"/>
                    <a:pt x="5033" y="850"/>
                  </a:cubicBezTo>
                  <a:cubicBezTo>
                    <a:pt x="4439" y="850"/>
                    <a:pt x="4014" y="765"/>
                    <a:pt x="3506" y="426"/>
                  </a:cubicBezTo>
                  <a:cubicBezTo>
                    <a:pt x="2995" y="85"/>
                    <a:pt x="2488" y="85"/>
                    <a:pt x="1892" y="339"/>
                  </a:cubicBezTo>
                  <a:cubicBezTo>
                    <a:pt x="1298" y="595"/>
                    <a:pt x="1554" y="0"/>
                    <a:pt x="1129" y="0"/>
                  </a:cubicBezTo>
                  <a:cubicBezTo>
                    <a:pt x="704" y="0"/>
                    <a:pt x="534" y="426"/>
                    <a:pt x="534" y="426"/>
                  </a:cubicBezTo>
                  <a:lnTo>
                    <a:pt x="5" y="564"/>
                  </a:lnTo>
                  <a:cubicBezTo>
                    <a:pt x="-51" y="1084"/>
                    <a:pt x="406" y="2040"/>
                    <a:pt x="960" y="2789"/>
                  </a:cubicBezTo>
                  <a:cubicBezTo>
                    <a:pt x="1538" y="3569"/>
                    <a:pt x="2240" y="5027"/>
                    <a:pt x="2617" y="6260"/>
                  </a:cubicBezTo>
                  <a:cubicBezTo>
                    <a:pt x="2994" y="7492"/>
                    <a:pt x="4074" y="8874"/>
                    <a:pt x="4348" y="9806"/>
                  </a:cubicBezTo>
                  <a:cubicBezTo>
                    <a:pt x="4624" y="10736"/>
                    <a:pt x="4148" y="12069"/>
                    <a:pt x="4423" y="12672"/>
                  </a:cubicBezTo>
                  <a:cubicBezTo>
                    <a:pt x="4700" y="13276"/>
                    <a:pt x="4874" y="14307"/>
                    <a:pt x="5026" y="15339"/>
                  </a:cubicBezTo>
                  <a:cubicBezTo>
                    <a:pt x="5177" y="16369"/>
                    <a:pt x="5251" y="18557"/>
                    <a:pt x="6179" y="19462"/>
                  </a:cubicBezTo>
                  <a:cubicBezTo>
                    <a:pt x="6533" y="19807"/>
                    <a:pt x="6897" y="20285"/>
                    <a:pt x="7234" y="20821"/>
                  </a:cubicBezTo>
                  <a:cubicBezTo>
                    <a:pt x="7647" y="20860"/>
                    <a:pt x="7962" y="20910"/>
                    <a:pt x="7962" y="20644"/>
                  </a:cubicBezTo>
                  <a:close/>
                  <a:moveTo>
                    <a:pt x="7962" y="20644"/>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21" name="Google Shape;1021;p80"/>
            <p:cNvSpPr/>
            <p:nvPr/>
          </p:nvSpPr>
          <p:spPr>
            <a:xfrm>
              <a:off x="9238947" y="3686528"/>
              <a:ext cx="122475" cy="126473"/>
            </a:xfrm>
            <a:custGeom>
              <a:rect b="b" l="l" r="r" t="t"/>
              <a:pathLst>
                <a:path extrusionOk="0" h="21600" w="21224">
                  <a:moveTo>
                    <a:pt x="14301" y="1004"/>
                  </a:moveTo>
                  <a:lnTo>
                    <a:pt x="13903" y="0"/>
                  </a:lnTo>
                  <a:lnTo>
                    <a:pt x="11589" y="86"/>
                  </a:lnTo>
                  <a:cubicBezTo>
                    <a:pt x="10074" y="545"/>
                    <a:pt x="10074" y="1096"/>
                    <a:pt x="10074" y="1646"/>
                  </a:cubicBezTo>
                  <a:cubicBezTo>
                    <a:pt x="10074" y="2197"/>
                    <a:pt x="8637" y="3478"/>
                    <a:pt x="7599" y="3845"/>
                  </a:cubicBezTo>
                  <a:cubicBezTo>
                    <a:pt x="6564" y="4212"/>
                    <a:pt x="5445" y="6965"/>
                    <a:pt x="4807" y="7328"/>
                  </a:cubicBezTo>
                  <a:cubicBezTo>
                    <a:pt x="4172" y="7695"/>
                    <a:pt x="2016" y="6779"/>
                    <a:pt x="1377" y="6688"/>
                  </a:cubicBezTo>
                  <a:cubicBezTo>
                    <a:pt x="1086" y="6647"/>
                    <a:pt x="559" y="6778"/>
                    <a:pt x="0" y="6931"/>
                  </a:cubicBezTo>
                  <a:cubicBezTo>
                    <a:pt x="399" y="7738"/>
                    <a:pt x="1233" y="8694"/>
                    <a:pt x="1538" y="8694"/>
                  </a:cubicBezTo>
                  <a:cubicBezTo>
                    <a:pt x="1942" y="8694"/>
                    <a:pt x="2076" y="11951"/>
                    <a:pt x="3020" y="12417"/>
                  </a:cubicBezTo>
                  <a:cubicBezTo>
                    <a:pt x="3966" y="12881"/>
                    <a:pt x="5719" y="13967"/>
                    <a:pt x="5719" y="14586"/>
                  </a:cubicBezTo>
                  <a:cubicBezTo>
                    <a:pt x="5719" y="15209"/>
                    <a:pt x="6800" y="15982"/>
                    <a:pt x="6800" y="16913"/>
                  </a:cubicBezTo>
                  <a:cubicBezTo>
                    <a:pt x="6800" y="17843"/>
                    <a:pt x="7867" y="19115"/>
                    <a:pt x="8687" y="19082"/>
                  </a:cubicBezTo>
                  <a:cubicBezTo>
                    <a:pt x="10412" y="19018"/>
                    <a:pt x="10591" y="19842"/>
                    <a:pt x="10591" y="20393"/>
                  </a:cubicBezTo>
                  <a:cubicBezTo>
                    <a:pt x="10591" y="20944"/>
                    <a:pt x="12865" y="20393"/>
                    <a:pt x="13163" y="20944"/>
                  </a:cubicBezTo>
                  <a:cubicBezTo>
                    <a:pt x="13439" y="21450"/>
                    <a:pt x="15683" y="21259"/>
                    <a:pt x="16229" y="21600"/>
                  </a:cubicBezTo>
                  <a:cubicBezTo>
                    <a:pt x="17167" y="20552"/>
                    <a:pt x="18508" y="19174"/>
                    <a:pt x="18967" y="18466"/>
                  </a:cubicBezTo>
                  <a:cubicBezTo>
                    <a:pt x="19684" y="17369"/>
                    <a:pt x="19087" y="15855"/>
                    <a:pt x="19684" y="15443"/>
                  </a:cubicBezTo>
                  <a:cubicBezTo>
                    <a:pt x="20283" y="15029"/>
                    <a:pt x="21600" y="13243"/>
                    <a:pt x="21121" y="13104"/>
                  </a:cubicBezTo>
                  <a:cubicBezTo>
                    <a:pt x="20642" y="12968"/>
                    <a:pt x="21001" y="11591"/>
                    <a:pt x="20283" y="10767"/>
                  </a:cubicBezTo>
                  <a:cubicBezTo>
                    <a:pt x="19566" y="9942"/>
                    <a:pt x="21121" y="9530"/>
                    <a:pt x="21001" y="8016"/>
                  </a:cubicBezTo>
                  <a:cubicBezTo>
                    <a:pt x="20881" y="6504"/>
                    <a:pt x="21241" y="3478"/>
                    <a:pt x="20881" y="3203"/>
                  </a:cubicBezTo>
                  <a:cubicBezTo>
                    <a:pt x="20522" y="2927"/>
                    <a:pt x="18847" y="2790"/>
                    <a:pt x="17771" y="1966"/>
                  </a:cubicBezTo>
                  <a:cubicBezTo>
                    <a:pt x="16693" y="1140"/>
                    <a:pt x="14301" y="1004"/>
                    <a:pt x="14301" y="1004"/>
                  </a:cubicBezTo>
                  <a:close/>
                  <a:moveTo>
                    <a:pt x="14301" y="1004"/>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22" name="Google Shape;1022;p80"/>
            <p:cNvSpPr/>
            <p:nvPr/>
          </p:nvSpPr>
          <p:spPr>
            <a:xfrm>
              <a:off x="9165691" y="3729130"/>
              <a:ext cx="139645" cy="174400"/>
            </a:xfrm>
            <a:custGeom>
              <a:rect b="b" l="l" r="r" t="t"/>
              <a:pathLst>
                <a:path extrusionOk="0" h="21347" w="21600">
                  <a:moveTo>
                    <a:pt x="19883" y="8745"/>
                  </a:moveTo>
                  <a:cubicBezTo>
                    <a:pt x="19147" y="8769"/>
                    <a:pt x="18189" y="7854"/>
                    <a:pt x="18189" y="7184"/>
                  </a:cubicBezTo>
                  <a:cubicBezTo>
                    <a:pt x="18189" y="6514"/>
                    <a:pt x="17218" y="5958"/>
                    <a:pt x="17218" y="5509"/>
                  </a:cubicBezTo>
                  <a:cubicBezTo>
                    <a:pt x="17218" y="5063"/>
                    <a:pt x="15644" y="4282"/>
                    <a:pt x="14795" y="3948"/>
                  </a:cubicBezTo>
                  <a:cubicBezTo>
                    <a:pt x="13947" y="3613"/>
                    <a:pt x="13828" y="1269"/>
                    <a:pt x="13465" y="1269"/>
                  </a:cubicBezTo>
                  <a:cubicBezTo>
                    <a:pt x="13191" y="1269"/>
                    <a:pt x="12442" y="580"/>
                    <a:pt x="12084" y="0"/>
                  </a:cubicBezTo>
                  <a:cubicBezTo>
                    <a:pt x="11487" y="131"/>
                    <a:pt x="10846" y="286"/>
                    <a:pt x="10456" y="286"/>
                  </a:cubicBezTo>
                  <a:cubicBezTo>
                    <a:pt x="9741" y="286"/>
                    <a:pt x="9023" y="946"/>
                    <a:pt x="8737" y="1275"/>
                  </a:cubicBezTo>
                  <a:cubicBezTo>
                    <a:pt x="8449" y="1607"/>
                    <a:pt x="7879" y="682"/>
                    <a:pt x="7449" y="419"/>
                  </a:cubicBezTo>
                  <a:cubicBezTo>
                    <a:pt x="7020" y="155"/>
                    <a:pt x="5229" y="1013"/>
                    <a:pt x="4726" y="1146"/>
                  </a:cubicBezTo>
                  <a:cubicBezTo>
                    <a:pt x="4226" y="1278"/>
                    <a:pt x="2436" y="1408"/>
                    <a:pt x="2436" y="1408"/>
                  </a:cubicBezTo>
                  <a:cubicBezTo>
                    <a:pt x="2436" y="1408"/>
                    <a:pt x="2436" y="8204"/>
                    <a:pt x="2436" y="9063"/>
                  </a:cubicBezTo>
                  <a:cubicBezTo>
                    <a:pt x="2436" y="9921"/>
                    <a:pt x="0" y="9392"/>
                    <a:pt x="0" y="9921"/>
                  </a:cubicBezTo>
                  <a:cubicBezTo>
                    <a:pt x="0" y="10166"/>
                    <a:pt x="0" y="13217"/>
                    <a:pt x="0" y="16483"/>
                  </a:cubicBezTo>
                  <a:cubicBezTo>
                    <a:pt x="525" y="16660"/>
                    <a:pt x="1024" y="16893"/>
                    <a:pt x="1147" y="17179"/>
                  </a:cubicBezTo>
                  <a:cubicBezTo>
                    <a:pt x="1433" y="17840"/>
                    <a:pt x="2077" y="19290"/>
                    <a:pt x="1934" y="19686"/>
                  </a:cubicBezTo>
                  <a:cubicBezTo>
                    <a:pt x="1792" y="20081"/>
                    <a:pt x="1433" y="19818"/>
                    <a:pt x="1433" y="20214"/>
                  </a:cubicBezTo>
                  <a:cubicBezTo>
                    <a:pt x="1433" y="20611"/>
                    <a:pt x="1147" y="21205"/>
                    <a:pt x="1864" y="21205"/>
                  </a:cubicBezTo>
                  <a:cubicBezTo>
                    <a:pt x="2579" y="21205"/>
                    <a:pt x="3796" y="21600"/>
                    <a:pt x="4298" y="21070"/>
                  </a:cubicBezTo>
                  <a:cubicBezTo>
                    <a:pt x="4798" y="20543"/>
                    <a:pt x="6447" y="19356"/>
                    <a:pt x="6518" y="18763"/>
                  </a:cubicBezTo>
                  <a:cubicBezTo>
                    <a:pt x="6588" y="18168"/>
                    <a:pt x="6947" y="16849"/>
                    <a:pt x="8164" y="17575"/>
                  </a:cubicBezTo>
                  <a:cubicBezTo>
                    <a:pt x="9382" y="18299"/>
                    <a:pt x="9454" y="18433"/>
                    <a:pt x="11029" y="18433"/>
                  </a:cubicBezTo>
                  <a:cubicBezTo>
                    <a:pt x="12605" y="18433"/>
                    <a:pt x="13034" y="18365"/>
                    <a:pt x="13320" y="17443"/>
                  </a:cubicBezTo>
                  <a:cubicBezTo>
                    <a:pt x="13607" y="16519"/>
                    <a:pt x="13322" y="15794"/>
                    <a:pt x="14252" y="15794"/>
                  </a:cubicBezTo>
                  <a:cubicBezTo>
                    <a:pt x="15182" y="15794"/>
                    <a:pt x="16328" y="15001"/>
                    <a:pt x="16328" y="14407"/>
                  </a:cubicBezTo>
                  <a:cubicBezTo>
                    <a:pt x="16328" y="13814"/>
                    <a:pt x="16758" y="12890"/>
                    <a:pt x="17331" y="12890"/>
                  </a:cubicBezTo>
                  <a:cubicBezTo>
                    <a:pt x="17905" y="12890"/>
                    <a:pt x="19120" y="12230"/>
                    <a:pt x="19265" y="11570"/>
                  </a:cubicBezTo>
                  <a:cubicBezTo>
                    <a:pt x="19408" y="10910"/>
                    <a:pt x="20410" y="11173"/>
                    <a:pt x="20769" y="10777"/>
                  </a:cubicBezTo>
                  <a:cubicBezTo>
                    <a:pt x="20944" y="10584"/>
                    <a:pt x="21291" y="10123"/>
                    <a:pt x="21600" y="9700"/>
                  </a:cubicBezTo>
                  <a:cubicBezTo>
                    <a:pt x="21600" y="9695"/>
                    <a:pt x="21592" y="9694"/>
                    <a:pt x="21592" y="9694"/>
                  </a:cubicBezTo>
                  <a:cubicBezTo>
                    <a:pt x="21592" y="9293"/>
                    <a:pt x="21430" y="8699"/>
                    <a:pt x="19883" y="8745"/>
                  </a:cubicBezTo>
                  <a:close/>
                  <a:moveTo>
                    <a:pt x="19883" y="8745"/>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23" name="Google Shape;1023;p80"/>
            <p:cNvSpPr/>
            <p:nvPr/>
          </p:nvSpPr>
          <p:spPr>
            <a:xfrm>
              <a:off x="9330517" y="3878234"/>
              <a:ext cx="20603" cy="29289"/>
            </a:xfrm>
            <a:custGeom>
              <a:rect b="b" l="l" r="r" t="t"/>
              <a:pathLst>
                <a:path extrusionOk="0" h="21414" w="21600">
                  <a:moveTo>
                    <a:pt x="10933" y="0"/>
                  </a:moveTo>
                  <a:cubicBezTo>
                    <a:pt x="6962" y="0"/>
                    <a:pt x="0" y="7733"/>
                    <a:pt x="0" y="9331"/>
                  </a:cubicBezTo>
                  <a:cubicBezTo>
                    <a:pt x="0" y="10936"/>
                    <a:pt x="4968" y="21077"/>
                    <a:pt x="9935" y="21335"/>
                  </a:cubicBezTo>
                  <a:cubicBezTo>
                    <a:pt x="14912" y="21600"/>
                    <a:pt x="18544" y="21335"/>
                    <a:pt x="18892" y="18404"/>
                  </a:cubicBezTo>
                  <a:cubicBezTo>
                    <a:pt x="19048" y="16953"/>
                    <a:pt x="20337" y="15775"/>
                    <a:pt x="21600" y="14943"/>
                  </a:cubicBezTo>
                  <a:cubicBezTo>
                    <a:pt x="21207" y="12431"/>
                    <a:pt x="20392" y="7040"/>
                    <a:pt x="20100" y="3807"/>
                  </a:cubicBezTo>
                  <a:cubicBezTo>
                    <a:pt x="17181" y="2231"/>
                    <a:pt x="13503" y="0"/>
                    <a:pt x="10933" y="0"/>
                  </a:cubicBezTo>
                  <a:close/>
                  <a:moveTo>
                    <a:pt x="10933" y="0"/>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24" name="Google Shape;1024;p80"/>
            <p:cNvSpPr/>
            <p:nvPr/>
          </p:nvSpPr>
          <p:spPr>
            <a:xfrm>
              <a:off x="9266418" y="3931486"/>
              <a:ext cx="34339" cy="41270"/>
            </a:xfrm>
            <a:custGeom>
              <a:rect b="b" l="l" r="r" t="t"/>
              <a:pathLst>
                <a:path extrusionOk="0" h="20121" w="21600">
                  <a:moveTo>
                    <a:pt x="15350" y="630"/>
                  </a:moveTo>
                  <a:cubicBezTo>
                    <a:pt x="14212" y="-1479"/>
                    <a:pt x="6824" y="2212"/>
                    <a:pt x="5680" y="4316"/>
                  </a:cubicBezTo>
                  <a:cubicBezTo>
                    <a:pt x="4548" y="6431"/>
                    <a:pt x="0" y="12221"/>
                    <a:pt x="0" y="12221"/>
                  </a:cubicBezTo>
                  <a:lnTo>
                    <a:pt x="5680" y="19599"/>
                  </a:lnTo>
                  <a:lnTo>
                    <a:pt x="9659" y="20121"/>
                  </a:lnTo>
                  <a:cubicBezTo>
                    <a:pt x="9659" y="20121"/>
                    <a:pt x="10803" y="17495"/>
                    <a:pt x="11941" y="15375"/>
                  </a:cubicBezTo>
                  <a:cubicBezTo>
                    <a:pt x="13068" y="13276"/>
                    <a:pt x="18191" y="15913"/>
                    <a:pt x="18191" y="13803"/>
                  </a:cubicBezTo>
                  <a:cubicBezTo>
                    <a:pt x="18191" y="11694"/>
                    <a:pt x="21600" y="9590"/>
                    <a:pt x="21600" y="7475"/>
                  </a:cubicBezTo>
                  <a:cubicBezTo>
                    <a:pt x="21600" y="5371"/>
                    <a:pt x="16483" y="2740"/>
                    <a:pt x="15350" y="630"/>
                  </a:cubicBezTo>
                  <a:close/>
                  <a:moveTo>
                    <a:pt x="15350" y="630"/>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25" name="Google Shape;1025;p80"/>
            <p:cNvSpPr/>
            <p:nvPr/>
          </p:nvSpPr>
          <p:spPr>
            <a:xfrm>
              <a:off x="9110748" y="3803681"/>
              <a:ext cx="251819" cy="256940"/>
            </a:xfrm>
            <a:custGeom>
              <a:rect b="b" l="l" r="r" t="t"/>
              <a:pathLst>
                <a:path extrusionOk="0" h="21514" w="21600">
                  <a:moveTo>
                    <a:pt x="16450" y="13090"/>
                  </a:moveTo>
                  <a:cubicBezTo>
                    <a:pt x="16450" y="13453"/>
                    <a:pt x="15733" y="13000"/>
                    <a:pt x="15575" y="13360"/>
                  </a:cubicBezTo>
                  <a:cubicBezTo>
                    <a:pt x="15416" y="13724"/>
                    <a:pt x="15256" y="14175"/>
                    <a:pt x="15256" y="14175"/>
                  </a:cubicBezTo>
                  <a:lnTo>
                    <a:pt x="14699" y="14086"/>
                  </a:lnTo>
                  <a:lnTo>
                    <a:pt x="13905" y="12819"/>
                  </a:lnTo>
                  <a:cubicBezTo>
                    <a:pt x="13905" y="12819"/>
                    <a:pt x="14541" y="11824"/>
                    <a:pt x="14699" y="11461"/>
                  </a:cubicBezTo>
                  <a:cubicBezTo>
                    <a:pt x="14859" y="11100"/>
                    <a:pt x="15893" y="10466"/>
                    <a:pt x="16052" y="10828"/>
                  </a:cubicBezTo>
                  <a:cubicBezTo>
                    <a:pt x="16211" y="11190"/>
                    <a:pt x="16927" y="11642"/>
                    <a:pt x="16927" y="12004"/>
                  </a:cubicBezTo>
                  <a:cubicBezTo>
                    <a:pt x="16927" y="12367"/>
                    <a:pt x="16450" y="12728"/>
                    <a:pt x="16450" y="13090"/>
                  </a:cubicBezTo>
                  <a:close/>
                  <a:moveTo>
                    <a:pt x="20598" y="8034"/>
                  </a:moveTo>
                  <a:cubicBezTo>
                    <a:pt x="20598" y="8034"/>
                    <a:pt x="20591" y="7972"/>
                    <a:pt x="20580" y="7874"/>
                  </a:cubicBezTo>
                  <a:cubicBezTo>
                    <a:pt x="20474" y="7972"/>
                    <a:pt x="20366" y="8111"/>
                    <a:pt x="20353" y="8283"/>
                  </a:cubicBezTo>
                  <a:cubicBezTo>
                    <a:pt x="20324" y="8630"/>
                    <a:pt x="20020" y="8661"/>
                    <a:pt x="19604" y="8630"/>
                  </a:cubicBezTo>
                  <a:cubicBezTo>
                    <a:pt x="19188" y="8599"/>
                    <a:pt x="18772" y="7400"/>
                    <a:pt x="18772" y="7210"/>
                  </a:cubicBezTo>
                  <a:cubicBezTo>
                    <a:pt x="18772" y="7021"/>
                    <a:pt x="19355" y="6107"/>
                    <a:pt x="19687" y="6107"/>
                  </a:cubicBezTo>
                  <a:cubicBezTo>
                    <a:pt x="19902" y="6107"/>
                    <a:pt x="20210" y="6371"/>
                    <a:pt x="20454" y="6557"/>
                  </a:cubicBezTo>
                  <a:cubicBezTo>
                    <a:pt x="20445" y="6419"/>
                    <a:pt x="20443" y="6313"/>
                    <a:pt x="20448" y="6271"/>
                  </a:cubicBezTo>
                  <a:cubicBezTo>
                    <a:pt x="20478" y="6066"/>
                    <a:pt x="20687" y="3725"/>
                    <a:pt x="20328" y="3487"/>
                  </a:cubicBezTo>
                  <a:cubicBezTo>
                    <a:pt x="19971" y="3250"/>
                    <a:pt x="19613" y="875"/>
                    <a:pt x="19494" y="637"/>
                  </a:cubicBezTo>
                  <a:cubicBezTo>
                    <a:pt x="19374" y="400"/>
                    <a:pt x="18061" y="535"/>
                    <a:pt x="17912" y="264"/>
                  </a:cubicBezTo>
                  <a:cubicBezTo>
                    <a:pt x="17765" y="-4"/>
                    <a:pt x="16657" y="256"/>
                    <a:pt x="16634" y="0"/>
                  </a:cubicBezTo>
                  <a:cubicBezTo>
                    <a:pt x="16462" y="290"/>
                    <a:pt x="16269" y="606"/>
                    <a:pt x="16172" y="739"/>
                  </a:cubicBezTo>
                  <a:cubicBezTo>
                    <a:pt x="15973" y="1010"/>
                    <a:pt x="15416" y="830"/>
                    <a:pt x="15336" y="1282"/>
                  </a:cubicBezTo>
                  <a:cubicBezTo>
                    <a:pt x="15256" y="1735"/>
                    <a:pt x="14581" y="2188"/>
                    <a:pt x="14262" y="2188"/>
                  </a:cubicBezTo>
                  <a:cubicBezTo>
                    <a:pt x="13944" y="2188"/>
                    <a:pt x="13705" y="2821"/>
                    <a:pt x="13705" y="3227"/>
                  </a:cubicBezTo>
                  <a:cubicBezTo>
                    <a:pt x="13705" y="3635"/>
                    <a:pt x="13068" y="4178"/>
                    <a:pt x="12552" y="4178"/>
                  </a:cubicBezTo>
                  <a:cubicBezTo>
                    <a:pt x="12035" y="4178"/>
                    <a:pt x="12193" y="4675"/>
                    <a:pt x="12034" y="5309"/>
                  </a:cubicBezTo>
                  <a:cubicBezTo>
                    <a:pt x="11875" y="5942"/>
                    <a:pt x="11637" y="5988"/>
                    <a:pt x="10761" y="5988"/>
                  </a:cubicBezTo>
                  <a:cubicBezTo>
                    <a:pt x="9886" y="5988"/>
                    <a:pt x="9846" y="5896"/>
                    <a:pt x="9169" y="5400"/>
                  </a:cubicBezTo>
                  <a:cubicBezTo>
                    <a:pt x="8493" y="4902"/>
                    <a:pt x="8294" y="5807"/>
                    <a:pt x="8255" y="6214"/>
                  </a:cubicBezTo>
                  <a:cubicBezTo>
                    <a:pt x="8215" y="6621"/>
                    <a:pt x="7300" y="7435"/>
                    <a:pt x="7022" y="7796"/>
                  </a:cubicBezTo>
                  <a:cubicBezTo>
                    <a:pt x="6743" y="8159"/>
                    <a:pt x="6067" y="7889"/>
                    <a:pt x="5669" y="7889"/>
                  </a:cubicBezTo>
                  <a:cubicBezTo>
                    <a:pt x="5271" y="7889"/>
                    <a:pt x="5430" y="7481"/>
                    <a:pt x="5430" y="7209"/>
                  </a:cubicBezTo>
                  <a:cubicBezTo>
                    <a:pt x="5430" y="6938"/>
                    <a:pt x="5630" y="7118"/>
                    <a:pt x="5708" y="6847"/>
                  </a:cubicBezTo>
                  <a:cubicBezTo>
                    <a:pt x="5788" y="6575"/>
                    <a:pt x="5430" y="5581"/>
                    <a:pt x="5271" y="5128"/>
                  </a:cubicBezTo>
                  <a:cubicBezTo>
                    <a:pt x="5203" y="4932"/>
                    <a:pt x="4926" y="4772"/>
                    <a:pt x="4634" y="4651"/>
                  </a:cubicBezTo>
                  <a:cubicBezTo>
                    <a:pt x="4634" y="7216"/>
                    <a:pt x="4634" y="9975"/>
                    <a:pt x="4634" y="10240"/>
                  </a:cubicBezTo>
                  <a:cubicBezTo>
                    <a:pt x="4634" y="10739"/>
                    <a:pt x="3917" y="10963"/>
                    <a:pt x="3760" y="11236"/>
                  </a:cubicBezTo>
                  <a:cubicBezTo>
                    <a:pt x="3600" y="11507"/>
                    <a:pt x="2605" y="11281"/>
                    <a:pt x="2049" y="11281"/>
                  </a:cubicBezTo>
                  <a:cubicBezTo>
                    <a:pt x="1492" y="11281"/>
                    <a:pt x="1611" y="10647"/>
                    <a:pt x="1332" y="10195"/>
                  </a:cubicBezTo>
                  <a:cubicBezTo>
                    <a:pt x="1054" y="9743"/>
                    <a:pt x="577" y="10331"/>
                    <a:pt x="577" y="10647"/>
                  </a:cubicBezTo>
                  <a:cubicBezTo>
                    <a:pt x="577" y="10886"/>
                    <a:pt x="327" y="10841"/>
                    <a:pt x="0" y="10806"/>
                  </a:cubicBezTo>
                  <a:cubicBezTo>
                    <a:pt x="436" y="11590"/>
                    <a:pt x="817" y="12505"/>
                    <a:pt x="1015" y="13249"/>
                  </a:cubicBezTo>
                  <a:cubicBezTo>
                    <a:pt x="1332" y="14449"/>
                    <a:pt x="2108" y="15578"/>
                    <a:pt x="2307" y="16279"/>
                  </a:cubicBezTo>
                  <a:cubicBezTo>
                    <a:pt x="2505" y="16982"/>
                    <a:pt x="2724" y="17638"/>
                    <a:pt x="2307" y="17704"/>
                  </a:cubicBezTo>
                  <a:cubicBezTo>
                    <a:pt x="1889" y="17773"/>
                    <a:pt x="1889" y="18179"/>
                    <a:pt x="2326" y="18950"/>
                  </a:cubicBezTo>
                  <a:cubicBezTo>
                    <a:pt x="2765" y="19718"/>
                    <a:pt x="2387" y="20171"/>
                    <a:pt x="2765" y="20261"/>
                  </a:cubicBezTo>
                  <a:cubicBezTo>
                    <a:pt x="3142" y="20351"/>
                    <a:pt x="3023" y="20622"/>
                    <a:pt x="3321" y="20646"/>
                  </a:cubicBezTo>
                  <a:cubicBezTo>
                    <a:pt x="3620" y="20669"/>
                    <a:pt x="3839" y="21007"/>
                    <a:pt x="4038" y="21301"/>
                  </a:cubicBezTo>
                  <a:cubicBezTo>
                    <a:pt x="4236" y="21596"/>
                    <a:pt x="4694" y="21596"/>
                    <a:pt x="4912" y="21234"/>
                  </a:cubicBezTo>
                  <a:cubicBezTo>
                    <a:pt x="5132" y="20872"/>
                    <a:pt x="5808" y="20758"/>
                    <a:pt x="6504" y="20758"/>
                  </a:cubicBezTo>
                  <a:cubicBezTo>
                    <a:pt x="7201" y="20758"/>
                    <a:pt x="7061" y="20419"/>
                    <a:pt x="7737" y="20193"/>
                  </a:cubicBezTo>
                  <a:cubicBezTo>
                    <a:pt x="8414" y="19968"/>
                    <a:pt x="9229" y="19944"/>
                    <a:pt x="9806" y="20171"/>
                  </a:cubicBezTo>
                  <a:cubicBezTo>
                    <a:pt x="10383" y="20396"/>
                    <a:pt x="10820" y="20193"/>
                    <a:pt x="11099" y="19990"/>
                  </a:cubicBezTo>
                  <a:cubicBezTo>
                    <a:pt x="11378" y="19787"/>
                    <a:pt x="11914" y="20306"/>
                    <a:pt x="11955" y="19787"/>
                  </a:cubicBezTo>
                  <a:cubicBezTo>
                    <a:pt x="11995" y="19266"/>
                    <a:pt x="12552" y="19356"/>
                    <a:pt x="13068" y="19356"/>
                  </a:cubicBezTo>
                  <a:cubicBezTo>
                    <a:pt x="13585" y="19356"/>
                    <a:pt x="14838" y="18428"/>
                    <a:pt x="15833" y="17365"/>
                  </a:cubicBezTo>
                  <a:cubicBezTo>
                    <a:pt x="16829" y="16304"/>
                    <a:pt x="18479" y="13972"/>
                    <a:pt x="19036" y="12909"/>
                  </a:cubicBezTo>
                  <a:cubicBezTo>
                    <a:pt x="19593" y="11846"/>
                    <a:pt x="20508" y="10941"/>
                    <a:pt x="20965" y="10466"/>
                  </a:cubicBezTo>
                  <a:cubicBezTo>
                    <a:pt x="21307" y="10111"/>
                    <a:pt x="21505" y="8859"/>
                    <a:pt x="21600" y="7948"/>
                  </a:cubicBezTo>
                  <a:cubicBezTo>
                    <a:pt x="21130" y="7941"/>
                    <a:pt x="20598" y="8034"/>
                    <a:pt x="20598" y="8034"/>
                  </a:cubicBezTo>
                  <a:close/>
                  <a:moveTo>
                    <a:pt x="20598" y="8034"/>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26" name="Google Shape;1026;p80"/>
            <p:cNvSpPr/>
            <p:nvPr/>
          </p:nvSpPr>
          <p:spPr>
            <a:xfrm>
              <a:off x="9037492" y="3505473"/>
              <a:ext cx="183140" cy="223656"/>
            </a:xfrm>
            <a:custGeom>
              <a:rect b="b" l="l" r="r" t="t"/>
              <a:pathLst>
                <a:path extrusionOk="0" h="21407" w="21598">
                  <a:moveTo>
                    <a:pt x="1223" y="19818"/>
                  </a:moveTo>
                  <a:cubicBezTo>
                    <a:pt x="1685" y="19818"/>
                    <a:pt x="1407" y="20427"/>
                    <a:pt x="2052" y="20165"/>
                  </a:cubicBezTo>
                  <a:cubicBezTo>
                    <a:pt x="2700" y="19905"/>
                    <a:pt x="3252" y="19905"/>
                    <a:pt x="3807" y="20254"/>
                  </a:cubicBezTo>
                  <a:cubicBezTo>
                    <a:pt x="4360" y="20601"/>
                    <a:pt x="4822" y="20688"/>
                    <a:pt x="5468" y="20688"/>
                  </a:cubicBezTo>
                  <a:cubicBezTo>
                    <a:pt x="6114" y="20688"/>
                    <a:pt x="11837" y="20688"/>
                    <a:pt x="11837" y="20688"/>
                  </a:cubicBezTo>
                  <a:lnTo>
                    <a:pt x="12484" y="21297"/>
                  </a:lnTo>
                  <a:cubicBezTo>
                    <a:pt x="12484" y="21297"/>
                    <a:pt x="15992" y="21036"/>
                    <a:pt x="16546" y="21297"/>
                  </a:cubicBezTo>
                  <a:cubicBezTo>
                    <a:pt x="17099" y="21558"/>
                    <a:pt x="18852" y="21297"/>
                    <a:pt x="19406" y="21122"/>
                  </a:cubicBezTo>
                  <a:cubicBezTo>
                    <a:pt x="19502" y="21093"/>
                    <a:pt x="19682" y="21053"/>
                    <a:pt x="19912" y="21008"/>
                  </a:cubicBezTo>
                  <a:lnTo>
                    <a:pt x="17806" y="18295"/>
                  </a:lnTo>
                  <a:lnTo>
                    <a:pt x="17996" y="12508"/>
                  </a:lnTo>
                  <a:lnTo>
                    <a:pt x="20734" y="12597"/>
                  </a:lnTo>
                  <a:lnTo>
                    <a:pt x="21207" y="12152"/>
                  </a:lnTo>
                  <a:lnTo>
                    <a:pt x="21598" y="8695"/>
                  </a:lnTo>
                  <a:cubicBezTo>
                    <a:pt x="21454" y="8630"/>
                    <a:pt x="21287" y="8602"/>
                    <a:pt x="21098" y="8677"/>
                  </a:cubicBezTo>
                  <a:cubicBezTo>
                    <a:pt x="20525" y="8909"/>
                    <a:pt x="20035" y="8832"/>
                    <a:pt x="19461" y="8832"/>
                  </a:cubicBezTo>
                  <a:cubicBezTo>
                    <a:pt x="18887" y="8832"/>
                    <a:pt x="18807" y="9373"/>
                    <a:pt x="18478" y="9295"/>
                  </a:cubicBezTo>
                  <a:cubicBezTo>
                    <a:pt x="18151" y="9217"/>
                    <a:pt x="18397" y="8292"/>
                    <a:pt x="18478" y="7906"/>
                  </a:cubicBezTo>
                  <a:cubicBezTo>
                    <a:pt x="18561" y="7520"/>
                    <a:pt x="17987" y="6826"/>
                    <a:pt x="17577" y="6517"/>
                  </a:cubicBezTo>
                  <a:cubicBezTo>
                    <a:pt x="17169" y="6208"/>
                    <a:pt x="18068" y="4279"/>
                    <a:pt x="17823" y="4047"/>
                  </a:cubicBezTo>
                  <a:cubicBezTo>
                    <a:pt x="17577" y="3816"/>
                    <a:pt x="17497" y="3199"/>
                    <a:pt x="17497" y="2658"/>
                  </a:cubicBezTo>
                  <a:cubicBezTo>
                    <a:pt x="17497" y="2118"/>
                    <a:pt x="17087" y="2427"/>
                    <a:pt x="16267" y="2427"/>
                  </a:cubicBezTo>
                  <a:cubicBezTo>
                    <a:pt x="15449" y="2427"/>
                    <a:pt x="15368" y="2041"/>
                    <a:pt x="15368" y="2041"/>
                  </a:cubicBezTo>
                  <a:cubicBezTo>
                    <a:pt x="15368" y="2041"/>
                    <a:pt x="14385" y="1810"/>
                    <a:pt x="13893" y="2041"/>
                  </a:cubicBezTo>
                  <a:cubicBezTo>
                    <a:pt x="13402" y="2273"/>
                    <a:pt x="13483" y="3662"/>
                    <a:pt x="13158" y="3585"/>
                  </a:cubicBezTo>
                  <a:cubicBezTo>
                    <a:pt x="12829" y="3507"/>
                    <a:pt x="11846" y="3662"/>
                    <a:pt x="11028" y="3894"/>
                  </a:cubicBezTo>
                  <a:cubicBezTo>
                    <a:pt x="10209" y="4125"/>
                    <a:pt x="9882" y="3738"/>
                    <a:pt x="9472" y="2814"/>
                  </a:cubicBezTo>
                  <a:cubicBezTo>
                    <a:pt x="9063" y="1887"/>
                    <a:pt x="8571" y="2196"/>
                    <a:pt x="8735" y="1502"/>
                  </a:cubicBezTo>
                  <a:cubicBezTo>
                    <a:pt x="8899" y="807"/>
                    <a:pt x="8408" y="34"/>
                    <a:pt x="8408" y="34"/>
                  </a:cubicBezTo>
                  <a:cubicBezTo>
                    <a:pt x="8408" y="34"/>
                    <a:pt x="3005" y="-42"/>
                    <a:pt x="2431" y="34"/>
                  </a:cubicBezTo>
                  <a:cubicBezTo>
                    <a:pt x="2198" y="66"/>
                    <a:pt x="1790" y="302"/>
                    <a:pt x="1388" y="571"/>
                  </a:cubicBezTo>
                  <a:cubicBezTo>
                    <a:pt x="1722" y="1758"/>
                    <a:pt x="2769" y="3737"/>
                    <a:pt x="3005" y="4203"/>
                  </a:cubicBezTo>
                  <a:cubicBezTo>
                    <a:pt x="3251" y="4692"/>
                    <a:pt x="2704" y="5128"/>
                    <a:pt x="2704" y="6029"/>
                  </a:cubicBezTo>
                  <a:cubicBezTo>
                    <a:pt x="2704" y="6929"/>
                    <a:pt x="3741" y="8575"/>
                    <a:pt x="3849" y="9681"/>
                  </a:cubicBezTo>
                  <a:cubicBezTo>
                    <a:pt x="3961" y="10787"/>
                    <a:pt x="3196" y="11481"/>
                    <a:pt x="2540" y="12202"/>
                  </a:cubicBezTo>
                  <a:cubicBezTo>
                    <a:pt x="1885" y="12922"/>
                    <a:pt x="1204" y="14542"/>
                    <a:pt x="1204" y="15545"/>
                  </a:cubicBezTo>
                  <a:cubicBezTo>
                    <a:pt x="1204" y="16548"/>
                    <a:pt x="221" y="17527"/>
                    <a:pt x="247" y="17990"/>
                  </a:cubicBezTo>
                  <a:cubicBezTo>
                    <a:pt x="275" y="18452"/>
                    <a:pt x="111" y="19816"/>
                    <a:pt x="2" y="20329"/>
                  </a:cubicBezTo>
                  <a:cubicBezTo>
                    <a:pt x="-2" y="20350"/>
                    <a:pt x="0" y="20376"/>
                    <a:pt x="0" y="20396"/>
                  </a:cubicBezTo>
                  <a:lnTo>
                    <a:pt x="576" y="20254"/>
                  </a:lnTo>
                  <a:cubicBezTo>
                    <a:pt x="576" y="20254"/>
                    <a:pt x="761" y="19818"/>
                    <a:pt x="1223" y="19818"/>
                  </a:cubicBezTo>
                  <a:close/>
                  <a:moveTo>
                    <a:pt x="1223" y="19818"/>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27" name="Google Shape;1027;p80"/>
            <p:cNvSpPr/>
            <p:nvPr/>
          </p:nvSpPr>
          <p:spPr>
            <a:xfrm>
              <a:off x="9193162" y="3548074"/>
              <a:ext cx="180851" cy="182387"/>
            </a:xfrm>
            <a:custGeom>
              <a:rect b="b" l="l" r="r" t="t"/>
              <a:pathLst>
                <a:path extrusionOk="0" h="21407" w="21600">
                  <a:moveTo>
                    <a:pt x="16608" y="876"/>
                  </a:moveTo>
                  <a:cubicBezTo>
                    <a:pt x="16357" y="876"/>
                    <a:pt x="15763" y="427"/>
                    <a:pt x="15254" y="0"/>
                  </a:cubicBezTo>
                  <a:cubicBezTo>
                    <a:pt x="14892" y="457"/>
                    <a:pt x="13621" y="381"/>
                    <a:pt x="12996" y="381"/>
                  </a:cubicBezTo>
                  <a:cubicBezTo>
                    <a:pt x="12330" y="381"/>
                    <a:pt x="12913" y="1419"/>
                    <a:pt x="12496" y="1797"/>
                  </a:cubicBezTo>
                  <a:cubicBezTo>
                    <a:pt x="12080" y="2175"/>
                    <a:pt x="11914" y="2743"/>
                    <a:pt x="12248" y="2930"/>
                  </a:cubicBezTo>
                  <a:cubicBezTo>
                    <a:pt x="12581" y="3119"/>
                    <a:pt x="12164" y="4725"/>
                    <a:pt x="12164" y="5292"/>
                  </a:cubicBezTo>
                  <a:cubicBezTo>
                    <a:pt x="12164" y="5858"/>
                    <a:pt x="11498" y="7086"/>
                    <a:pt x="11748" y="7275"/>
                  </a:cubicBezTo>
                  <a:cubicBezTo>
                    <a:pt x="11998" y="7464"/>
                    <a:pt x="12413" y="8788"/>
                    <a:pt x="12996" y="8975"/>
                  </a:cubicBezTo>
                  <a:cubicBezTo>
                    <a:pt x="13578" y="9165"/>
                    <a:pt x="13994" y="8504"/>
                    <a:pt x="14244" y="8504"/>
                  </a:cubicBezTo>
                  <a:cubicBezTo>
                    <a:pt x="14493" y="8504"/>
                    <a:pt x="14493" y="9352"/>
                    <a:pt x="14493" y="10014"/>
                  </a:cubicBezTo>
                  <a:cubicBezTo>
                    <a:pt x="14493" y="10676"/>
                    <a:pt x="14161" y="10958"/>
                    <a:pt x="14161" y="10958"/>
                  </a:cubicBezTo>
                  <a:cubicBezTo>
                    <a:pt x="14161" y="10958"/>
                    <a:pt x="13245" y="11336"/>
                    <a:pt x="12829" y="10958"/>
                  </a:cubicBezTo>
                  <a:cubicBezTo>
                    <a:pt x="12413" y="10581"/>
                    <a:pt x="12080" y="9543"/>
                    <a:pt x="12080" y="9165"/>
                  </a:cubicBezTo>
                  <a:cubicBezTo>
                    <a:pt x="12080" y="8788"/>
                    <a:pt x="11083" y="8788"/>
                    <a:pt x="10667" y="8788"/>
                  </a:cubicBezTo>
                  <a:cubicBezTo>
                    <a:pt x="10251" y="8788"/>
                    <a:pt x="9835" y="7936"/>
                    <a:pt x="9668" y="7559"/>
                  </a:cubicBezTo>
                  <a:cubicBezTo>
                    <a:pt x="9501" y="7182"/>
                    <a:pt x="9002" y="7653"/>
                    <a:pt x="9002" y="7936"/>
                  </a:cubicBezTo>
                  <a:cubicBezTo>
                    <a:pt x="9002" y="8220"/>
                    <a:pt x="8586" y="8220"/>
                    <a:pt x="8171" y="8220"/>
                  </a:cubicBezTo>
                  <a:cubicBezTo>
                    <a:pt x="7754" y="8220"/>
                    <a:pt x="6923" y="7464"/>
                    <a:pt x="6590" y="7653"/>
                  </a:cubicBezTo>
                  <a:cubicBezTo>
                    <a:pt x="6257" y="7842"/>
                    <a:pt x="5924" y="6993"/>
                    <a:pt x="6007" y="6613"/>
                  </a:cubicBezTo>
                  <a:cubicBezTo>
                    <a:pt x="6090" y="6237"/>
                    <a:pt x="5175" y="6521"/>
                    <a:pt x="4842" y="6709"/>
                  </a:cubicBezTo>
                  <a:cubicBezTo>
                    <a:pt x="4510" y="6898"/>
                    <a:pt x="4344" y="6237"/>
                    <a:pt x="4344" y="6237"/>
                  </a:cubicBezTo>
                  <a:cubicBezTo>
                    <a:pt x="4344" y="6237"/>
                    <a:pt x="4152" y="5857"/>
                    <a:pt x="3853" y="5691"/>
                  </a:cubicBezTo>
                  <a:lnTo>
                    <a:pt x="3456" y="9922"/>
                  </a:lnTo>
                  <a:lnTo>
                    <a:pt x="2975" y="10467"/>
                  </a:lnTo>
                  <a:lnTo>
                    <a:pt x="192" y="10358"/>
                  </a:lnTo>
                  <a:lnTo>
                    <a:pt x="0" y="17442"/>
                  </a:lnTo>
                  <a:lnTo>
                    <a:pt x="2139" y="20763"/>
                  </a:lnTo>
                  <a:cubicBezTo>
                    <a:pt x="3254" y="20504"/>
                    <a:pt x="5565" y="20143"/>
                    <a:pt x="5565" y="20584"/>
                  </a:cubicBezTo>
                  <a:cubicBezTo>
                    <a:pt x="5565" y="20718"/>
                    <a:pt x="5624" y="20890"/>
                    <a:pt x="5715" y="21075"/>
                  </a:cubicBezTo>
                  <a:cubicBezTo>
                    <a:pt x="6104" y="20970"/>
                    <a:pt x="6470" y="20880"/>
                    <a:pt x="6673" y="20908"/>
                  </a:cubicBezTo>
                  <a:cubicBezTo>
                    <a:pt x="7117" y="20971"/>
                    <a:pt x="8616" y="21600"/>
                    <a:pt x="9058" y="21348"/>
                  </a:cubicBezTo>
                  <a:cubicBezTo>
                    <a:pt x="9501" y="21098"/>
                    <a:pt x="10279" y="19208"/>
                    <a:pt x="10999" y="18956"/>
                  </a:cubicBezTo>
                  <a:cubicBezTo>
                    <a:pt x="11720" y="18704"/>
                    <a:pt x="12719" y="17824"/>
                    <a:pt x="12719" y="17446"/>
                  </a:cubicBezTo>
                  <a:cubicBezTo>
                    <a:pt x="12719" y="17067"/>
                    <a:pt x="12719" y="16689"/>
                    <a:pt x="13773" y="16374"/>
                  </a:cubicBezTo>
                  <a:lnTo>
                    <a:pt x="15382" y="16315"/>
                  </a:lnTo>
                  <a:lnTo>
                    <a:pt x="15492" y="16311"/>
                  </a:lnTo>
                  <a:lnTo>
                    <a:pt x="15104" y="14737"/>
                  </a:lnTo>
                  <a:cubicBezTo>
                    <a:pt x="15104" y="14737"/>
                    <a:pt x="20019" y="12652"/>
                    <a:pt x="20300" y="12602"/>
                  </a:cubicBezTo>
                  <a:cubicBezTo>
                    <a:pt x="20083" y="12099"/>
                    <a:pt x="19861" y="11727"/>
                    <a:pt x="19969" y="11666"/>
                  </a:cubicBezTo>
                  <a:cubicBezTo>
                    <a:pt x="20161" y="11557"/>
                    <a:pt x="20256" y="10030"/>
                    <a:pt x="20256" y="9596"/>
                  </a:cubicBezTo>
                  <a:cubicBezTo>
                    <a:pt x="20256" y="9160"/>
                    <a:pt x="21408" y="9486"/>
                    <a:pt x="21024" y="9048"/>
                  </a:cubicBezTo>
                  <a:cubicBezTo>
                    <a:pt x="20641" y="8614"/>
                    <a:pt x="20736" y="6108"/>
                    <a:pt x="20929" y="5561"/>
                  </a:cubicBezTo>
                  <a:cubicBezTo>
                    <a:pt x="21121" y="5017"/>
                    <a:pt x="21600" y="5561"/>
                    <a:pt x="21600" y="5128"/>
                  </a:cubicBezTo>
                  <a:cubicBezTo>
                    <a:pt x="21600" y="4690"/>
                    <a:pt x="21024" y="3273"/>
                    <a:pt x="20736" y="2837"/>
                  </a:cubicBezTo>
                  <a:cubicBezTo>
                    <a:pt x="20529" y="2524"/>
                    <a:pt x="18816" y="1746"/>
                    <a:pt x="18336" y="1639"/>
                  </a:cubicBezTo>
                  <a:cubicBezTo>
                    <a:pt x="17856" y="1529"/>
                    <a:pt x="17088" y="876"/>
                    <a:pt x="16608" y="876"/>
                  </a:cubicBezTo>
                  <a:close/>
                  <a:moveTo>
                    <a:pt x="16608" y="876"/>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28" name="Google Shape;1028;p80"/>
            <p:cNvSpPr/>
            <p:nvPr/>
          </p:nvSpPr>
          <p:spPr>
            <a:xfrm>
              <a:off x="9303046" y="3409620"/>
              <a:ext cx="29760" cy="29289"/>
            </a:xfrm>
            <a:custGeom>
              <a:rect b="b" l="l" r="r" t="t"/>
              <a:pathLst>
                <a:path extrusionOk="0" h="20513" w="21122">
                  <a:moveTo>
                    <a:pt x="17538" y="0"/>
                  </a:moveTo>
                  <a:cubicBezTo>
                    <a:pt x="15116" y="780"/>
                    <a:pt x="12531" y="1675"/>
                    <a:pt x="11460" y="2283"/>
                  </a:cubicBezTo>
                  <a:cubicBezTo>
                    <a:pt x="9896" y="3185"/>
                    <a:pt x="9094" y="3743"/>
                    <a:pt x="5977" y="3378"/>
                  </a:cubicBezTo>
                  <a:cubicBezTo>
                    <a:pt x="5602" y="3901"/>
                    <a:pt x="5176" y="4344"/>
                    <a:pt x="4638" y="4559"/>
                  </a:cubicBezTo>
                  <a:cubicBezTo>
                    <a:pt x="1953" y="5676"/>
                    <a:pt x="2435" y="12647"/>
                    <a:pt x="2435" y="12647"/>
                  </a:cubicBezTo>
                  <a:cubicBezTo>
                    <a:pt x="2435" y="12647"/>
                    <a:pt x="0" y="12926"/>
                    <a:pt x="0" y="16275"/>
                  </a:cubicBezTo>
                  <a:cubicBezTo>
                    <a:pt x="0" y="18551"/>
                    <a:pt x="1339" y="19524"/>
                    <a:pt x="2197" y="19918"/>
                  </a:cubicBezTo>
                  <a:cubicBezTo>
                    <a:pt x="3580" y="19975"/>
                    <a:pt x="4845" y="20104"/>
                    <a:pt x="5833" y="20305"/>
                  </a:cubicBezTo>
                  <a:cubicBezTo>
                    <a:pt x="12024" y="21600"/>
                    <a:pt x="11460" y="16447"/>
                    <a:pt x="11460" y="16447"/>
                  </a:cubicBezTo>
                  <a:cubicBezTo>
                    <a:pt x="11460" y="16447"/>
                    <a:pt x="20473" y="17091"/>
                    <a:pt x="21030" y="13870"/>
                  </a:cubicBezTo>
                  <a:cubicBezTo>
                    <a:pt x="21600" y="10650"/>
                    <a:pt x="19340" y="5504"/>
                    <a:pt x="19340" y="5504"/>
                  </a:cubicBezTo>
                  <a:cubicBezTo>
                    <a:pt x="19340" y="5504"/>
                    <a:pt x="17538" y="0"/>
                    <a:pt x="17538" y="0"/>
                  </a:cubicBezTo>
                  <a:close/>
                  <a:moveTo>
                    <a:pt x="17538" y="0"/>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29" name="Google Shape;1029;p80"/>
            <p:cNvSpPr/>
            <p:nvPr/>
          </p:nvSpPr>
          <p:spPr>
            <a:xfrm>
              <a:off x="9486186" y="3164662"/>
              <a:ext cx="161392" cy="251614"/>
            </a:xfrm>
            <a:custGeom>
              <a:rect b="b" l="l" r="r" t="t"/>
              <a:pathLst>
                <a:path extrusionOk="0" h="21386" w="21514">
                  <a:moveTo>
                    <a:pt x="5027" y="3876"/>
                  </a:moveTo>
                  <a:cubicBezTo>
                    <a:pt x="5397" y="4013"/>
                    <a:pt x="5998" y="4735"/>
                    <a:pt x="6415" y="4803"/>
                  </a:cubicBezTo>
                  <a:cubicBezTo>
                    <a:pt x="6830" y="4872"/>
                    <a:pt x="9139" y="5456"/>
                    <a:pt x="10619" y="5903"/>
                  </a:cubicBezTo>
                  <a:cubicBezTo>
                    <a:pt x="12097" y="6350"/>
                    <a:pt x="13021" y="6384"/>
                    <a:pt x="13483" y="6384"/>
                  </a:cubicBezTo>
                  <a:cubicBezTo>
                    <a:pt x="13945" y="6384"/>
                    <a:pt x="14639" y="6487"/>
                    <a:pt x="14223" y="6728"/>
                  </a:cubicBezTo>
                  <a:cubicBezTo>
                    <a:pt x="13806" y="6969"/>
                    <a:pt x="9279" y="10371"/>
                    <a:pt x="8678" y="10852"/>
                  </a:cubicBezTo>
                  <a:cubicBezTo>
                    <a:pt x="8077" y="11333"/>
                    <a:pt x="7707" y="11161"/>
                    <a:pt x="6367" y="11161"/>
                  </a:cubicBezTo>
                  <a:cubicBezTo>
                    <a:pt x="5027" y="11161"/>
                    <a:pt x="4011" y="12261"/>
                    <a:pt x="3642" y="12227"/>
                  </a:cubicBezTo>
                  <a:cubicBezTo>
                    <a:pt x="3423" y="12206"/>
                    <a:pt x="2636" y="12308"/>
                    <a:pt x="1954" y="12422"/>
                  </a:cubicBezTo>
                  <a:lnTo>
                    <a:pt x="959" y="13506"/>
                  </a:lnTo>
                  <a:lnTo>
                    <a:pt x="0" y="14616"/>
                  </a:lnTo>
                  <a:lnTo>
                    <a:pt x="108" y="20169"/>
                  </a:lnTo>
                  <a:lnTo>
                    <a:pt x="1141" y="21386"/>
                  </a:lnTo>
                  <a:cubicBezTo>
                    <a:pt x="1955" y="20576"/>
                    <a:pt x="4148" y="19018"/>
                    <a:pt x="5766" y="17750"/>
                  </a:cubicBezTo>
                  <a:cubicBezTo>
                    <a:pt x="7523" y="16375"/>
                    <a:pt x="8417" y="16054"/>
                    <a:pt x="9401" y="15688"/>
                  </a:cubicBezTo>
                  <a:cubicBezTo>
                    <a:pt x="10387" y="15321"/>
                    <a:pt x="12882" y="13510"/>
                    <a:pt x="14578" y="11907"/>
                  </a:cubicBezTo>
                  <a:cubicBezTo>
                    <a:pt x="15645" y="10896"/>
                    <a:pt x="16825" y="9775"/>
                    <a:pt x="16980" y="9043"/>
                  </a:cubicBezTo>
                  <a:cubicBezTo>
                    <a:pt x="17133" y="8309"/>
                    <a:pt x="18119" y="7347"/>
                    <a:pt x="18859" y="6636"/>
                  </a:cubicBezTo>
                  <a:cubicBezTo>
                    <a:pt x="19599" y="5927"/>
                    <a:pt x="20830" y="4116"/>
                    <a:pt x="20800" y="3566"/>
                  </a:cubicBezTo>
                  <a:cubicBezTo>
                    <a:pt x="20769" y="3017"/>
                    <a:pt x="21416" y="1848"/>
                    <a:pt x="21509" y="863"/>
                  </a:cubicBezTo>
                  <a:cubicBezTo>
                    <a:pt x="21600" y="-121"/>
                    <a:pt x="20493" y="-214"/>
                    <a:pt x="20153" y="336"/>
                  </a:cubicBezTo>
                  <a:cubicBezTo>
                    <a:pt x="19813" y="886"/>
                    <a:pt x="17165" y="1252"/>
                    <a:pt x="15470" y="1275"/>
                  </a:cubicBezTo>
                  <a:cubicBezTo>
                    <a:pt x="13777" y="1298"/>
                    <a:pt x="12761" y="1413"/>
                    <a:pt x="12144" y="1848"/>
                  </a:cubicBezTo>
                  <a:cubicBezTo>
                    <a:pt x="11526" y="2284"/>
                    <a:pt x="9987" y="1734"/>
                    <a:pt x="9433" y="2215"/>
                  </a:cubicBezTo>
                  <a:cubicBezTo>
                    <a:pt x="8880" y="2696"/>
                    <a:pt x="6691" y="3109"/>
                    <a:pt x="5983" y="2009"/>
                  </a:cubicBezTo>
                  <a:cubicBezTo>
                    <a:pt x="5684" y="1545"/>
                    <a:pt x="5289" y="1287"/>
                    <a:pt x="4915" y="1125"/>
                  </a:cubicBezTo>
                  <a:cubicBezTo>
                    <a:pt x="4317" y="1578"/>
                    <a:pt x="3605" y="2249"/>
                    <a:pt x="3734" y="2466"/>
                  </a:cubicBezTo>
                  <a:cubicBezTo>
                    <a:pt x="3920" y="2776"/>
                    <a:pt x="4659" y="3738"/>
                    <a:pt x="5027" y="3876"/>
                  </a:cubicBezTo>
                  <a:close/>
                  <a:moveTo>
                    <a:pt x="5027" y="3876"/>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30" name="Google Shape;1030;p80"/>
            <p:cNvSpPr/>
            <p:nvPr/>
          </p:nvSpPr>
          <p:spPr>
            <a:xfrm>
              <a:off x="8652898" y="2706697"/>
              <a:ext cx="187719" cy="173068"/>
            </a:xfrm>
            <a:custGeom>
              <a:rect b="b" l="l" r="r" t="t"/>
              <a:pathLst>
                <a:path extrusionOk="0" h="21412" w="21555">
                  <a:moveTo>
                    <a:pt x="7957" y="21412"/>
                  </a:moveTo>
                  <a:cubicBezTo>
                    <a:pt x="7928" y="19938"/>
                    <a:pt x="7888" y="18484"/>
                    <a:pt x="7917" y="18342"/>
                  </a:cubicBezTo>
                  <a:cubicBezTo>
                    <a:pt x="7975" y="18047"/>
                    <a:pt x="10372" y="16287"/>
                    <a:pt x="10783" y="15993"/>
                  </a:cubicBezTo>
                  <a:cubicBezTo>
                    <a:pt x="11191" y="15700"/>
                    <a:pt x="11951" y="16139"/>
                    <a:pt x="11951" y="15554"/>
                  </a:cubicBezTo>
                  <a:cubicBezTo>
                    <a:pt x="11951" y="14965"/>
                    <a:pt x="12945" y="15260"/>
                    <a:pt x="13531" y="15113"/>
                  </a:cubicBezTo>
                  <a:cubicBezTo>
                    <a:pt x="14115" y="14965"/>
                    <a:pt x="14466" y="14452"/>
                    <a:pt x="14466" y="13790"/>
                  </a:cubicBezTo>
                  <a:cubicBezTo>
                    <a:pt x="14466" y="13131"/>
                    <a:pt x="15285" y="13277"/>
                    <a:pt x="15811" y="13202"/>
                  </a:cubicBezTo>
                  <a:cubicBezTo>
                    <a:pt x="16337" y="13131"/>
                    <a:pt x="16278" y="12544"/>
                    <a:pt x="16630" y="12544"/>
                  </a:cubicBezTo>
                  <a:cubicBezTo>
                    <a:pt x="16980" y="12544"/>
                    <a:pt x="16805" y="11884"/>
                    <a:pt x="16864" y="11148"/>
                  </a:cubicBezTo>
                  <a:cubicBezTo>
                    <a:pt x="16922" y="10417"/>
                    <a:pt x="16922" y="10563"/>
                    <a:pt x="17448" y="10563"/>
                  </a:cubicBezTo>
                  <a:cubicBezTo>
                    <a:pt x="17973" y="10563"/>
                    <a:pt x="18501" y="10195"/>
                    <a:pt x="18501" y="9754"/>
                  </a:cubicBezTo>
                  <a:cubicBezTo>
                    <a:pt x="18501" y="9313"/>
                    <a:pt x="20781" y="9607"/>
                    <a:pt x="21132" y="9607"/>
                  </a:cubicBezTo>
                  <a:cubicBezTo>
                    <a:pt x="21484" y="9607"/>
                    <a:pt x="21600" y="9094"/>
                    <a:pt x="21541" y="8726"/>
                  </a:cubicBezTo>
                  <a:cubicBezTo>
                    <a:pt x="21484" y="8360"/>
                    <a:pt x="21192" y="7259"/>
                    <a:pt x="20839" y="7186"/>
                  </a:cubicBezTo>
                  <a:cubicBezTo>
                    <a:pt x="20488" y="7112"/>
                    <a:pt x="20722" y="6013"/>
                    <a:pt x="20722" y="5131"/>
                  </a:cubicBezTo>
                  <a:cubicBezTo>
                    <a:pt x="20722" y="4251"/>
                    <a:pt x="20606" y="3442"/>
                    <a:pt x="20197" y="2782"/>
                  </a:cubicBezTo>
                  <a:cubicBezTo>
                    <a:pt x="20111" y="2643"/>
                    <a:pt x="20009" y="2390"/>
                    <a:pt x="19902" y="2089"/>
                  </a:cubicBezTo>
                  <a:cubicBezTo>
                    <a:pt x="19262" y="2104"/>
                    <a:pt x="18487" y="1501"/>
                    <a:pt x="17821" y="1476"/>
                  </a:cubicBezTo>
                  <a:cubicBezTo>
                    <a:pt x="16892" y="1444"/>
                    <a:pt x="15460" y="2044"/>
                    <a:pt x="14771" y="1078"/>
                  </a:cubicBezTo>
                  <a:cubicBezTo>
                    <a:pt x="14081" y="112"/>
                    <a:pt x="13604" y="-188"/>
                    <a:pt x="13101" y="112"/>
                  </a:cubicBezTo>
                  <a:cubicBezTo>
                    <a:pt x="12597" y="412"/>
                    <a:pt x="11669" y="3742"/>
                    <a:pt x="11137" y="4706"/>
                  </a:cubicBezTo>
                  <a:cubicBezTo>
                    <a:pt x="10607" y="5672"/>
                    <a:pt x="9123" y="6338"/>
                    <a:pt x="8407" y="6338"/>
                  </a:cubicBezTo>
                  <a:cubicBezTo>
                    <a:pt x="7690" y="6338"/>
                    <a:pt x="7611" y="7701"/>
                    <a:pt x="7054" y="8268"/>
                  </a:cubicBezTo>
                  <a:cubicBezTo>
                    <a:pt x="6497" y="8834"/>
                    <a:pt x="6709" y="9734"/>
                    <a:pt x="6046" y="10397"/>
                  </a:cubicBezTo>
                  <a:cubicBezTo>
                    <a:pt x="5383" y="11064"/>
                    <a:pt x="5701" y="13095"/>
                    <a:pt x="6046" y="13828"/>
                  </a:cubicBezTo>
                  <a:cubicBezTo>
                    <a:pt x="6390" y="14559"/>
                    <a:pt x="4826" y="16857"/>
                    <a:pt x="3925" y="17523"/>
                  </a:cubicBezTo>
                  <a:cubicBezTo>
                    <a:pt x="3022" y="18188"/>
                    <a:pt x="2731" y="19452"/>
                    <a:pt x="1299" y="19753"/>
                  </a:cubicBezTo>
                  <a:cubicBezTo>
                    <a:pt x="742" y="19869"/>
                    <a:pt x="325" y="20169"/>
                    <a:pt x="0" y="20551"/>
                  </a:cubicBezTo>
                  <a:cubicBezTo>
                    <a:pt x="2230" y="20551"/>
                    <a:pt x="5537" y="20551"/>
                    <a:pt x="6670" y="20551"/>
                  </a:cubicBezTo>
                  <a:cubicBezTo>
                    <a:pt x="8053" y="20551"/>
                    <a:pt x="7735" y="20940"/>
                    <a:pt x="7957" y="21412"/>
                  </a:cubicBezTo>
                  <a:close/>
                  <a:moveTo>
                    <a:pt x="7957" y="21412"/>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31" name="Google Shape;1031;p80"/>
            <p:cNvSpPr/>
            <p:nvPr/>
          </p:nvSpPr>
          <p:spPr>
            <a:xfrm>
              <a:off x="8973393" y="2674747"/>
              <a:ext cx="65244" cy="145110"/>
            </a:xfrm>
            <a:custGeom>
              <a:rect b="b" l="l" r="r" t="t"/>
              <a:pathLst>
                <a:path extrusionOk="0" h="21296" w="20887">
                  <a:moveTo>
                    <a:pt x="5219" y="5167"/>
                  </a:moveTo>
                  <a:cubicBezTo>
                    <a:pt x="6408" y="6111"/>
                    <a:pt x="4925" y="7684"/>
                    <a:pt x="3733" y="8001"/>
                  </a:cubicBezTo>
                  <a:cubicBezTo>
                    <a:pt x="2550" y="8316"/>
                    <a:pt x="1659" y="9732"/>
                    <a:pt x="470" y="9732"/>
                  </a:cubicBezTo>
                  <a:cubicBezTo>
                    <a:pt x="-713" y="9732"/>
                    <a:pt x="470" y="12094"/>
                    <a:pt x="2550" y="12567"/>
                  </a:cubicBezTo>
                  <a:cubicBezTo>
                    <a:pt x="4625" y="13040"/>
                    <a:pt x="4625" y="13825"/>
                    <a:pt x="4625" y="14298"/>
                  </a:cubicBezTo>
                  <a:cubicBezTo>
                    <a:pt x="4625" y="14770"/>
                    <a:pt x="7597" y="15241"/>
                    <a:pt x="8488" y="15873"/>
                  </a:cubicBezTo>
                  <a:cubicBezTo>
                    <a:pt x="9380" y="16502"/>
                    <a:pt x="10860" y="19493"/>
                    <a:pt x="10860" y="20596"/>
                  </a:cubicBezTo>
                  <a:cubicBezTo>
                    <a:pt x="10860" y="20878"/>
                    <a:pt x="11043" y="21108"/>
                    <a:pt x="11306" y="21296"/>
                  </a:cubicBezTo>
                  <a:cubicBezTo>
                    <a:pt x="12072" y="21020"/>
                    <a:pt x="13006" y="20704"/>
                    <a:pt x="13389" y="20320"/>
                  </a:cubicBezTo>
                  <a:cubicBezTo>
                    <a:pt x="14055" y="19651"/>
                    <a:pt x="14575" y="18510"/>
                    <a:pt x="14278" y="18194"/>
                  </a:cubicBezTo>
                  <a:cubicBezTo>
                    <a:pt x="13980" y="17879"/>
                    <a:pt x="14055" y="17329"/>
                    <a:pt x="14723" y="17013"/>
                  </a:cubicBezTo>
                  <a:cubicBezTo>
                    <a:pt x="15392" y="16699"/>
                    <a:pt x="18067" y="15202"/>
                    <a:pt x="18584" y="15085"/>
                  </a:cubicBezTo>
                  <a:cubicBezTo>
                    <a:pt x="19101" y="14966"/>
                    <a:pt x="20810" y="15126"/>
                    <a:pt x="20736" y="14258"/>
                  </a:cubicBezTo>
                  <a:cubicBezTo>
                    <a:pt x="20707" y="13914"/>
                    <a:pt x="20784" y="13384"/>
                    <a:pt x="20887" y="12872"/>
                  </a:cubicBezTo>
                  <a:cubicBezTo>
                    <a:pt x="19684" y="12460"/>
                    <a:pt x="18955" y="11978"/>
                    <a:pt x="18955" y="11740"/>
                  </a:cubicBezTo>
                  <a:cubicBezTo>
                    <a:pt x="18955" y="11229"/>
                    <a:pt x="17618" y="10361"/>
                    <a:pt x="16878" y="10834"/>
                  </a:cubicBezTo>
                  <a:cubicBezTo>
                    <a:pt x="16135" y="11307"/>
                    <a:pt x="13315" y="10913"/>
                    <a:pt x="12940" y="9929"/>
                  </a:cubicBezTo>
                  <a:cubicBezTo>
                    <a:pt x="12572" y="8944"/>
                    <a:pt x="14798" y="8984"/>
                    <a:pt x="16878" y="8079"/>
                  </a:cubicBezTo>
                  <a:cubicBezTo>
                    <a:pt x="18955" y="7173"/>
                    <a:pt x="19250" y="5440"/>
                    <a:pt x="17024" y="4496"/>
                  </a:cubicBezTo>
                  <a:cubicBezTo>
                    <a:pt x="14798" y="3552"/>
                    <a:pt x="16358" y="3040"/>
                    <a:pt x="17915" y="2175"/>
                  </a:cubicBezTo>
                  <a:cubicBezTo>
                    <a:pt x="19473" y="1310"/>
                    <a:pt x="18067" y="837"/>
                    <a:pt x="17249" y="1231"/>
                  </a:cubicBezTo>
                  <a:cubicBezTo>
                    <a:pt x="16429" y="1623"/>
                    <a:pt x="15095" y="1743"/>
                    <a:pt x="14872" y="798"/>
                  </a:cubicBezTo>
                  <a:cubicBezTo>
                    <a:pt x="14652" y="-146"/>
                    <a:pt x="9826" y="-304"/>
                    <a:pt x="7971" y="601"/>
                  </a:cubicBezTo>
                  <a:cubicBezTo>
                    <a:pt x="7319" y="917"/>
                    <a:pt x="6322" y="1014"/>
                    <a:pt x="5271" y="1010"/>
                  </a:cubicBezTo>
                  <a:cubicBezTo>
                    <a:pt x="4828" y="2575"/>
                    <a:pt x="4431" y="4535"/>
                    <a:pt x="5219" y="5167"/>
                  </a:cubicBezTo>
                  <a:close/>
                  <a:moveTo>
                    <a:pt x="5219" y="5167"/>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32" name="Google Shape;1032;p80"/>
            <p:cNvSpPr/>
            <p:nvPr/>
          </p:nvSpPr>
          <p:spPr>
            <a:xfrm>
              <a:off x="8716996" y="2674747"/>
              <a:ext cx="327363" cy="364773"/>
            </a:xfrm>
            <a:custGeom>
              <a:rect b="b" l="l" r="r" t="t"/>
              <a:pathLst>
                <a:path extrusionOk="0" h="21551" w="21589">
                  <a:moveTo>
                    <a:pt x="7402" y="4077"/>
                  </a:moveTo>
                  <a:cubicBezTo>
                    <a:pt x="7402" y="4499"/>
                    <a:pt x="7267" y="5026"/>
                    <a:pt x="7470" y="5062"/>
                  </a:cubicBezTo>
                  <a:cubicBezTo>
                    <a:pt x="7674" y="5097"/>
                    <a:pt x="7842" y="5624"/>
                    <a:pt x="7875" y="5800"/>
                  </a:cubicBezTo>
                  <a:cubicBezTo>
                    <a:pt x="7909" y="5976"/>
                    <a:pt x="7842" y="6221"/>
                    <a:pt x="7639" y="6221"/>
                  </a:cubicBezTo>
                  <a:cubicBezTo>
                    <a:pt x="7436" y="6221"/>
                    <a:pt x="6119" y="6081"/>
                    <a:pt x="6119" y="6292"/>
                  </a:cubicBezTo>
                  <a:cubicBezTo>
                    <a:pt x="6119" y="6503"/>
                    <a:pt x="5815" y="6679"/>
                    <a:pt x="5511" y="6679"/>
                  </a:cubicBezTo>
                  <a:cubicBezTo>
                    <a:pt x="5207" y="6679"/>
                    <a:pt x="5207" y="6609"/>
                    <a:pt x="5174" y="6960"/>
                  </a:cubicBezTo>
                  <a:cubicBezTo>
                    <a:pt x="5140" y="7312"/>
                    <a:pt x="5241" y="7628"/>
                    <a:pt x="5039" y="7628"/>
                  </a:cubicBezTo>
                  <a:cubicBezTo>
                    <a:pt x="4835" y="7628"/>
                    <a:pt x="4870" y="7910"/>
                    <a:pt x="4565" y="7944"/>
                  </a:cubicBezTo>
                  <a:cubicBezTo>
                    <a:pt x="4262" y="7980"/>
                    <a:pt x="3788" y="7910"/>
                    <a:pt x="3788" y="8226"/>
                  </a:cubicBezTo>
                  <a:cubicBezTo>
                    <a:pt x="3788" y="8543"/>
                    <a:pt x="3586" y="8789"/>
                    <a:pt x="3249" y="8859"/>
                  </a:cubicBezTo>
                  <a:cubicBezTo>
                    <a:pt x="2910" y="8930"/>
                    <a:pt x="2336" y="8789"/>
                    <a:pt x="2336" y="9070"/>
                  </a:cubicBezTo>
                  <a:cubicBezTo>
                    <a:pt x="2336" y="9351"/>
                    <a:pt x="1897" y="9140"/>
                    <a:pt x="1661" y="9281"/>
                  </a:cubicBezTo>
                  <a:cubicBezTo>
                    <a:pt x="1424" y="9422"/>
                    <a:pt x="39" y="10265"/>
                    <a:pt x="6" y="10406"/>
                  </a:cubicBezTo>
                  <a:cubicBezTo>
                    <a:pt x="-11" y="10474"/>
                    <a:pt x="12" y="11171"/>
                    <a:pt x="29" y="11877"/>
                  </a:cubicBezTo>
                  <a:cubicBezTo>
                    <a:pt x="64" y="11940"/>
                    <a:pt x="122" y="12006"/>
                    <a:pt x="232" y="12071"/>
                  </a:cubicBezTo>
                  <a:cubicBezTo>
                    <a:pt x="742" y="12374"/>
                    <a:pt x="9994" y="18745"/>
                    <a:pt x="10286" y="19049"/>
                  </a:cubicBezTo>
                  <a:cubicBezTo>
                    <a:pt x="10577" y="19351"/>
                    <a:pt x="10941" y="20035"/>
                    <a:pt x="10941" y="20035"/>
                  </a:cubicBezTo>
                  <a:cubicBezTo>
                    <a:pt x="10941" y="20035"/>
                    <a:pt x="11597" y="20110"/>
                    <a:pt x="12107" y="20413"/>
                  </a:cubicBezTo>
                  <a:cubicBezTo>
                    <a:pt x="12617" y="20717"/>
                    <a:pt x="12616" y="21551"/>
                    <a:pt x="12616" y="21551"/>
                  </a:cubicBezTo>
                  <a:cubicBezTo>
                    <a:pt x="12616" y="21551"/>
                    <a:pt x="13272" y="21400"/>
                    <a:pt x="13636" y="21324"/>
                  </a:cubicBezTo>
                  <a:cubicBezTo>
                    <a:pt x="14001" y="21248"/>
                    <a:pt x="15239" y="20792"/>
                    <a:pt x="15239" y="20792"/>
                  </a:cubicBezTo>
                  <a:lnTo>
                    <a:pt x="17133" y="19201"/>
                  </a:lnTo>
                  <a:lnTo>
                    <a:pt x="21578" y="16318"/>
                  </a:lnTo>
                  <a:cubicBezTo>
                    <a:pt x="21578" y="16318"/>
                    <a:pt x="21582" y="16318"/>
                    <a:pt x="21589" y="16318"/>
                  </a:cubicBezTo>
                  <a:cubicBezTo>
                    <a:pt x="21452" y="15808"/>
                    <a:pt x="21305" y="15399"/>
                    <a:pt x="21067" y="15399"/>
                  </a:cubicBezTo>
                  <a:cubicBezTo>
                    <a:pt x="20799" y="15399"/>
                    <a:pt x="20608" y="15160"/>
                    <a:pt x="20302" y="15160"/>
                  </a:cubicBezTo>
                  <a:cubicBezTo>
                    <a:pt x="19996" y="15160"/>
                    <a:pt x="19614" y="15001"/>
                    <a:pt x="19576" y="14721"/>
                  </a:cubicBezTo>
                  <a:cubicBezTo>
                    <a:pt x="19538" y="14444"/>
                    <a:pt x="19690" y="14244"/>
                    <a:pt x="19461" y="13887"/>
                  </a:cubicBezTo>
                  <a:cubicBezTo>
                    <a:pt x="19232" y="13529"/>
                    <a:pt x="19003" y="13369"/>
                    <a:pt x="19003" y="13211"/>
                  </a:cubicBezTo>
                  <a:cubicBezTo>
                    <a:pt x="19003" y="13051"/>
                    <a:pt x="19391" y="12741"/>
                    <a:pt x="19453" y="12676"/>
                  </a:cubicBezTo>
                  <a:cubicBezTo>
                    <a:pt x="19513" y="12613"/>
                    <a:pt x="19299" y="12358"/>
                    <a:pt x="19299" y="12182"/>
                  </a:cubicBezTo>
                  <a:cubicBezTo>
                    <a:pt x="19299" y="12007"/>
                    <a:pt x="19146" y="11704"/>
                    <a:pt x="19299" y="11513"/>
                  </a:cubicBezTo>
                  <a:cubicBezTo>
                    <a:pt x="19453" y="11321"/>
                    <a:pt x="19544" y="11129"/>
                    <a:pt x="19375" y="10780"/>
                  </a:cubicBezTo>
                  <a:cubicBezTo>
                    <a:pt x="19207" y="10428"/>
                    <a:pt x="19605" y="10109"/>
                    <a:pt x="19407" y="9646"/>
                  </a:cubicBezTo>
                  <a:cubicBezTo>
                    <a:pt x="19207" y="9184"/>
                    <a:pt x="18901" y="8818"/>
                    <a:pt x="18931" y="8658"/>
                  </a:cubicBezTo>
                  <a:cubicBezTo>
                    <a:pt x="18945" y="8590"/>
                    <a:pt x="19043" y="8515"/>
                    <a:pt x="19161" y="8431"/>
                  </a:cubicBezTo>
                  <a:cubicBezTo>
                    <a:pt x="19106" y="8355"/>
                    <a:pt x="19069" y="8262"/>
                    <a:pt x="19069" y="8148"/>
                  </a:cubicBezTo>
                  <a:cubicBezTo>
                    <a:pt x="19069" y="7701"/>
                    <a:pt x="18763" y="6489"/>
                    <a:pt x="18579" y="6234"/>
                  </a:cubicBezTo>
                  <a:cubicBezTo>
                    <a:pt x="18395" y="5978"/>
                    <a:pt x="17782" y="5787"/>
                    <a:pt x="17782" y="5596"/>
                  </a:cubicBezTo>
                  <a:cubicBezTo>
                    <a:pt x="17782" y="5404"/>
                    <a:pt x="17782" y="5086"/>
                    <a:pt x="17354" y="4895"/>
                  </a:cubicBezTo>
                  <a:cubicBezTo>
                    <a:pt x="16925" y="4703"/>
                    <a:pt x="16680" y="3746"/>
                    <a:pt x="16925" y="3746"/>
                  </a:cubicBezTo>
                  <a:cubicBezTo>
                    <a:pt x="17170" y="3746"/>
                    <a:pt x="17354" y="3172"/>
                    <a:pt x="17598" y="3044"/>
                  </a:cubicBezTo>
                  <a:cubicBezTo>
                    <a:pt x="17844" y="2916"/>
                    <a:pt x="18150" y="2279"/>
                    <a:pt x="17905" y="1896"/>
                  </a:cubicBezTo>
                  <a:cubicBezTo>
                    <a:pt x="17742" y="1640"/>
                    <a:pt x="17824" y="846"/>
                    <a:pt x="17915" y="212"/>
                  </a:cubicBezTo>
                  <a:cubicBezTo>
                    <a:pt x="17510" y="209"/>
                    <a:pt x="17060" y="55"/>
                    <a:pt x="16940" y="15"/>
                  </a:cubicBezTo>
                  <a:cubicBezTo>
                    <a:pt x="16756" y="-49"/>
                    <a:pt x="16220" y="110"/>
                    <a:pt x="15883" y="126"/>
                  </a:cubicBezTo>
                  <a:cubicBezTo>
                    <a:pt x="15546" y="142"/>
                    <a:pt x="14719" y="700"/>
                    <a:pt x="14443" y="429"/>
                  </a:cubicBezTo>
                  <a:cubicBezTo>
                    <a:pt x="14167" y="158"/>
                    <a:pt x="11348" y="636"/>
                    <a:pt x="10552" y="667"/>
                  </a:cubicBezTo>
                  <a:cubicBezTo>
                    <a:pt x="9755" y="700"/>
                    <a:pt x="9418" y="1561"/>
                    <a:pt x="8944" y="1561"/>
                  </a:cubicBezTo>
                  <a:cubicBezTo>
                    <a:pt x="8468" y="1561"/>
                    <a:pt x="7717" y="1976"/>
                    <a:pt x="7320" y="2438"/>
                  </a:cubicBezTo>
                  <a:cubicBezTo>
                    <a:pt x="7207" y="2569"/>
                    <a:pt x="7074" y="2617"/>
                    <a:pt x="6928" y="2620"/>
                  </a:cubicBezTo>
                  <a:cubicBezTo>
                    <a:pt x="6990" y="2764"/>
                    <a:pt x="7049" y="2885"/>
                    <a:pt x="7099" y="2952"/>
                  </a:cubicBezTo>
                  <a:cubicBezTo>
                    <a:pt x="7335" y="3268"/>
                    <a:pt x="7402" y="3655"/>
                    <a:pt x="7402" y="4077"/>
                  </a:cubicBezTo>
                  <a:close/>
                  <a:moveTo>
                    <a:pt x="7402" y="4077"/>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33" name="Google Shape;1033;p80"/>
            <p:cNvSpPr/>
            <p:nvPr/>
          </p:nvSpPr>
          <p:spPr>
            <a:xfrm>
              <a:off x="9010021" y="2759950"/>
              <a:ext cx="236938" cy="266258"/>
            </a:xfrm>
            <a:custGeom>
              <a:rect b="b" l="l" r="r" t="t"/>
              <a:pathLst>
                <a:path extrusionOk="0" h="21600" w="21429">
                  <a:moveTo>
                    <a:pt x="2370" y="1232"/>
                  </a:moveTo>
                  <a:cubicBezTo>
                    <a:pt x="2224" y="1297"/>
                    <a:pt x="1470" y="2130"/>
                    <a:pt x="1281" y="2304"/>
                  </a:cubicBezTo>
                  <a:cubicBezTo>
                    <a:pt x="1092" y="2480"/>
                    <a:pt x="1071" y="2786"/>
                    <a:pt x="1155" y="2962"/>
                  </a:cubicBezTo>
                  <a:cubicBezTo>
                    <a:pt x="1239" y="3137"/>
                    <a:pt x="1092" y="3772"/>
                    <a:pt x="905" y="4145"/>
                  </a:cubicBezTo>
                  <a:cubicBezTo>
                    <a:pt x="716" y="4517"/>
                    <a:pt x="45" y="4779"/>
                    <a:pt x="3" y="4999"/>
                  </a:cubicBezTo>
                  <a:cubicBezTo>
                    <a:pt x="-38" y="5218"/>
                    <a:pt x="380" y="5721"/>
                    <a:pt x="653" y="6356"/>
                  </a:cubicBezTo>
                  <a:cubicBezTo>
                    <a:pt x="925" y="6992"/>
                    <a:pt x="380" y="7430"/>
                    <a:pt x="610" y="7912"/>
                  </a:cubicBezTo>
                  <a:cubicBezTo>
                    <a:pt x="841" y="8393"/>
                    <a:pt x="716" y="8656"/>
                    <a:pt x="505" y="8919"/>
                  </a:cubicBezTo>
                  <a:cubicBezTo>
                    <a:pt x="297" y="9182"/>
                    <a:pt x="505" y="9598"/>
                    <a:pt x="505" y="9839"/>
                  </a:cubicBezTo>
                  <a:cubicBezTo>
                    <a:pt x="505" y="10080"/>
                    <a:pt x="799" y="10431"/>
                    <a:pt x="716" y="10518"/>
                  </a:cubicBezTo>
                  <a:cubicBezTo>
                    <a:pt x="632" y="10606"/>
                    <a:pt x="101" y="11032"/>
                    <a:pt x="101" y="11251"/>
                  </a:cubicBezTo>
                  <a:cubicBezTo>
                    <a:pt x="101" y="11469"/>
                    <a:pt x="414" y="11688"/>
                    <a:pt x="728" y="12180"/>
                  </a:cubicBezTo>
                  <a:cubicBezTo>
                    <a:pt x="1041" y="12671"/>
                    <a:pt x="833" y="12945"/>
                    <a:pt x="884" y="13326"/>
                  </a:cubicBezTo>
                  <a:cubicBezTo>
                    <a:pt x="937" y="13710"/>
                    <a:pt x="1459" y="13929"/>
                    <a:pt x="1878" y="13929"/>
                  </a:cubicBezTo>
                  <a:cubicBezTo>
                    <a:pt x="2295" y="13929"/>
                    <a:pt x="2557" y="14256"/>
                    <a:pt x="2923" y="14256"/>
                  </a:cubicBezTo>
                  <a:cubicBezTo>
                    <a:pt x="3248" y="14256"/>
                    <a:pt x="3450" y="14818"/>
                    <a:pt x="3637" y="15519"/>
                  </a:cubicBezTo>
                  <a:cubicBezTo>
                    <a:pt x="3794" y="15520"/>
                    <a:pt x="5150" y="15543"/>
                    <a:pt x="5713" y="15935"/>
                  </a:cubicBezTo>
                  <a:cubicBezTo>
                    <a:pt x="6311" y="16353"/>
                    <a:pt x="6609" y="16873"/>
                    <a:pt x="6609" y="16873"/>
                  </a:cubicBezTo>
                  <a:lnTo>
                    <a:pt x="8999" y="15519"/>
                  </a:lnTo>
                  <a:lnTo>
                    <a:pt x="19814" y="21600"/>
                  </a:lnTo>
                  <a:lnTo>
                    <a:pt x="19814" y="20816"/>
                  </a:lnTo>
                  <a:lnTo>
                    <a:pt x="21125" y="20816"/>
                  </a:lnTo>
                  <a:cubicBezTo>
                    <a:pt x="21125" y="20816"/>
                    <a:pt x="21125" y="7295"/>
                    <a:pt x="21125" y="6290"/>
                  </a:cubicBezTo>
                  <a:cubicBezTo>
                    <a:pt x="21125" y="5286"/>
                    <a:pt x="20688" y="4646"/>
                    <a:pt x="21125" y="4097"/>
                  </a:cubicBezTo>
                  <a:cubicBezTo>
                    <a:pt x="21562" y="3550"/>
                    <a:pt x="20950" y="3276"/>
                    <a:pt x="21300" y="2270"/>
                  </a:cubicBezTo>
                  <a:cubicBezTo>
                    <a:pt x="21341" y="2152"/>
                    <a:pt x="21384" y="2028"/>
                    <a:pt x="21429" y="1902"/>
                  </a:cubicBezTo>
                  <a:cubicBezTo>
                    <a:pt x="21416" y="1883"/>
                    <a:pt x="21396" y="1865"/>
                    <a:pt x="21389" y="1845"/>
                  </a:cubicBezTo>
                  <a:cubicBezTo>
                    <a:pt x="21284" y="1539"/>
                    <a:pt x="20719" y="1516"/>
                    <a:pt x="19483" y="1319"/>
                  </a:cubicBezTo>
                  <a:cubicBezTo>
                    <a:pt x="18247" y="1122"/>
                    <a:pt x="18708" y="245"/>
                    <a:pt x="17325" y="159"/>
                  </a:cubicBezTo>
                  <a:cubicBezTo>
                    <a:pt x="15943" y="70"/>
                    <a:pt x="14184" y="1232"/>
                    <a:pt x="14163" y="1845"/>
                  </a:cubicBezTo>
                  <a:cubicBezTo>
                    <a:pt x="14142" y="2458"/>
                    <a:pt x="14811" y="3137"/>
                    <a:pt x="14350" y="3772"/>
                  </a:cubicBezTo>
                  <a:cubicBezTo>
                    <a:pt x="13890" y="4407"/>
                    <a:pt x="12885" y="4473"/>
                    <a:pt x="12172" y="3794"/>
                  </a:cubicBezTo>
                  <a:cubicBezTo>
                    <a:pt x="11461" y="3115"/>
                    <a:pt x="10413" y="2808"/>
                    <a:pt x="9555" y="2808"/>
                  </a:cubicBezTo>
                  <a:cubicBezTo>
                    <a:pt x="8696" y="2808"/>
                    <a:pt x="8089" y="2239"/>
                    <a:pt x="8151" y="1758"/>
                  </a:cubicBezTo>
                  <a:cubicBezTo>
                    <a:pt x="8214" y="1276"/>
                    <a:pt x="7942" y="1056"/>
                    <a:pt x="7230" y="904"/>
                  </a:cubicBezTo>
                  <a:cubicBezTo>
                    <a:pt x="6518" y="750"/>
                    <a:pt x="5911" y="137"/>
                    <a:pt x="4655" y="356"/>
                  </a:cubicBezTo>
                  <a:cubicBezTo>
                    <a:pt x="3981" y="472"/>
                    <a:pt x="3411" y="262"/>
                    <a:pt x="3020" y="0"/>
                  </a:cubicBezTo>
                  <a:cubicBezTo>
                    <a:pt x="2991" y="285"/>
                    <a:pt x="2970" y="580"/>
                    <a:pt x="2978" y="771"/>
                  </a:cubicBezTo>
                  <a:cubicBezTo>
                    <a:pt x="2999" y="1255"/>
                    <a:pt x="2516" y="1165"/>
                    <a:pt x="2370" y="1232"/>
                  </a:cubicBezTo>
                  <a:close/>
                  <a:moveTo>
                    <a:pt x="2370" y="1232"/>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34" name="Google Shape;1034;p80"/>
            <p:cNvSpPr/>
            <p:nvPr/>
          </p:nvSpPr>
          <p:spPr>
            <a:xfrm>
              <a:off x="8597956" y="3132712"/>
              <a:ext cx="44640" cy="14644"/>
            </a:xfrm>
            <a:custGeom>
              <a:rect b="b" l="l" r="r" t="t"/>
              <a:pathLst>
                <a:path extrusionOk="0" h="18155" w="21600">
                  <a:moveTo>
                    <a:pt x="10704" y="10091"/>
                  </a:moveTo>
                  <a:cubicBezTo>
                    <a:pt x="12241" y="6120"/>
                    <a:pt x="14757" y="14075"/>
                    <a:pt x="16986" y="14874"/>
                  </a:cubicBezTo>
                  <a:cubicBezTo>
                    <a:pt x="19224" y="15661"/>
                    <a:pt x="21600" y="11302"/>
                    <a:pt x="21600" y="11302"/>
                  </a:cubicBezTo>
                  <a:cubicBezTo>
                    <a:pt x="21600" y="11302"/>
                    <a:pt x="21179" y="10503"/>
                    <a:pt x="17545" y="9704"/>
                  </a:cubicBezTo>
                  <a:cubicBezTo>
                    <a:pt x="13918" y="8905"/>
                    <a:pt x="13637" y="-3445"/>
                    <a:pt x="10424" y="938"/>
                  </a:cubicBezTo>
                  <a:cubicBezTo>
                    <a:pt x="7226" y="5309"/>
                    <a:pt x="4988" y="6507"/>
                    <a:pt x="967" y="5345"/>
                  </a:cubicBezTo>
                  <a:cubicBezTo>
                    <a:pt x="912" y="8832"/>
                    <a:pt x="217" y="13518"/>
                    <a:pt x="0" y="18155"/>
                  </a:cubicBezTo>
                  <a:cubicBezTo>
                    <a:pt x="1031" y="17416"/>
                    <a:pt x="1819" y="16932"/>
                    <a:pt x="2185" y="16859"/>
                  </a:cubicBezTo>
                  <a:cubicBezTo>
                    <a:pt x="4420" y="16460"/>
                    <a:pt x="9166" y="14063"/>
                    <a:pt x="10704" y="10091"/>
                  </a:cubicBezTo>
                  <a:close/>
                  <a:moveTo>
                    <a:pt x="10704" y="10091"/>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35" name="Google Shape;1035;p80"/>
            <p:cNvSpPr/>
            <p:nvPr/>
          </p:nvSpPr>
          <p:spPr>
            <a:xfrm>
              <a:off x="8588799" y="3090110"/>
              <a:ext cx="89281" cy="81209"/>
            </a:xfrm>
            <a:custGeom>
              <a:rect b="b" l="l" r="r" t="t"/>
              <a:pathLst>
                <a:path extrusionOk="0" h="20768" w="20799">
                  <a:moveTo>
                    <a:pt x="4139" y="20279"/>
                  </a:moveTo>
                  <a:cubicBezTo>
                    <a:pt x="4821" y="20364"/>
                    <a:pt x="6188" y="19231"/>
                    <a:pt x="6188" y="19231"/>
                  </a:cubicBezTo>
                  <a:cubicBezTo>
                    <a:pt x="6188" y="19231"/>
                    <a:pt x="10760" y="18799"/>
                    <a:pt x="11510" y="18712"/>
                  </a:cubicBezTo>
                  <a:cubicBezTo>
                    <a:pt x="11776" y="18680"/>
                    <a:pt x="12111" y="18828"/>
                    <a:pt x="12432" y="19022"/>
                  </a:cubicBezTo>
                  <a:cubicBezTo>
                    <a:pt x="12446" y="18775"/>
                    <a:pt x="12442" y="18593"/>
                    <a:pt x="12442" y="18593"/>
                  </a:cubicBezTo>
                  <a:cubicBezTo>
                    <a:pt x="12442" y="18593"/>
                    <a:pt x="14870" y="19210"/>
                    <a:pt x="15032" y="19932"/>
                  </a:cubicBezTo>
                  <a:cubicBezTo>
                    <a:pt x="15193" y="20655"/>
                    <a:pt x="18511" y="21171"/>
                    <a:pt x="20372" y="20345"/>
                  </a:cubicBezTo>
                  <a:cubicBezTo>
                    <a:pt x="20508" y="20284"/>
                    <a:pt x="20641" y="20223"/>
                    <a:pt x="20774" y="20162"/>
                  </a:cubicBezTo>
                  <a:cubicBezTo>
                    <a:pt x="20797" y="19217"/>
                    <a:pt x="20825" y="17685"/>
                    <a:pt x="20751" y="17216"/>
                  </a:cubicBezTo>
                  <a:cubicBezTo>
                    <a:pt x="20643" y="16531"/>
                    <a:pt x="19456" y="15019"/>
                    <a:pt x="18809" y="14191"/>
                  </a:cubicBezTo>
                  <a:cubicBezTo>
                    <a:pt x="18161" y="13367"/>
                    <a:pt x="18268" y="11305"/>
                    <a:pt x="18268" y="11305"/>
                  </a:cubicBezTo>
                  <a:lnTo>
                    <a:pt x="17599" y="10037"/>
                  </a:lnTo>
                  <a:cubicBezTo>
                    <a:pt x="17599" y="10037"/>
                    <a:pt x="17085" y="7420"/>
                    <a:pt x="15544" y="6766"/>
                  </a:cubicBezTo>
                  <a:cubicBezTo>
                    <a:pt x="14005" y="6112"/>
                    <a:pt x="12978" y="2515"/>
                    <a:pt x="12978" y="2515"/>
                  </a:cubicBezTo>
                  <a:lnTo>
                    <a:pt x="11695" y="2515"/>
                  </a:lnTo>
                  <a:cubicBezTo>
                    <a:pt x="11695" y="2515"/>
                    <a:pt x="10668" y="881"/>
                    <a:pt x="9644" y="225"/>
                  </a:cubicBezTo>
                  <a:cubicBezTo>
                    <a:pt x="8617" y="-429"/>
                    <a:pt x="6822" y="553"/>
                    <a:pt x="6822" y="553"/>
                  </a:cubicBezTo>
                  <a:cubicBezTo>
                    <a:pt x="6822" y="553"/>
                    <a:pt x="4769" y="881"/>
                    <a:pt x="3487" y="553"/>
                  </a:cubicBezTo>
                  <a:cubicBezTo>
                    <a:pt x="2204" y="225"/>
                    <a:pt x="2460" y="2515"/>
                    <a:pt x="1433" y="2840"/>
                  </a:cubicBezTo>
                  <a:cubicBezTo>
                    <a:pt x="1392" y="2856"/>
                    <a:pt x="1314" y="2882"/>
                    <a:pt x="1246" y="2901"/>
                  </a:cubicBezTo>
                  <a:cubicBezTo>
                    <a:pt x="1129" y="4232"/>
                    <a:pt x="953" y="5596"/>
                    <a:pt x="411" y="6625"/>
                  </a:cubicBezTo>
                  <a:cubicBezTo>
                    <a:pt x="-775" y="8897"/>
                    <a:pt x="897" y="12197"/>
                    <a:pt x="1759" y="13227"/>
                  </a:cubicBezTo>
                  <a:cubicBezTo>
                    <a:pt x="1937" y="13442"/>
                    <a:pt x="1991" y="13749"/>
                    <a:pt x="1976" y="14106"/>
                  </a:cubicBezTo>
                  <a:cubicBezTo>
                    <a:pt x="3940" y="14360"/>
                    <a:pt x="5034" y="14098"/>
                    <a:pt x="6597" y="13142"/>
                  </a:cubicBezTo>
                  <a:cubicBezTo>
                    <a:pt x="8167" y="12184"/>
                    <a:pt x="8304" y="14884"/>
                    <a:pt x="10076" y="15059"/>
                  </a:cubicBezTo>
                  <a:cubicBezTo>
                    <a:pt x="11852" y="15234"/>
                    <a:pt x="12058" y="15408"/>
                    <a:pt x="12058" y="15408"/>
                  </a:cubicBezTo>
                  <a:cubicBezTo>
                    <a:pt x="12058" y="15408"/>
                    <a:pt x="10897" y="16361"/>
                    <a:pt x="9803" y="16189"/>
                  </a:cubicBezTo>
                  <a:cubicBezTo>
                    <a:pt x="8714" y="16015"/>
                    <a:pt x="7485" y="14275"/>
                    <a:pt x="6734" y="15144"/>
                  </a:cubicBezTo>
                  <a:cubicBezTo>
                    <a:pt x="5982" y="16012"/>
                    <a:pt x="3663" y="16536"/>
                    <a:pt x="2571" y="16623"/>
                  </a:cubicBezTo>
                  <a:cubicBezTo>
                    <a:pt x="2392" y="16639"/>
                    <a:pt x="2007" y="16745"/>
                    <a:pt x="1503" y="16907"/>
                  </a:cubicBezTo>
                  <a:cubicBezTo>
                    <a:pt x="1424" y="17680"/>
                    <a:pt x="1478" y="18439"/>
                    <a:pt x="1921" y="19077"/>
                  </a:cubicBezTo>
                  <a:cubicBezTo>
                    <a:pt x="2060" y="19276"/>
                    <a:pt x="2175" y="19453"/>
                    <a:pt x="2288" y="19633"/>
                  </a:cubicBezTo>
                  <a:cubicBezTo>
                    <a:pt x="4136" y="19035"/>
                    <a:pt x="3567" y="20202"/>
                    <a:pt x="4139" y="20279"/>
                  </a:cubicBezTo>
                  <a:close/>
                  <a:moveTo>
                    <a:pt x="4139" y="20279"/>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36" name="Google Shape;1036;p80"/>
            <p:cNvSpPr/>
            <p:nvPr/>
          </p:nvSpPr>
          <p:spPr>
            <a:xfrm>
              <a:off x="8597956" y="3154012"/>
              <a:ext cx="43495" cy="29289"/>
            </a:xfrm>
            <a:custGeom>
              <a:rect b="b" l="l" r="r" t="t"/>
              <a:pathLst>
                <a:path extrusionOk="0" h="21523" w="21600">
                  <a:moveTo>
                    <a:pt x="11282" y="20133"/>
                  </a:moveTo>
                  <a:cubicBezTo>
                    <a:pt x="13005" y="18121"/>
                    <a:pt x="16452" y="12923"/>
                    <a:pt x="17657" y="13788"/>
                  </a:cubicBezTo>
                  <a:cubicBezTo>
                    <a:pt x="18862" y="14661"/>
                    <a:pt x="20417" y="12923"/>
                    <a:pt x="20417" y="11777"/>
                  </a:cubicBezTo>
                  <a:cubicBezTo>
                    <a:pt x="20417" y="10631"/>
                    <a:pt x="18002" y="6881"/>
                    <a:pt x="19897" y="5728"/>
                  </a:cubicBezTo>
                  <a:cubicBezTo>
                    <a:pt x="21202" y="4944"/>
                    <a:pt x="21518" y="2408"/>
                    <a:pt x="21600" y="877"/>
                  </a:cubicBezTo>
                  <a:cubicBezTo>
                    <a:pt x="20917" y="337"/>
                    <a:pt x="20205" y="-77"/>
                    <a:pt x="19639" y="12"/>
                  </a:cubicBezTo>
                  <a:cubicBezTo>
                    <a:pt x="18040" y="256"/>
                    <a:pt x="8303" y="1461"/>
                    <a:pt x="8303" y="1461"/>
                  </a:cubicBezTo>
                  <a:cubicBezTo>
                    <a:pt x="8303" y="1461"/>
                    <a:pt x="5393" y="4626"/>
                    <a:pt x="3941" y="4389"/>
                  </a:cubicBezTo>
                  <a:cubicBezTo>
                    <a:pt x="2722" y="4175"/>
                    <a:pt x="3934" y="914"/>
                    <a:pt x="0" y="2585"/>
                  </a:cubicBezTo>
                  <a:cubicBezTo>
                    <a:pt x="1970" y="6689"/>
                    <a:pt x="2229" y="8738"/>
                    <a:pt x="6229" y="10631"/>
                  </a:cubicBezTo>
                  <a:cubicBezTo>
                    <a:pt x="10709" y="12738"/>
                    <a:pt x="5886" y="16583"/>
                    <a:pt x="9557" y="20421"/>
                  </a:cubicBezTo>
                  <a:cubicBezTo>
                    <a:pt x="9902" y="20784"/>
                    <a:pt x="10172" y="21153"/>
                    <a:pt x="10446" y="21523"/>
                  </a:cubicBezTo>
                  <a:cubicBezTo>
                    <a:pt x="10791" y="20872"/>
                    <a:pt x="11087" y="20369"/>
                    <a:pt x="11282" y="20133"/>
                  </a:cubicBezTo>
                  <a:close/>
                  <a:moveTo>
                    <a:pt x="11282" y="20133"/>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37" name="Google Shape;1037;p80"/>
            <p:cNvSpPr/>
            <p:nvPr/>
          </p:nvSpPr>
          <p:spPr>
            <a:xfrm>
              <a:off x="9083277" y="3185963"/>
              <a:ext cx="192297" cy="155761"/>
            </a:xfrm>
            <a:custGeom>
              <a:rect b="b" l="l" r="r" t="t"/>
              <a:pathLst>
                <a:path extrusionOk="0" h="21384" w="21600">
                  <a:moveTo>
                    <a:pt x="19972" y="12077"/>
                  </a:moveTo>
                  <a:cubicBezTo>
                    <a:pt x="19972" y="11616"/>
                    <a:pt x="19973" y="11155"/>
                    <a:pt x="19323" y="10385"/>
                  </a:cubicBezTo>
                  <a:cubicBezTo>
                    <a:pt x="18672" y="9616"/>
                    <a:pt x="18239" y="9463"/>
                    <a:pt x="18239" y="9000"/>
                  </a:cubicBezTo>
                  <a:cubicBezTo>
                    <a:pt x="18239" y="8539"/>
                    <a:pt x="18022" y="8386"/>
                    <a:pt x="17479" y="7463"/>
                  </a:cubicBezTo>
                  <a:cubicBezTo>
                    <a:pt x="16937" y="6542"/>
                    <a:pt x="16069" y="6542"/>
                    <a:pt x="16069" y="6542"/>
                  </a:cubicBezTo>
                  <a:lnTo>
                    <a:pt x="15852" y="5773"/>
                  </a:lnTo>
                  <a:lnTo>
                    <a:pt x="15092" y="5618"/>
                  </a:lnTo>
                  <a:cubicBezTo>
                    <a:pt x="15092" y="5618"/>
                    <a:pt x="14659" y="5157"/>
                    <a:pt x="15310" y="4696"/>
                  </a:cubicBezTo>
                  <a:cubicBezTo>
                    <a:pt x="15960" y="4235"/>
                    <a:pt x="15310" y="3004"/>
                    <a:pt x="15201" y="2543"/>
                  </a:cubicBezTo>
                  <a:cubicBezTo>
                    <a:pt x="15108" y="2141"/>
                    <a:pt x="14191" y="574"/>
                    <a:pt x="13955" y="177"/>
                  </a:cubicBezTo>
                  <a:cubicBezTo>
                    <a:pt x="13840" y="170"/>
                    <a:pt x="13731" y="146"/>
                    <a:pt x="13650" y="79"/>
                  </a:cubicBezTo>
                  <a:cubicBezTo>
                    <a:pt x="13287" y="-216"/>
                    <a:pt x="12559" y="376"/>
                    <a:pt x="12195" y="890"/>
                  </a:cubicBezTo>
                  <a:cubicBezTo>
                    <a:pt x="11831" y="1408"/>
                    <a:pt x="12090" y="1703"/>
                    <a:pt x="11831" y="2072"/>
                  </a:cubicBezTo>
                  <a:cubicBezTo>
                    <a:pt x="11571" y="2439"/>
                    <a:pt x="10687" y="3545"/>
                    <a:pt x="10115" y="4578"/>
                  </a:cubicBezTo>
                  <a:cubicBezTo>
                    <a:pt x="9543" y="5610"/>
                    <a:pt x="8086" y="4947"/>
                    <a:pt x="7619" y="5315"/>
                  </a:cubicBezTo>
                  <a:cubicBezTo>
                    <a:pt x="7151" y="5684"/>
                    <a:pt x="7826" y="6274"/>
                    <a:pt x="7515" y="6643"/>
                  </a:cubicBezTo>
                  <a:cubicBezTo>
                    <a:pt x="7203" y="7010"/>
                    <a:pt x="6267" y="7601"/>
                    <a:pt x="5955" y="7822"/>
                  </a:cubicBezTo>
                  <a:cubicBezTo>
                    <a:pt x="5643" y="8044"/>
                    <a:pt x="4394" y="7968"/>
                    <a:pt x="4030" y="8634"/>
                  </a:cubicBezTo>
                  <a:cubicBezTo>
                    <a:pt x="3667" y="9297"/>
                    <a:pt x="3250" y="7896"/>
                    <a:pt x="2886" y="8634"/>
                  </a:cubicBezTo>
                  <a:cubicBezTo>
                    <a:pt x="2522" y="9371"/>
                    <a:pt x="2105" y="9446"/>
                    <a:pt x="1899" y="9223"/>
                  </a:cubicBezTo>
                  <a:cubicBezTo>
                    <a:pt x="1849" y="9172"/>
                    <a:pt x="1798" y="9081"/>
                    <a:pt x="1744" y="8962"/>
                  </a:cubicBezTo>
                  <a:cubicBezTo>
                    <a:pt x="1406" y="9403"/>
                    <a:pt x="995" y="9900"/>
                    <a:pt x="859" y="10513"/>
                  </a:cubicBezTo>
                  <a:cubicBezTo>
                    <a:pt x="625" y="11563"/>
                    <a:pt x="0" y="12504"/>
                    <a:pt x="0" y="13001"/>
                  </a:cubicBezTo>
                  <a:cubicBezTo>
                    <a:pt x="0" y="13499"/>
                    <a:pt x="234" y="14163"/>
                    <a:pt x="234" y="15047"/>
                  </a:cubicBezTo>
                  <a:cubicBezTo>
                    <a:pt x="234" y="15933"/>
                    <a:pt x="390" y="16374"/>
                    <a:pt x="741" y="17038"/>
                  </a:cubicBezTo>
                  <a:cubicBezTo>
                    <a:pt x="1092" y="17701"/>
                    <a:pt x="1015" y="18531"/>
                    <a:pt x="1015" y="18531"/>
                  </a:cubicBezTo>
                  <a:cubicBezTo>
                    <a:pt x="1015" y="18531"/>
                    <a:pt x="1131" y="18864"/>
                    <a:pt x="1404" y="19360"/>
                  </a:cubicBezTo>
                  <a:cubicBezTo>
                    <a:pt x="1677" y="19858"/>
                    <a:pt x="2456" y="20578"/>
                    <a:pt x="2534" y="20965"/>
                  </a:cubicBezTo>
                  <a:cubicBezTo>
                    <a:pt x="2571" y="21143"/>
                    <a:pt x="2705" y="21283"/>
                    <a:pt x="2839" y="21384"/>
                  </a:cubicBezTo>
                  <a:cubicBezTo>
                    <a:pt x="2873" y="21305"/>
                    <a:pt x="2907" y="21218"/>
                    <a:pt x="2945" y="21150"/>
                  </a:cubicBezTo>
                  <a:cubicBezTo>
                    <a:pt x="3379" y="20381"/>
                    <a:pt x="3271" y="19303"/>
                    <a:pt x="3271" y="19303"/>
                  </a:cubicBezTo>
                  <a:lnTo>
                    <a:pt x="4246" y="18997"/>
                  </a:lnTo>
                  <a:lnTo>
                    <a:pt x="5005" y="18690"/>
                  </a:lnTo>
                  <a:lnTo>
                    <a:pt x="6524" y="18997"/>
                  </a:lnTo>
                  <a:lnTo>
                    <a:pt x="6524" y="17308"/>
                  </a:lnTo>
                  <a:cubicBezTo>
                    <a:pt x="6524" y="17308"/>
                    <a:pt x="7609" y="15307"/>
                    <a:pt x="8368" y="15307"/>
                  </a:cubicBezTo>
                  <a:cubicBezTo>
                    <a:pt x="9127" y="15307"/>
                    <a:pt x="9778" y="16691"/>
                    <a:pt x="9778" y="16691"/>
                  </a:cubicBezTo>
                  <a:lnTo>
                    <a:pt x="13140" y="17613"/>
                  </a:lnTo>
                  <a:cubicBezTo>
                    <a:pt x="13140" y="17613"/>
                    <a:pt x="13358" y="16231"/>
                    <a:pt x="13683" y="15922"/>
                  </a:cubicBezTo>
                  <a:cubicBezTo>
                    <a:pt x="14008" y="15615"/>
                    <a:pt x="14659" y="16231"/>
                    <a:pt x="15092" y="15922"/>
                  </a:cubicBezTo>
                  <a:cubicBezTo>
                    <a:pt x="15526" y="15615"/>
                    <a:pt x="16177" y="15154"/>
                    <a:pt x="16937" y="15154"/>
                  </a:cubicBezTo>
                  <a:cubicBezTo>
                    <a:pt x="17696" y="15154"/>
                    <a:pt x="18022" y="15768"/>
                    <a:pt x="18347" y="14844"/>
                  </a:cubicBezTo>
                  <a:cubicBezTo>
                    <a:pt x="18672" y="13923"/>
                    <a:pt x="20298" y="15154"/>
                    <a:pt x="20298" y="15154"/>
                  </a:cubicBezTo>
                  <a:lnTo>
                    <a:pt x="21600" y="14844"/>
                  </a:lnTo>
                  <a:lnTo>
                    <a:pt x="21166" y="13307"/>
                  </a:lnTo>
                  <a:cubicBezTo>
                    <a:pt x="21166" y="13307"/>
                    <a:pt x="19972" y="12537"/>
                    <a:pt x="19972" y="12077"/>
                  </a:cubicBezTo>
                  <a:close/>
                  <a:moveTo>
                    <a:pt x="19972" y="12077"/>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38" name="Google Shape;1038;p80"/>
            <p:cNvSpPr/>
            <p:nvPr/>
          </p:nvSpPr>
          <p:spPr>
            <a:xfrm>
              <a:off x="8900137" y="3132712"/>
              <a:ext cx="184286" cy="175730"/>
            </a:xfrm>
            <a:custGeom>
              <a:rect b="b" l="l" r="r" t="t"/>
              <a:pathLst>
                <a:path extrusionOk="0" h="21063" w="21397">
                  <a:moveTo>
                    <a:pt x="13211" y="15447"/>
                  </a:moveTo>
                  <a:cubicBezTo>
                    <a:pt x="13427" y="15382"/>
                    <a:pt x="13908" y="15576"/>
                    <a:pt x="14284" y="15254"/>
                  </a:cubicBezTo>
                  <a:cubicBezTo>
                    <a:pt x="14660" y="14930"/>
                    <a:pt x="15465" y="15706"/>
                    <a:pt x="15570" y="16352"/>
                  </a:cubicBezTo>
                  <a:cubicBezTo>
                    <a:pt x="15679" y="17000"/>
                    <a:pt x="16001" y="16094"/>
                    <a:pt x="16322" y="15382"/>
                  </a:cubicBezTo>
                  <a:cubicBezTo>
                    <a:pt x="16644" y="14670"/>
                    <a:pt x="17663" y="12537"/>
                    <a:pt x="17663" y="12020"/>
                  </a:cubicBezTo>
                  <a:cubicBezTo>
                    <a:pt x="17663" y="11501"/>
                    <a:pt x="18521" y="11050"/>
                    <a:pt x="18521" y="10726"/>
                  </a:cubicBezTo>
                  <a:cubicBezTo>
                    <a:pt x="18521" y="10404"/>
                    <a:pt x="18467" y="9693"/>
                    <a:pt x="18736" y="9562"/>
                  </a:cubicBezTo>
                  <a:cubicBezTo>
                    <a:pt x="19003" y="9433"/>
                    <a:pt x="19218" y="8463"/>
                    <a:pt x="19164" y="8139"/>
                  </a:cubicBezTo>
                  <a:cubicBezTo>
                    <a:pt x="19111" y="7816"/>
                    <a:pt x="20075" y="6006"/>
                    <a:pt x="20237" y="5746"/>
                  </a:cubicBezTo>
                  <a:cubicBezTo>
                    <a:pt x="20398" y="5487"/>
                    <a:pt x="21256" y="5619"/>
                    <a:pt x="21310" y="5035"/>
                  </a:cubicBezTo>
                  <a:cubicBezTo>
                    <a:pt x="21363" y="4454"/>
                    <a:pt x="21524" y="3807"/>
                    <a:pt x="21202" y="3677"/>
                  </a:cubicBezTo>
                  <a:cubicBezTo>
                    <a:pt x="20880" y="3548"/>
                    <a:pt x="20452" y="3096"/>
                    <a:pt x="20452" y="2771"/>
                  </a:cubicBezTo>
                  <a:cubicBezTo>
                    <a:pt x="20452" y="2589"/>
                    <a:pt x="20471" y="2058"/>
                    <a:pt x="20564" y="1594"/>
                  </a:cubicBezTo>
                  <a:cubicBezTo>
                    <a:pt x="20134" y="1520"/>
                    <a:pt x="20112" y="1003"/>
                    <a:pt x="19860" y="703"/>
                  </a:cubicBezTo>
                  <a:cubicBezTo>
                    <a:pt x="19594" y="380"/>
                    <a:pt x="19594" y="121"/>
                    <a:pt x="19218" y="250"/>
                  </a:cubicBezTo>
                  <a:cubicBezTo>
                    <a:pt x="18842" y="380"/>
                    <a:pt x="18414" y="1479"/>
                    <a:pt x="17931" y="1672"/>
                  </a:cubicBezTo>
                  <a:cubicBezTo>
                    <a:pt x="17449" y="1866"/>
                    <a:pt x="16751" y="1413"/>
                    <a:pt x="16429" y="1219"/>
                  </a:cubicBezTo>
                  <a:cubicBezTo>
                    <a:pt x="16107" y="1025"/>
                    <a:pt x="14605" y="1219"/>
                    <a:pt x="14123" y="1156"/>
                  </a:cubicBezTo>
                  <a:cubicBezTo>
                    <a:pt x="13640" y="1091"/>
                    <a:pt x="13157" y="1931"/>
                    <a:pt x="12783" y="2190"/>
                  </a:cubicBezTo>
                  <a:cubicBezTo>
                    <a:pt x="12408" y="2449"/>
                    <a:pt x="11334" y="2321"/>
                    <a:pt x="11013" y="2190"/>
                  </a:cubicBezTo>
                  <a:cubicBezTo>
                    <a:pt x="10691" y="2060"/>
                    <a:pt x="9940" y="1285"/>
                    <a:pt x="9617" y="1285"/>
                  </a:cubicBezTo>
                  <a:cubicBezTo>
                    <a:pt x="9296" y="1285"/>
                    <a:pt x="8652" y="1413"/>
                    <a:pt x="8118" y="1802"/>
                  </a:cubicBezTo>
                  <a:cubicBezTo>
                    <a:pt x="7581" y="2190"/>
                    <a:pt x="7420" y="1091"/>
                    <a:pt x="7098" y="638"/>
                  </a:cubicBezTo>
                  <a:cubicBezTo>
                    <a:pt x="6776" y="186"/>
                    <a:pt x="6078" y="573"/>
                    <a:pt x="5650" y="121"/>
                  </a:cubicBezTo>
                  <a:cubicBezTo>
                    <a:pt x="5221" y="-333"/>
                    <a:pt x="4952" y="638"/>
                    <a:pt x="4577" y="573"/>
                  </a:cubicBezTo>
                  <a:cubicBezTo>
                    <a:pt x="4201" y="508"/>
                    <a:pt x="3236" y="250"/>
                    <a:pt x="2915" y="573"/>
                  </a:cubicBezTo>
                  <a:cubicBezTo>
                    <a:pt x="2593" y="898"/>
                    <a:pt x="2647" y="2125"/>
                    <a:pt x="2486" y="2321"/>
                  </a:cubicBezTo>
                  <a:cubicBezTo>
                    <a:pt x="2325" y="2515"/>
                    <a:pt x="1681" y="3418"/>
                    <a:pt x="1681" y="3871"/>
                  </a:cubicBezTo>
                  <a:cubicBezTo>
                    <a:pt x="1681" y="4082"/>
                    <a:pt x="1617" y="4227"/>
                    <a:pt x="1509" y="4306"/>
                  </a:cubicBezTo>
                  <a:cubicBezTo>
                    <a:pt x="1582" y="4842"/>
                    <a:pt x="1672" y="5527"/>
                    <a:pt x="1694" y="5778"/>
                  </a:cubicBezTo>
                  <a:cubicBezTo>
                    <a:pt x="1734" y="6215"/>
                    <a:pt x="1896" y="8397"/>
                    <a:pt x="1493" y="8883"/>
                  </a:cubicBezTo>
                  <a:cubicBezTo>
                    <a:pt x="1090" y="9368"/>
                    <a:pt x="810" y="10143"/>
                    <a:pt x="810" y="10143"/>
                  </a:cubicBezTo>
                  <a:cubicBezTo>
                    <a:pt x="810" y="10143"/>
                    <a:pt x="166" y="10677"/>
                    <a:pt x="45" y="11745"/>
                  </a:cubicBezTo>
                  <a:cubicBezTo>
                    <a:pt x="-76" y="12812"/>
                    <a:pt x="85" y="13492"/>
                    <a:pt x="85" y="14316"/>
                  </a:cubicBezTo>
                  <a:cubicBezTo>
                    <a:pt x="85" y="14898"/>
                    <a:pt x="444" y="15317"/>
                    <a:pt x="640" y="16039"/>
                  </a:cubicBezTo>
                  <a:cubicBezTo>
                    <a:pt x="649" y="16049"/>
                    <a:pt x="656" y="16051"/>
                    <a:pt x="662" y="16061"/>
                  </a:cubicBezTo>
                  <a:cubicBezTo>
                    <a:pt x="983" y="16580"/>
                    <a:pt x="2513" y="16677"/>
                    <a:pt x="3370" y="16902"/>
                  </a:cubicBezTo>
                  <a:cubicBezTo>
                    <a:pt x="4228" y="17130"/>
                    <a:pt x="5113" y="18583"/>
                    <a:pt x="5087" y="19134"/>
                  </a:cubicBezTo>
                  <a:cubicBezTo>
                    <a:pt x="5060" y="19684"/>
                    <a:pt x="5650" y="20750"/>
                    <a:pt x="6052" y="21008"/>
                  </a:cubicBezTo>
                  <a:cubicBezTo>
                    <a:pt x="6454" y="21267"/>
                    <a:pt x="7446" y="20524"/>
                    <a:pt x="7902" y="20524"/>
                  </a:cubicBezTo>
                  <a:cubicBezTo>
                    <a:pt x="8358" y="20524"/>
                    <a:pt x="9993" y="20556"/>
                    <a:pt x="10315" y="20199"/>
                  </a:cubicBezTo>
                  <a:cubicBezTo>
                    <a:pt x="10409" y="20096"/>
                    <a:pt x="10506" y="20108"/>
                    <a:pt x="10605" y="20183"/>
                  </a:cubicBezTo>
                  <a:cubicBezTo>
                    <a:pt x="10993" y="18938"/>
                    <a:pt x="11134" y="17837"/>
                    <a:pt x="11134" y="17837"/>
                  </a:cubicBezTo>
                  <a:cubicBezTo>
                    <a:pt x="11134" y="17837"/>
                    <a:pt x="12996" y="15513"/>
                    <a:pt x="13211" y="15447"/>
                  </a:cubicBezTo>
                  <a:close/>
                  <a:moveTo>
                    <a:pt x="13211" y="15447"/>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39" name="Google Shape;1039;p80"/>
            <p:cNvSpPr/>
            <p:nvPr/>
          </p:nvSpPr>
          <p:spPr>
            <a:xfrm>
              <a:off x="8872666" y="3164662"/>
              <a:ext cx="45785" cy="111828"/>
            </a:xfrm>
            <a:custGeom>
              <a:rect b="b" l="l" r="r" t="t"/>
              <a:pathLst>
                <a:path extrusionOk="0" h="21343" w="21067">
                  <a:moveTo>
                    <a:pt x="14317" y="13568"/>
                  </a:moveTo>
                  <a:cubicBezTo>
                    <a:pt x="14793" y="11874"/>
                    <a:pt x="17327" y="11027"/>
                    <a:pt x="17327" y="11027"/>
                  </a:cubicBezTo>
                  <a:cubicBezTo>
                    <a:pt x="17327" y="11027"/>
                    <a:pt x="18432" y="9797"/>
                    <a:pt x="20016" y="9027"/>
                  </a:cubicBezTo>
                  <a:cubicBezTo>
                    <a:pt x="21600" y="8257"/>
                    <a:pt x="20966" y="4796"/>
                    <a:pt x="20808" y="4102"/>
                  </a:cubicBezTo>
                  <a:cubicBezTo>
                    <a:pt x="20719" y="3704"/>
                    <a:pt x="20365" y="2618"/>
                    <a:pt x="20081" y="1767"/>
                  </a:cubicBezTo>
                  <a:cubicBezTo>
                    <a:pt x="19581" y="1913"/>
                    <a:pt x="18822" y="1917"/>
                    <a:pt x="17798" y="1696"/>
                  </a:cubicBezTo>
                  <a:cubicBezTo>
                    <a:pt x="15901" y="1285"/>
                    <a:pt x="17595" y="359"/>
                    <a:pt x="15483" y="53"/>
                  </a:cubicBezTo>
                  <a:cubicBezTo>
                    <a:pt x="13371" y="-257"/>
                    <a:pt x="12526" y="872"/>
                    <a:pt x="12949" y="1696"/>
                  </a:cubicBezTo>
                  <a:cubicBezTo>
                    <a:pt x="13371" y="2513"/>
                    <a:pt x="11893" y="2513"/>
                    <a:pt x="11048" y="3026"/>
                  </a:cubicBezTo>
                  <a:cubicBezTo>
                    <a:pt x="10203" y="3540"/>
                    <a:pt x="6405" y="3640"/>
                    <a:pt x="5138" y="3640"/>
                  </a:cubicBezTo>
                  <a:cubicBezTo>
                    <a:pt x="3875" y="3640"/>
                    <a:pt x="2396" y="4770"/>
                    <a:pt x="1129" y="4977"/>
                  </a:cubicBezTo>
                  <a:cubicBezTo>
                    <a:pt x="845" y="5023"/>
                    <a:pt x="451" y="5028"/>
                    <a:pt x="0" y="5013"/>
                  </a:cubicBezTo>
                  <a:cubicBezTo>
                    <a:pt x="292" y="7718"/>
                    <a:pt x="1219" y="7510"/>
                    <a:pt x="3875" y="8257"/>
                  </a:cubicBezTo>
                  <a:cubicBezTo>
                    <a:pt x="6880" y="9106"/>
                    <a:pt x="4029" y="10257"/>
                    <a:pt x="5296" y="10873"/>
                  </a:cubicBezTo>
                  <a:cubicBezTo>
                    <a:pt x="6564" y="11489"/>
                    <a:pt x="6084" y="13027"/>
                    <a:pt x="6405" y="14950"/>
                  </a:cubicBezTo>
                  <a:cubicBezTo>
                    <a:pt x="6596" y="16115"/>
                    <a:pt x="6844" y="19136"/>
                    <a:pt x="7010" y="21343"/>
                  </a:cubicBezTo>
                  <a:cubicBezTo>
                    <a:pt x="8749" y="21179"/>
                    <a:pt x="10560" y="21134"/>
                    <a:pt x="11787" y="21134"/>
                  </a:cubicBezTo>
                  <a:cubicBezTo>
                    <a:pt x="14053" y="21134"/>
                    <a:pt x="15422" y="19675"/>
                    <a:pt x="16661" y="20379"/>
                  </a:cubicBezTo>
                  <a:cubicBezTo>
                    <a:pt x="15889" y="19234"/>
                    <a:pt x="14476" y="18569"/>
                    <a:pt x="14476" y="17645"/>
                  </a:cubicBezTo>
                  <a:cubicBezTo>
                    <a:pt x="14476" y="16338"/>
                    <a:pt x="13842" y="15260"/>
                    <a:pt x="14317" y="13568"/>
                  </a:cubicBezTo>
                  <a:close/>
                  <a:moveTo>
                    <a:pt x="14317" y="13568"/>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40" name="Google Shape;1040;p80"/>
            <p:cNvSpPr/>
            <p:nvPr/>
          </p:nvSpPr>
          <p:spPr>
            <a:xfrm>
              <a:off x="8854352" y="3185963"/>
              <a:ext cx="28616" cy="94522"/>
            </a:xfrm>
            <a:custGeom>
              <a:rect b="b" l="l" r="r" t="t"/>
              <a:pathLst>
                <a:path extrusionOk="0" h="21584" w="21600">
                  <a:moveTo>
                    <a:pt x="18812" y="7569"/>
                  </a:moveTo>
                  <a:cubicBezTo>
                    <a:pt x="16750" y="6830"/>
                    <a:pt x="21389" y="5450"/>
                    <a:pt x="16499" y="4432"/>
                  </a:cubicBezTo>
                  <a:cubicBezTo>
                    <a:pt x="12178" y="3537"/>
                    <a:pt x="10671" y="3786"/>
                    <a:pt x="10195" y="543"/>
                  </a:cubicBezTo>
                  <a:cubicBezTo>
                    <a:pt x="7711" y="486"/>
                    <a:pt x="4050" y="100"/>
                    <a:pt x="1394" y="5"/>
                  </a:cubicBezTo>
                  <a:cubicBezTo>
                    <a:pt x="839" y="-16"/>
                    <a:pt x="390" y="31"/>
                    <a:pt x="0" y="95"/>
                  </a:cubicBezTo>
                  <a:cubicBezTo>
                    <a:pt x="555" y="1269"/>
                    <a:pt x="1368" y="2579"/>
                    <a:pt x="2332" y="2773"/>
                  </a:cubicBezTo>
                  <a:cubicBezTo>
                    <a:pt x="4143" y="3142"/>
                    <a:pt x="5425" y="3881"/>
                    <a:pt x="5167" y="5263"/>
                  </a:cubicBezTo>
                  <a:cubicBezTo>
                    <a:pt x="4909" y="6648"/>
                    <a:pt x="3879" y="9690"/>
                    <a:pt x="5425" y="11078"/>
                  </a:cubicBezTo>
                  <a:cubicBezTo>
                    <a:pt x="6971" y="12458"/>
                    <a:pt x="8517" y="14674"/>
                    <a:pt x="8517" y="16795"/>
                  </a:cubicBezTo>
                  <a:cubicBezTo>
                    <a:pt x="8517" y="18118"/>
                    <a:pt x="10612" y="20088"/>
                    <a:pt x="12759" y="21584"/>
                  </a:cubicBezTo>
                  <a:cubicBezTo>
                    <a:pt x="13658" y="21414"/>
                    <a:pt x="14464" y="21238"/>
                    <a:pt x="15118" y="21037"/>
                  </a:cubicBezTo>
                  <a:cubicBezTo>
                    <a:pt x="16658" y="20575"/>
                    <a:pt x="19089" y="20296"/>
                    <a:pt x="21600" y="20123"/>
                  </a:cubicBezTo>
                  <a:cubicBezTo>
                    <a:pt x="21329" y="17477"/>
                    <a:pt x="20926" y="13854"/>
                    <a:pt x="20615" y="12458"/>
                  </a:cubicBezTo>
                  <a:cubicBezTo>
                    <a:pt x="20093" y="10152"/>
                    <a:pt x="20873" y="8308"/>
                    <a:pt x="18812" y="7569"/>
                  </a:cubicBezTo>
                  <a:close/>
                  <a:moveTo>
                    <a:pt x="18812" y="7569"/>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41" name="Google Shape;1041;p80"/>
            <p:cNvSpPr/>
            <p:nvPr/>
          </p:nvSpPr>
          <p:spPr>
            <a:xfrm>
              <a:off x="8991707" y="3154012"/>
              <a:ext cx="115607" cy="210343"/>
            </a:xfrm>
            <a:custGeom>
              <a:rect b="b" l="l" r="r" t="t"/>
              <a:pathLst>
                <a:path extrusionOk="0" h="21600" w="21600">
                  <a:moveTo>
                    <a:pt x="9015" y="20559"/>
                  </a:moveTo>
                  <a:cubicBezTo>
                    <a:pt x="9015" y="20559"/>
                    <a:pt x="15847" y="20790"/>
                    <a:pt x="16746" y="20674"/>
                  </a:cubicBezTo>
                  <a:cubicBezTo>
                    <a:pt x="17643" y="20559"/>
                    <a:pt x="20877" y="21600"/>
                    <a:pt x="20877" y="21600"/>
                  </a:cubicBezTo>
                  <a:cubicBezTo>
                    <a:pt x="20877" y="21600"/>
                    <a:pt x="21033" y="20551"/>
                    <a:pt x="21600" y="19925"/>
                  </a:cubicBezTo>
                  <a:cubicBezTo>
                    <a:pt x="21378" y="19849"/>
                    <a:pt x="21157" y="19743"/>
                    <a:pt x="21096" y="19610"/>
                  </a:cubicBezTo>
                  <a:cubicBezTo>
                    <a:pt x="20966" y="19318"/>
                    <a:pt x="19675" y="18777"/>
                    <a:pt x="19223" y="18402"/>
                  </a:cubicBezTo>
                  <a:cubicBezTo>
                    <a:pt x="18771" y="18028"/>
                    <a:pt x="18578" y="17778"/>
                    <a:pt x="18578" y="17778"/>
                  </a:cubicBezTo>
                  <a:cubicBezTo>
                    <a:pt x="18578" y="17778"/>
                    <a:pt x="18706" y="17154"/>
                    <a:pt x="18124" y="16655"/>
                  </a:cubicBezTo>
                  <a:cubicBezTo>
                    <a:pt x="17543" y="16155"/>
                    <a:pt x="17285" y="15823"/>
                    <a:pt x="17285" y="15157"/>
                  </a:cubicBezTo>
                  <a:cubicBezTo>
                    <a:pt x="17285" y="14492"/>
                    <a:pt x="16897" y="13992"/>
                    <a:pt x="16897" y="13617"/>
                  </a:cubicBezTo>
                  <a:cubicBezTo>
                    <a:pt x="16897" y="13244"/>
                    <a:pt x="17931" y="12536"/>
                    <a:pt x="18320" y="11746"/>
                  </a:cubicBezTo>
                  <a:cubicBezTo>
                    <a:pt x="18545" y="11284"/>
                    <a:pt x="19227" y="10911"/>
                    <a:pt x="19786" y="10578"/>
                  </a:cubicBezTo>
                  <a:cubicBezTo>
                    <a:pt x="19499" y="10290"/>
                    <a:pt x="19187" y="9772"/>
                    <a:pt x="18922" y="9221"/>
                  </a:cubicBezTo>
                  <a:cubicBezTo>
                    <a:pt x="18578" y="8499"/>
                    <a:pt x="17630" y="8280"/>
                    <a:pt x="16508" y="7614"/>
                  </a:cubicBezTo>
                  <a:cubicBezTo>
                    <a:pt x="15387" y="6948"/>
                    <a:pt x="15820" y="6558"/>
                    <a:pt x="15820" y="6282"/>
                  </a:cubicBezTo>
                  <a:cubicBezTo>
                    <a:pt x="15820" y="6004"/>
                    <a:pt x="17285" y="6003"/>
                    <a:pt x="18320" y="6060"/>
                  </a:cubicBezTo>
                  <a:cubicBezTo>
                    <a:pt x="19351" y="6116"/>
                    <a:pt x="19955" y="5949"/>
                    <a:pt x="19525" y="5783"/>
                  </a:cubicBezTo>
                  <a:cubicBezTo>
                    <a:pt x="19092" y="5615"/>
                    <a:pt x="18233" y="4339"/>
                    <a:pt x="18320" y="3453"/>
                  </a:cubicBezTo>
                  <a:cubicBezTo>
                    <a:pt x="18406" y="2564"/>
                    <a:pt x="17888" y="2288"/>
                    <a:pt x="17973" y="1787"/>
                  </a:cubicBezTo>
                  <a:cubicBezTo>
                    <a:pt x="18059" y="1289"/>
                    <a:pt x="17026" y="13"/>
                    <a:pt x="16164" y="13"/>
                  </a:cubicBezTo>
                  <a:cubicBezTo>
                    <a:pt x="16104" y="13"/>
                    <a:pt x="16054" y="4"/>
                    <a:pt x="16001" y="0"/>
                  </a:cubicBezTo>
                  <a:cubicBezTo>
                    <a:pt x="15852" y="398"/>
                    <a:pt x="15820" y="854"/>
                    <a:pt x="15820" y="1010"/>
                  </a:cubicBezTo>
                  <a:cubicBezTo>
                    <a:pt x="15820" y="1289"/>
                    <a:pt x="16508" y="1676"/>
                    <a:pt x="17026" y="1787"/>
                  </a:cubicBezTo>
                  <a:cubicBezTo>
                    <a:pt x="17543" y="1899"/>
                    <a:pt x="17285" y="2454"/>
                    <a:pt x="17200" y="2952"/>
                  </a:cubicBezTo>
                  <a:cubicBezTo>
                    <a:pt x="17112" y="3453"/>
                    <a:pt x="15734" y="3340"/>
                    <a:pt x="15475" y="3562"/>
                  </a:cubicBezTo>
                  <a:cubicBezTo>
                    <a:pt x="15215" y="3785"/>
                    <a:pt x="13666" y="5338"/>
                    <a:pt x="13752" y="5615"/>
                  </a:cubicBezTo>
                  <a:cubicBezTo>
                    <a:pt x="13838" y="5893"/>
                    <a:pt x="13493" y="6725"/>
                    <a:pt x="13064" y="6836"/>
                  </a:cubicBezTo>
                  <a:cubicBezTo>
                    <a:pt x="12631" y="6948"/>
                    <a:pt x="12719" y="7558"/>
                    <a:pt x="12719" y="7834"/>
                  </a:cubicBezTo>
                  <a:cubicBezTo>
                    <a:pt x="12719" y="8112"/>
                    <a:pt x="11339" y="8499"/>
                    <a:pt x="11339" y="8945"/>
                  </a:cubicBezTo>
                  <a:cubicBezTo>
                    <a:pt x="11339" y="9388"/>
                    <a:pt x="9702" y="11218"/>
                    <a:pt x="9185" y="11829"/>
                  </a:cubicBezTo>
                  <a:cubicBezTo>
                    <a:pt x="8669" y="12440"/>
                    <a:pt x="8151" y="13217"/>
                    <a:pt x="7977" y="12661"/>
                  </a:cubicBezTo>
                  <a:cubicBezTo>
                    <a:pt x="7808" y="12106"/>
                    <a:pt x="6514" y="11441"/>
                    <a:pt x="5911" y="11719"/>
                  </a:cubicBezTo>
                  <a:cubicBezTo>
                    <a:pt x="5307" y="11995"/>
                    <a:pt x="4534" y="11829"/>
                    <a:pt x="4186" y="11884"/>
                  </a:cubicBezTo>
                  <a:cubicBezTo>
                    <a:pt x="3841" y="11941"/>
                    <a:pt x="849" y="13934"/>
                    <a:pt x="849" y="13934"/>
                  </a:cubicBezTo>
                  <a:cubicBezTo>
                    <a:pt x="849" y="13934"/>
                    <a:pt x="624" y="14879"/>
                    <a:pt x="0" y="15947"/>
                  </a:cubicBezTo>
                  <a:cubicBezTo>
                    <a:pt x="383" y="16100"/>
                    <a:pt x="789" y="16596"/>
                    <a:pt x="1216" y="16988"/>
                  </a:cubicBezTo>
                  <a:cubicBezTo>
                    <a:pt x="1818" y="17544"/>
                    <a:pt x="2979" y="17127"/>
                    <a:pt x="3455" y="17294"/>
                  </a:cubicBezTo>
                  <a:cubicBezTo>
                    <a:pt x="3929" y="17460"/>
                    <a:pt x="4446" y="18765"/>
                    <a:pt x="4272" y="19125"/>
                  </a:cubicBezTo>
                  <a:cubicBezTo>
                    <a:pt x="4106" y="19472"/>
                    <a:pt x="3393" y="20353"/>
                    <a:pt x="3723" y="20790"/>
                  </a:cubicBezTo>
                  <a:lnTo>
                    <a:pt x="7758" y="20790"/>
                  </a:lnTo>
                  <a:cubicBezTo>
                    <a:pt x="7758" y="20790"/>
                    <a:pt x="9015" y="20559"/>
                    <a:pt x="9015" y="20559"/>
                  </a:cubicBezTo>
                  <a:close/>
                  <a:moveTo>
                    <a:pt x="9015" y="20559"/>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42" name="Google Shape;1042;p80"/>
            <p:cNvSpPr/>
            <p:nvPr/>
          </p:nvSpPr>
          <p:spPr>
            <a:xfrm>
              <a:off x="8726154" y="3196613"/>
              <a:ext cx="95004" cy="113161"/>
            </a:xfrm>
            <a:custGeom>
              <a:rect b="b" l="l" r="r" t="t"/>
              <a:pathLst>
                <a:path extrusionOk="0" h="21206" w="21302">
                  <a:moveTo>
                    <a:pt x="20140" y="17732"/>
                  </a:moveTo>
                  <a:cubicBezTo>
                    <a:pt x="19676" y="17128"/>
                    <a:pt x="18592" y="14562"/>
                    <a:pt x="18669" y="13960"/>
                  </a:cubicBezTo>
                  <a:cubicBezTo>
                    <a:pt x="18746" y="13354"/>
                    <a:pt x="20062" y="11544"/>
                    <a:pt x="19985" y="10640"/>
                  </a:cubicBezTo>
                  <a:cubicBezTo>
                    <a:pt x="19908" y="9734"/>
                    <a:pt x="21302" y="9131"/>
                    <a:pt x="21302" y="8376"/>
                  </a:cubicBezTo>
                  <a:cubicBezTo>
                    <a:pt x="21302" y="7801"/>
                    <a:pt x="20940" y="4949"/>
                    <a:pt x="20084" y="3092"/>
                  </a:cubicBezTo>
                  <a:cubicBezTo>
                    <a:pt x="19908" y="3102"/>
                    <a:pt x="19692" y="3013"/>
                    <a:pt x="19443" y="2769"/>
                  </a:cubicBezTo>
                  <a:cubicBezTo>
                    <a:pt x="18824" y="2165"/>
                    <a:pt x="16245" y="2264"/>
                    <a:pt x="15316" y="3271"/>
                  </a:cubicBezTo>
                  <a:cubicBezTo>
                    <a:pt x="14387" y="4277"/>
                    <a:pt x="12529" y="2366"/>
                    <a:pt x="12219" y="1865"/>
                  </a:cubicBezTo>
                  <a:cubicBezTo>
                    <a:pt x="11909" y="1360"/>
                    <a:pt x="10568" y="254"/>
                    <a:pt x="9534" y="957"/>
                  </a:cubicBezTo>
                  <a:cubicBezTo>
                    <a:pt x="8501" y="1662"/>
                    <a:pt x="8194" y="1462"/>
                    <a:pt x="8295" y="554"/>
                  </a:cubicBezTo>
                  <a:cubicBezTo>
                    <a:pt x="8400" y="-352"/>
                    <a:pt x="6748" y="-48"/>
                    <a:pt x="6542" y="755"/>
                  </a:cubicBezTo>
                  <a:cubicBezTo>
                    <a:pt x="6336" y="1561"/>
                    <a:pt x="4993" y="2264"/>
                    <a:pt x="4579" y="1662"/>
                  </a:cubicBezTo>
                  <a:cubicBezTo>
                    <a:pt x="4166" y="1058"/>
                    <a:pt x="3239" y="254"/>
                    <a:pt x="2826" y="1160"/>
                  </a:cubicBezTo>
                  <a:cubicBezTo>
                    <a:pt x="2538" y="1787"/>
                    <a:pt x="2051" y="1733"/>
                    <a:pt x="1643" y="1437"/>
                  </a:cubicBezTo>
                  <a:cubicBezTo>
                    <a:pt x="1384" y="2558"/>
                    <a:pt x="1064" y="3840"/>
                    <a:pt x="1638" y="4150"/>
                  </a:cubicBezTo>
                  <a:cubicBezTo>
                    <a:pt x="2334" y="4527"/>
                    <a:pt x="2412" y="5282"/>
                    <a:pt x="2257" y="5735"/>
                  </a:cubicBezTo>
                  <a:cubicBezTo>
                    <a:pt x="2103" y="6188"/>
                    <a:pt x="3418" y="7319"/>
                    <a:pt x="2877" y="7848"/>
                  </a:cubicBezTo>
                  <a:cubicBezTo>
                    <a:pt x="2334" y="8376"/>
                    <a:pt x="1638" y="7319"/>
                    <a:pt x="1251" y="8072"/>
                  </a:cubicBezTo>
                  <a:cubicBezTo>
                    <a:pt x="864" y="8829"/>
                    <a:pt x="2024" y="9507"/>
                    <a:pt x="1561" y="10113"/>
                  </a:cubicBezTo>
                  <a:cubicBezTo>
                    <a:pt x="1097" y="10713"/>
                    <a:pt x="399" y="10791"/>
                    <a:pt x="554" y="11999"/>
                  </a:cubicBezTo>
                  <a:cubicBezTo>
                    <a:pt x="709" y="13205"/>
                    <a:pt x="631" y="14034"/>
                    <a:pt x="167" y="14411"/>
                  </a:cubicBezTo>
                  <a:cubicBezTo>
                    <a:pt x="-298" y="14789"/>
                    <a:pt x="244" y="14789"/>
                    <a:pt x="1328" y="15469"/>
                  </a:cubicBezTo>
                  <a:cubicBezTo>
                    <a:pt x="2412" y="16146"/>
                    <a:pt x="4192" y="16901"/>
                    <a:pt x="4038" y="18032"/>
                  </a:cubicBezTo>
                  <a:cubicBezTo>
                    <a:pt x="3898" y="19064"/>
                    <a:pt x="3435" y="19300"/>
                    <a:pt x="3005" y="21205"/>
                  </a:cubicBezTo>
                  <a:cubicBezTo>
                    <a:pt x="5105" y="21248"/>
                    <a:pt x="8871" y="19757"/>
                    <a:pt x="13303" y="19014"/>
                  </a:cubicBezTo>
                  <a:cubicBezTo>
                    <a:pt x="16073" y="18551"/>
                    <a:pt x="18414" y="18932"/>
                    <a:pt x="20079" y="19401"/>
                  </a:cubicBezTo>
                  <a:cubicBezTo>
                    <a:pt x="20256" y="18758"/>
                    <a:pt x="20374" y="18036"/>
                    <a:pt x="20140" y="17732"/>
                  </a:cubicBezTo>
                  <a:close/>
                  <a:moveTo>
                    <a:pt x="20140" y="17732"/>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43" name="Google Shape;1043;p80"/>
            <p:cNvSpPr/>
            <p:nvPr/>
          </p:nvSpPr>
          <p:spPr>
            <a:xfrm>
              <a:off x="8808567" y="3185963"/>
              <a:ext cx="66388" cy="117153"/>
            </a:xfrm>
            <a:custGeom>
              <a:rect b="b" l="l" r="r" t="t"/>
              <a:pathLst>
                <a:path extrusionOk="0" h="21459" w="21495">
                  <a:moveTo>
                    <a:pt x="18298" y="8795"/>
                  </a:moveTo>
                  <a:cubicBezTo>
                    <a:pt x="17625" y="7684"/>
                    <a:pt x="18074" y="5248"/>
                    <a:pt x="18186" y="4139"/>
                  </a:cubicBezTo>
                  <a:cubicBezTo>
                    <a:pt x="18298" y="3032"/>
                    <a:pt x="17740" y="2440"/>
                    <a:pt x="16951" y="2144"/>
                  </a:cubicBezTo>
                  <a:cubicBezTo>
                    <a:pt x="16530" y="1989"/>
                    <a:pt x="16176" y="940"/>
                    <a:pt x="15934" y="0"/>
                  </a:cubicBezTo>
                  <a:cubicBezTo>
                    <a:pt x="15044" y="265"/>
                    <a:pt x="14969" y="1229"/>
                    <a:pt x="14595" y="815"/>
                  </a:cubicBezTo>
                  <a:cubicBezTo>
                    <a:pt x="14146" y="324"/>
                    <a:pt x="2474" y="27"/>
                    <a:pt x="1879" y="618"/>
                  </a:cubicBezTo>
                  <a:cubicBezTo>
                    <a:pt x="1280" y="1208"/>
                    <a:pt x="2925" y="3378"/>
                    <a:pt x="2776" y="3970"/>
                  </a:cubicBezTo>
                  <a:cubicBezTo>
                    <a:pt x="2686" y="4323"/>
                    <a:pt x="2434" y="4562"/>
                    <a:pt x="2058" y="4580"/>
                  </a:cubicBezTo>
                  <a:cubicBezTo>
                    <a:pt x="3299" y="6399"/>
                    <a:pt x="3823" y="9191"/>
                    <a:pt x="3823" y="9754"/>
                  </a:cubicBezTo>
                  <a:cubicBezTo>
                    <a:pt x="3823" y="10494"/>
                    <a:pt x="1803" y="11083"/>
                    <a:pt x="1914" y="11971"/>
                  </a:cubicBezTo>
                  <a:cubicBezTo>
                    <a:pt x="2026" y="12856"/>
                    <a:pt x="118" y="14629"/>
                    <a:pt x="6" y="15222"/>
                  </a:cubicBezTo>
                  <a:cubicBezTo>
                    <a:pt x="-105" y="15812"/>
                    <a:pt x="1466" y="18324"/>
                    <a:pt x="2138" y="18915"/>
                  </a:cubicBezTo>
                  <a:cubicBezTo>
                    <a:pt x="2478" y="19213"/>
                    <a:pt x="2307" y="19920"/>
                    <a:pt x="2051" y="20550"/>
                  </a:cubicBezTo>
                  <a:cubicBezTo>
                    <a:pt x="4089" y="20936"/>
                    <a:pt x="5431" y="21386"/>
                    <a:pt x="5842" y="21450"/>
                  </a:cubicBezTo>
                  <a:cubicBezTo>
                    <a:pt x="6740" y="21600"/>
                    <a:pt x="13097" y="19679"/>
                    <a:pt x="15643" y="18841"/>
                  </a:cubicBezTo>
                  <a:cubicBezTo>
                    <a:pt x="17676" y="18170"/>
                    <a:pt x="19940" y="17751"/>
                    <a:pt x="21495" y="17209"/>
                  </a:cubicBezTo>
                  <a:cubicBezTo>
                    <a:pt x="20559" y="16011"/>
                    <a:pt x="19646" y="14433"/>
                    <a:pt x="19646" y="13374"/>
                  </a:cubicBezTo>
                  <a:cubicBezTo>
                    <a:pt x="19646" y="11675"/>
                    <a:pt x="18972" y="9900"/>
                    <a:pt x="18298" y="8795"/>
                  </a:cubicBezTo>
                  <a:close/>
                  <a:moveTo>
                    <a:pt x="18298" y="8795"/>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44" name="Google Shape;1044;p80"/>
            <p:cNvSpPr/>
            <p:nvPr/>
          </p:nvSpPr>
          <p:spPr>
            <a:xfrm>
              <a:off x="8616269" y="3154012"/>
              <a:ext cx="116752" cy="101178"/>
            </a:xfrm>
            <a:custGeom>
              <a:rect b="b" l="l" r="r" t="t"/>
              <a:pathLst>
                <a:path extrusionOk="0" h="21094" w="21265">
                  <a:moveTo>
                    <a:pt x="7193" y="11450"/>
                  </a:moveTo>
                  <a:cubicBezTo>
                    <a:pt x="7256" y="10530"/>
                    <a:pt x="7826" y="10864"/>
                    <a:pt x="8521" y="11032"/>
                  </a:cubicBezTo>
                  <a:cubicBezTo>
                    <a:pt x="9215" y="11201"/>
                    <a:pt x="10037" y="10448"/>
                    <a:pt x="10669" y="10448"/>
                  </a:cubicBezTo>
                  <a:cubicBezTo>
                    <a:pt x="11301" y="10448"/>
                    <a:pt x="12943" y="13372"/>
                    <a:pt x="12943" y="14208"/>
                  </a:cubicBezTo>
                  <a:cubicBezTo>
                    <a:pt x="12943" y="15043"/>
                    <a:pt x="13007" y="15798"/>
                    <a:pt x="13323" y="16465"/>
                  </a:cubicBezTo>
                  <a:cubicBezTo>
                    <a:pt x="13364" y="16551"/>
                    <a:pt x="13392" y="16641"/>
                    <a:pt x="13411" y="16729"/>
                  </a:cubicBezTo>
                  <a:cubicBezTo>
                    <a:pt x="14430" y="16420"/>
                    <a:pt x="15274" y="16255"/>
                    <a:pt x="15471" y="16255"/>
                  </a:cubicBezTo>
                  <a:cubicBezTo>
                    <a:pt x="15780" y="16255"/>
                    <a:pt x="16404" y="18226"/>
                    <a:pt x="16278" y="19459"/>
                  </a:cubicBezTo>
                  <a:cubicBezTo>
                    <a:pt x="16154" y="20695"/>
                    <a:pt x="17210" y="21600"/>
                    <a:pt x="17647" y="20778"/>
                  </a:cubicBezTo>
                  <a:cubicBezTo>
                    <a:pt x="18081" y="19955"/>
                    <a:pt x="18640" y="18884"/>
                    <a:pt x="18765" y="19624"/>
                  </a:cubicBezTo>
                  <a:cubicBezTo>
                    <a:pt x="18803" y="19845"/>
                    <a:pt x="19035" y="20034"/>
                    <a:pt x="19331" y="20191"/>
                  </a:cubicBezTo>
                  <a:cubicBezTo>
                    <a:pt x="19488" y="19704"/>
                    <a:pt x="19827" y="19509"/>
                    <a:pt x="20084" y="19058"/>
                  </a:cubicBezTo>
                  <a:cubicBezTo>
                    <a:pt x="20462" y="18387"/>
                    <a:pt x="19515" y="17636"/>
                    <a:pt x="19831" y="16797"/>
                  </a:cubicBezTo>
                  <a:cubicBezTo>
                    <a:pt x="20147" y="15963"/>
                    <a:pt x="20715" y="17134"/>
                    <a:pt x="21158" y="16549"/>
                  </a:cubicBezTo>
                  <a:cubicBezTo>
                    <a:pt x="21600" y="15963"/>
                    <a:pt x="20527" y="14710"/>
                    <a:pt x="20652" y="14208"/>
                  </a:cubicBezTo>
                  <a:cubicBezTo>
                    <a:pt x="20779" y="13706"/>
                    <a:pt x="20715" y="12870"/>
                    <a:pt x="20147" y="12452"/>
                  </a:cubicBezTo>
                  <a:cubicBezTo>
                    <a:pt x="19678" y="12108"/>
                    <a:pt x="19940" y="10688"/>
                    <a:pt x="20151" y="9447"/>
                  </a:cubicBezTo>
                  <a:cubicBezTo>
                    <a:pt x="20007" y="9305"/>
                    <a:pt x="19871" y="9116"/>
                    <a:pt x="19768" y="8915"/>
                  </a:cubicBezTo>
                  <a:cubicBezTo>
                    <a:pt x="19430" y="8250"/>
                    <a:pt x="19685" y="6797"/>
                    <a:pt x="19095" y="6797"/>
                  </a:cubicBezTo>
                  <a:cubicBezTo>
                    <a:pt x="18504" y="6797"/>
                    <a:pt x="18589" y="5682"/>
                    <a:pt x="19095" y="5459"/>
                  </a:cubicBezTo>
                  <a:cubicBezTo>
                    <a:pt x="19601" y="5240"/>
                    <a:pt x="18084" y="4457"/>
                    <a:pt x="18084" y="3679"/>
                  </a:cubicBezTo>
                  <a:cubicBezTo>
                    <a:pt x="18084" y="2900"/>
                    <a:pt x="17325" y="1002"/>
                    <a:pt x="16987" y="892"/>
                  </a:cubicBezTo>
                  <a:cubicBezTo>
                    <a:pt x="16650" y="779"/>
                    <a:pt x="15471" y="2786"/>
                    <a:pt x="14965" y="2786"/>
                  </a:cubicBezTo>
                  <a:cubicBezTo>
                    <a:pt x="14459" y="2786"/>
                    <a:pt x="13367" y="1448"/>
                    <a:pt x="13028" y="2563"/>
                  </a:cubicBezTo>
                  <a:cubicBezTo>
                    <a:pt x="12691" y="3679"/>
                    <a:pt x="11933" y="2006"/>
                    <a:pt x="11427" y="2900"/>
                  </a:cubicBezTo>
                  <a:cubicBezTo>
                    <a:pt x="10921" y="3788"/>
                    <a:pt x="10586" y="1894"/>
                    <a:pt x="10586" y="1894"/>
                  </a:cubicBezTo>
                  <a:cubicBezTo>
                    <a:pt x="10586" y="1894"/>
                    <a:pt x="10594" y="1630"/>
                    <a:pt x="10603" y="1272"/>
                  </a:cubicBezTo>
                  <a:cubicBezTo>
                    <a:pt x="10500" y="1321"/>
                    <a:pt x="10396" y="1371"/>
                    <a:pt x="10290" y="1420"/>
                  </a:cubicBezTo>
                  <a:cubicBezTo>
                    <a:pt x="8837" y="2089"/>
                    <a:pt x="6245" y="1671"/>
                    <a:pt x="6120" y="1085"/>
                  </a:cubicBezTo>
                  <a:cubicBezTo>
                    <a:pt x="5993" y="500"/>
                    <a:pt x="4098" y="0"/>
                    <a:pt x="4098" y="0"/>
                  </a:cubicBezTo>
                  <a:cubicBezTo>
                    <a:pt x="4098" y="0"/>
                    <a:pt x="4160" y="1420"/>
                    <a:pt x="3465" y="1755"/>
                  </a:cubicBezTo>
                  <a:cubicBezTo>
                    <a:pt x="2770" y="2089"/>
                    <a:pt x="3656" y="3177"/>
                    <a:pt x="3656" y="3509"/>
                  </a:cubicBezTo>
                  <a:cubicBezTo>
                    <a:pt x="3656" y="3842"/>
                    <a:pt x="3086" y="4346"/>
                    <a:pt x="2644" y="4093"/>
                  </a:cubicBezTo>
                  <a:cubicBezTo>
                    <a:pt x="2202" y="3842"/>
                    <a:pt x="938" y="5350"/>
                    <a:pt x="306" y="5933"/>
                  </a:cubicBezTo>
                  <a:cubicBezTo>
                    <a:pt x="235" y="6002"/>
                    <a:pt x="126" y="6148"/>
                    <a:pt x="0" y="6336"/>
                  </a:cubicBezTo>
                  <a:cubicBezTo>
                    <a:pt x="975" y="7372"/>
                    <a:pt x="889" y="8528"/>
                    <a:pt x="2034" y="9637"/>
                  </a:cubicBezTo>
                  <a:cubicBezTo>
                    <a:pt x="3090" y="10665"/>
                    <a:pt x="4435" y="12053"/>
                    <a:pt x="5243" y="14268"/>
                  </a:cubicBezTo>
                  <a:cubicBezTo>
                    <a:pt x="6058" y="13355"/>
                    <a:pt x="7150" y="12076"/>
                    <a:pt x="7193" y="11450"/>
                  </a:cubicBezTo>
                  <a:close/>
                  <a:moveTo>
                    <a:pt x="7193" y="11450"/>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45" name="Google Shape;1045;p80"/>
            <p:cNvSpPr/>
            <p:nvPr/>
          </p:nvSpPr>
          <p:spPr>
            <a:xfrm>
              <a:off x="8671211" y="3239215"/>
              <a:ext cx="65244" cy="71889"/>
            </a:xfrm>
            <a:custGeom>
              <a:rect b="b" l="l" r="r" t="t"/>
              <a:pathLst>
                <a:path extrusionOk="0" h="21600" w="21388">
                  <a:moveTo>
                    <a:pt x="17400" y="12504"/>
                  </a:moveTo>
                  <a:cubicBezTo>
                    <a:pt x="15810" y="11426"/>
                    <a:pt x="15015" y="11426"/>
                    <a:pt x="15697" y="10828"/>
                  </a:cubicBezTo>
                  <a:cubicBezTo>
                    <a:pt x="16377" y="10229"/>
                    <a:pt x="16492" y="8915"/>
                    <a:pt x="16265" y="7003"/>
                  </a:cubicBezTo>
                  <a:cubicBezTo>
                    <a:pt x="16195" y="6389"/>
                    <a:pt x="16258" y="5968"/>
                    <a:pt x="16389" y="5633"/>
                  </a:cubicBezTo>
                  <a:cubicBezTo>
                    <a:pt x="15855" y="5409"/>
                    <a:pt x="15439" y="5139"/>
                    <a:pt x="15370" y="4823"/>
                  </a:cubicBezTo>
                  <a:cubicBezTo>
                    <a:pt x="15146" y="3764"/>
                    <a:pt x="14142" y="5296"/>
                    <a:pt x="13363" y="6474"/>
                  </a:cubicBezTo>
                  <a:cubicBezTo>
                    <a:pt x="12577" y="7650"/>
                    <a:pt x="10679" y="6355"/>
                    <a:pt x="10902" y="4586"/>
                  </a:cubicBezTo>
                  <a:cubicBezTo>
                    <a:pt x="11128" y="2821"/>
                    <a:pt x="10007" y="0"/>
                    <a:pt x="9452" y="0"/>
                  </a:cubicBezTo>
                  <a:cubicBezTo>
                    <a:pt x="9098" y="0"/>
                    <a:pt x="7582" y="236"/>
                    <a:pt x="5750" y="678"/>
                  </a:cubicBezTo>
                  <a:cubicBezTo>
                    <a:pt x="5994" y="1535"/>
                    <a:pt x="5449" y="2471"/>
                    <a:pt x="5251" y="3411"/>
                  </a:cubicBezTo>
                  <a:cubicBezTo>
                    <a:pt x="5025" y="4488"/>
                    <a:pt x="2298" y="6045"/>
                    <a:pt x="1164" y="7003"/>
                  </a:cubicBezTo>
                  <a:cubicBezTo>
                    <a:pt x="848" y="7270"/>
                    <a:pt x="433" y="7954"/>
                    <a:pt x="0" y="8817"/>
                  </a:cubicBezTo>
                  <a:cubicBezTo>
                    <a:pt x="2134" y="10238"/>
                    <a:pt x="4627" y="11887"/>
                    <a:pt x="6652" y="13502"/>
                  </a:cubicBezTo>
                  <a:cubicBezTo>
                    <a:pt x="10360" y="16452"/>
                    <a:pt x="15963" y="20360"/>
                    <a:pt x="18613" y="21397"/>
                  </a:cubicBezTo>
                  <a:cubicBezTo>
                    <a:pt x="18964" y="21536"/>
                    <a:pt x="19386" y="21594"/>
                    <a:pt x="19859" y="21600"/>
                  </a:cubicBezTo>
                  <a:cubicBezTo>
                    <a:pt x="20490" y="18579"/>
                    <a:pt x="21169" y="18205"/>
                    <a:pt x="21374" y="16568"/>
                  </a:cubicBezTo>
                  <a:cubicBezTo>
                    <a:pt x="21600" y="14776"/>
                    <a:pt x="18989" y="13578"/>
                    <a:pt x="17400" y="12504"/>
                  </a:cubicBezTo>
                  <a:close/>
                  <a:moveTo>
                    <a:pt x="17400" y="12504"/>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46" name="Google Shape;1046;p80"/>
            <p:cNvSpPr/>
            <p:nvPr/>
          </p:nvSpPr>
          <p:spPr>
            <a:xfrm>
              <a:off x="8643741" y="3207263"/>
              <a:ext cx="44640" cy="57246"/>
            </a:xfrm>
            <a:custGeom>
              <a:rect b="b" l="l" r="r" t="t"/>
              <a:pathLst>
                <a:path extrusionOk="0" h="21600" w="21102">
                  <a:moveTo>
                    <a:pt x="20298" y="14782"/>
                  </a:moveTo>
                  <a:cubicBezTo>
                    <a:pt x="20622" y="13423"/>
                    <a:pt x="21600" y="12068"/>
                    <a:pt x="20787" y="10860"/>
                  </a:cubicBezTo>
                  <a:cubicBezTo>
                    <a:pt x="19975" y="9656"/>
                    <a:pt x="19810" y="8293"/>
                    <a:pt x="19810" y="6787"/>
                  </a:cubicBezTo>
                  <a:cubicBezTo>
                    <a:pt x="19810" y="5277"/>
                    <a:pt x="15585" y="0"/>
                    <a:pt x="13960" y="0"/>
                  </a:cubicBezTo>
                  <a:cubicBezTo>
                    <a:pt x="12335" y="0"/>
                    <a:pt x="10220" y="1359"/>
                    <a:pt x="8435" y="1053"/>
                  </a:cubicBezTo>
                  <a:cubicBezTo>
                    <a:pt x="6645" y="751"/>
                    <a:pt x="5181" y="147"/>
                    <a:pt x="5018" y="1808"/>
                  </a:cubicBezTo>
                  <a:cubicBezTo>
                    <a:pt x="4908" y="2939"/>
                    <a:pt x="2098" y="5246"/>
                    <a:pt x="0" y="6895"/>
                  </a:cubicBezTo>
                  <a:cubicBezTo>
                    <a:pt x="405" y="7678"/>
                    <a:pt x="782" y="8498"/>
                    <a:pt x="1068" y="9404"/>
                  </a:cubicBezTo>
                  <a:cubicBezTo>
                    <a:pt x="2797" y="14933"/>
                    <a:pt x="4424" y="16040"/>
                    <a:pt x="6918" y="17949"/>
                  </a:cubicBezTo>
                  <a:cubicBezTo>
                    <a:pt x="8047" y="18816"/>
                    <a:pt x="10245" y="20109"/>
                    <a:pt x="12781" y="21600"/>
                  </a:cubicBezTo>
                  <a:cubicBezTo>
                    <a:pt x="13401" y="20512"/>
                    <a:pt x="13995" y="19649"/>
                    <a:pt x="14448" y="19312"/>
                  </a:cubicBezTo>
                  <a:cubicBezTo>
                    <a:pt x="16071" y="18104"/>
                    <a:pt x="19975" y="16141"/>
                    <a:pt x="20298" y="14782"/>
                  </a:cubicBezTo>
                  <a:close/>
                  <a:moveTo>
                    <a:pt x="20298" y="14782"/>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47" name="Google Shape;1047;p80"/>
            <p:cNvSpPr/>
            <p:nvPr/>
          </p:nvSpPr>
          <p:spPr>
            <a:xfrm>
              <a:off x="8588799" y="2866453"/>
              <a:ext cx="131632" cy="123811"/>
            </a:xfrm>
            <a:custGeom>
              <a:rect b="b" l="l" r="r" t="t"/>
              <a:pathLst>
                <a:path extrusionOk="0" h="21600" w="21500">
                  <a:moveTo>
                    <a:pt x="10115" y="16636"/>
                  </a:moveTo>
                  <a:cubicBezTo>
                    <a:pt x="10115" y="15913"/>
                    <a:pt x="12792" y="14983"/>
                    <a:pt x="12792" y="14259"/>
                  </a:cubicBezTo>
                  <a:cubicBezTo>
                    <a:pt x="12792" y="13537"/>
                    <a:pt x="12792" y="5781"/>
                    <a:pt x="12792" y="5781"/>
                  </a:cubicBezTo>
                  <a:cubicBezTo>
                    <a:pt x="12792" y="5781"/>
                    <a:pt x="21154" y="5987"/>
                    <a:pt x="21405" y="5781"/>
                  </a:cubicBezTo>
                  <a:cubicBezTo>
                    <a:pt x="21534" y="5673"/>
                    <a:pt x="21507" y="3424"/>
                    <a:pt x="21463" y="1213"/>
                  </a:cubicBezTo>
                  <a:cubicBezTo>
                    <a:pt x="21145" y="549"/>
                    <a:pt x="21600" y="0"/>
                    <a:pt x="19622" y="0"/>
                  </a:cubicBezTo>
                  <a:cubicBezTo>
                    <a:pt x="18003" y="0"/>
                    <a:pt x="13274" y="0"/>
                    <a:pt x="10085" y="0"/>
                  </a:cubicBezTo>
                  <a:cubicBezTo>
                    <a:pt x="9355" y="847"/>
                    <a:pt x="8960" y="1991"/>
                    <a:pt x="8681" y="2908"/>
                  </a:cubicBezTo>
                  <a:cubicBezTo>
                    <a:pt x="8225" y="4408"/>
                    <a:pt x="5382" y="6612"/>
                    <a:pt x="5268" y="8722"/>
                  </a:cubicBezTo>
                  <a:cubicBezTo>
                    <a:pt x="5154" y="10833"/>
                    <a:pt x="2498" y="14115"/>
                    <a:pt x="755" y="18615"/>
                  </a:cubicBezTo>
                  <a:cubicBezTo>
                    <a:pt x="274" y="19856"/>
                    <a:pt x="56" y="20822"/>
                    <a:pt x="0" y="21600"/>
                  </a:cubicBezTo>
                  <a:lnTo>
                    <a:pt x="10115" y="21600"/>
                  </a:lnTo>
                  <a:cubicBezTo>
                    <a:pt x="10115" y="21600"/>
                    <a:pt x="10115" y="17360"/>
                    <a:pt x="10115" y="16636"/>
                  </a:cubicBezTo>
                  <a:close/>
                  <a:moveTo>
                    <a:pt x="10115" y="16636"/>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48" name="Google Shape;1048;p80"/>
            <p:cNvSpPr/>
            <p:nvPr/>
          </p:nvSpPr>
          <p:spPr>
            <a:xfrm>
              <a:off x="8588799" y="2877104"/>
              <a:ext cx="190008" cy="242295"/>
            </a:xfrm>
            <a:custGeom>
              <a:rect b="b" l="l" r="r" t="t"/>
              <a:pathLst>
                <a:path extrusionOk="0" h="21600" w="21509">
                  <a:moveTo>
                    <a:pt x="1611" y="18666"/>
                  </a:moveTo>
                  <a:cubicBezTo>
                    <a:pt x="2235" y="18781"/>
                    <a:pt x="3235" y="18666"/>
                    <a:pt x="3235" y="18666"/>
                  </a:cubicBezTo>
                  <a:cubicBezTo>
                    <a:pt x="3235" y="18666"/>
                    <a:pt x="4109" y="18323"/>
                    <a:pt x="4609" y="18552"/>
                  </a:cubicBezTo>
                  <a:cubicBezTo>
                    <a:pt x="5108" y="18781"/>
                    <a:pt x="5608" y="19351"/>
                    <a:pt x="5608" y="19351"/>
                  </a:cubicBezTo>
                  <a:lnTo>
                    <a:pt x="6232" y="19351"/>
                  </a:lnTo>
                  <a:cubicBezTo>
                    <a:pt x="6232" y="19351"/>
                    <a:pt x="6732" y="20606"/>
                    <a:pt x="7481" y="20834"/>
                  </a:cubicBezTo>
                  <a:cubicBezTo>
                    <a:pt x="7913" y="20965"/>
                    <a:pt x="8175" y="21321"/>
                    <a:pt x="8323" y="21600"/>
                  </a:cubicBezTo>
                  <a:cubicBezTo>
                    <a:pt x="8857" y="21589"/>
                    <a:pt x="9271" y="21428"/>
                    <a:pt x="9271" y="21077"/>
                  </a:cubicBezTo>
                  <a:cubicBezTo>
                    <a:pt x="9271" y="20640"/>
                    <a:pt x="9511" y="20057"/>
                    <a:pt x="10308" y="20713"/>
                  </a:cubicBezTo>
                  <a:cubicBezTo>
                    <a:pt x="11104" y="21368"/>
                    <a:pt x="11104" y="20785"/>
                    <a:pt x="11263" y="20567"/>
                  </a:cubicBezTo>
                  <a:cubicBezTo>
                    <a:pt x="11423" y="20349"/>
                    <a:pt x="11981" y="20640"/>
                    <a:pt x="12458" y="20640"/>
                  </a:cubicBezTo>
                  <a:cubicBezTo>
                    <a:pt x="12937" y="20640"/>
                    <a:pt x="13574" y="20349"/>
                    <a:pt x="13574" y="20349"/>
                  </a:cubicBezTo>
                  <a:cubicBezTo>
                    <a:pt x="13574" y="20349"/>
                    <a:pt x="20189" y="20422"/>
                    <a:pt x="20508" y="20276"/>
                  </a:cubicBezTo>
                  <a:cubicBezTo>
                    <a:pt x="20825" y="20131"/>
                    <a:pt x="20747" y="18893"/>
                    <a:pt x="20747" y="18893"/>
                  </a:cubicBezTo>
                  <a:lnTo>
                    <a:pt x="20189" y="18384"/>
                  </a:lnTo>
                  <a:lnTo>
                    <a:pt x="18516" y="4042"/>
                  </a:lnTo>
                  <a:lnTo>
                    <a:pt x="21509" y="4042"/>
                  </a:lnTo>
                  <a:cubicBezTo>
                    <a:pt x="18314" y="2112"/>
                    <a:pt x="15575" y="474"/>
                    <a:pt x="15226" y="292"/>
                  </a:cubicBezTo>
                  <a:cubicBezTo>
                    <a:pt x="15037" y="193"/>
                    <a:pt x="14939" y="95"/>
                    <a:pt x="14878" y="0"/>
                  </a:cubicBezTo>
                  <a:cubicBezTo>
                    <a:pt x="14909" y="1132"/>
                    <a:pt x="14928" y="2283"/>
                    <a:pt x="14838" y="2338"/>
                  </a:cubicBezTo>
                  <a:cubicBezTo>
                    <a:pt x="14664" y="2443"/>
                    <a:pt x="8872" y="2338"/>
                    <a:pt x="8872" y="2338"/>
                  </a:cubicBezTo>
                  <a:cubicBezTo>
                    <a:pt x="8872" y="2338"/>
                    <a:pt x="8872" y="6308"/>
                    <a:pt x="8872" y="6677"/>
                  </a:cubicBezTo>
                  <a:cubicBezTo>
                    <a:pt x="8872" y="7048"/>
                    <a:pt x="7017" y="7523"/>
                    <a:pt x="7017" y="7894"/>
                  </a:cubicBezTo>
                  <a:cubicBezTo>
                    <a:pt x="7017" y="8264"/>
                    <a:pt x="7017" y="10434"/>
                    <a:pt x="7017" y="10434"/>
                  </a:cubicBezTo>
                  <a:lnTo>
                    <a:pt x="10" y="10434"/>
                  </a:lnTo>
                  <a:cubicBezTo>
                    <a:pt x="-91" y="11479"/>
                    <a:pt x="607" y="11849"/>
                    <a:pt x="1006" y="12267"/>
                  </a:cubicBezTo>
                  <a:cubicBezTo>
                    <a:pt x="1558" y="12842"/>
                    <a:pt x="586" y="13850"/>
                    <a:pt x="1400" y="14882"/>
                  </a:cubicBezTo>
                  <a:cubicBezTo>
                    <a:pt x="2214" y="15914"/>
                    <a:pt x="1216" y="17498"/>
                    <a:pt x="822" y="18075"/>
                  </a:cubicBezTo>
                  <a:cubicBezTo>
                    <a:pt x="608" y="18388"/>
                    <a:pt x="586" y="18931"/>
                    <a:pt x="520" y="19485"/>
                  </a:cubicBezTo>
                  <a:cubicBezTo>
                    <a:pt x="553" y="19479"/>
                    <a:pt x="591" y="19470"/>
                    <a:pt x="611" y="19464"/>
                  </a:cubicBezTo>
                  <a:cubicBezTo>
                    <a:pt x="1111" y="19351"/>
                    <a:pt x="986" y="18552"/>
                    <a:pt x="1611" y="18666"/>
                  </a:cubicBezTo>
                  <a:close/>
                  <a:moveTo>
                    <a:pt x="1611" y="18666"/>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49" name="Google Shape;1049;p80"/>
            <p:cNvSpPr/>
            <p:nvPr/>
          </p:nvSpPr>
          <p:spPr>
            <a:xfrm>
              <a:off x="8662054" y="2919705"/>
              <a:ext cx="262119" cy="283565"/>
            </a:xfrm>
            <a:custGeom>
              <a:rect b="b" l="l" r="r" t="t"/>
              <a:pathLst>
                <a:path extrusionOk="0" h="21447" w="21573">
                  <a:moveTo>
                    <a:pt x="20460" y="8948"/>
                  </a:moveTo>
                  <a:cubicBezTo>
                    <a:pt x="20460" y="8948"/>
                    <a:pt x="20462" y="7881"/>
                    <a:pt x="19825" y="7492"/>
                  </a:cubicBezTo>
                  <a:cubicBezTo>
                    <a:pt x="19190" y="7103"/>
                    <a:pt x="18372" y="7007"/>
                    <a:pt x="18372" y="7007"/>
                  </a:cubicBezTo>
                  <a:cubicBezTo>
                    <a:pt x="18372" y="7007"/>
                    <a:pt x="17918" y="6132"/>
                    <a:pt x="17555" y="5744"/>
                  </a:cubicBezTo>
                  <a:cubicBezTo>
                    <a:pt x="17336" y="5511"/>
                    <a:pt x="13085" y="2472"/>
                    <a:pt x="9588" y="0"/>
                  </a:cubicBezTo>
                  <a:lnTo>
                    <a:pt x="7411" y="0"/>
                  </a:lnTo>
                  <a:lnTo>
                    <a:pt x="8628" y="12205"/>
                  </a:lnTo>
                  <a:lnTo>
                    <a:pt x="9034" y="12638"/>
                  </a:lnTo>
                  <a:cubicBezTo>
                    <a:pt x="9034" y="12638"/>
                    <a:pt x="9091" y="13692"/>
                    <a:pt x="8860" y="13815"/>
                  </a:cubicBezTo>
                  <a:cubicBezTo>
                    <a:pt x="8628" y="13939"/>
                    <a:pt x="3818" y="13877"/>
                    <a:pt x="3818" y="13877"/>
                  </a:cubicBezTo>
                  <a:cubicBezTo>
                    <a:pt x="3818" y="13877"/>
                    <a:pt x="3355" y="14125"/>
                    <a:pt x="3007" y="14125"/>
                  </a:cubicBezTo>
                  <a:cubicBezTo>
                    <a:pt x="2660" y="14125"/>
                    <a:pt x="2254" y="13877"/>
                    <a:pt x="2138" y="14063"/>
                  </a:cubicBezTo>
                  <a:cubicBezTo>
                    <a:pt x="2022" y="14248"/>
                    <a:pt x="2022" y="14744"/>
                    <a:pt x="1443" y="14187"/>
                  </a:cubicBezTo>
                  <a:cubicBezTo>
                    <a:pt x="864" y="13629"/>
                    <a:pt x="689" y="14125"/>
                    <a:pt x="689" y="14497"/>
                  </a:cubicBezTo>
                  <a:cubicBezTo>
                    <a:pt x="689" y="14795"/>
                    <a:pt x="388" y="14932"/>
                    <a:pt x="0" y="14942"/>
                  </a:cubicBezTo>
                  <a:cubicBezTo>
                    <a:pt x="79" y="15119"/>
                    <a:pt x="115" y="15262"/>
                    <a:pt x="115" y="15262"/>
                  </a:cubicBezTo>
                  <a:lnTo>
                    <a:pt x="353" y="15638"/>
                  </a:lnTo>
                  <a:cubicBezTo>
                    <a:pt x="353" y="15638"/>
                    <a:pt x="315" y="16251"/>
                    <a:pt x="544" y="16495"/>
                  </a:cubicBezTo>
                  <a:cubicBezTo>
                    <a:pt x="773" y="16741"/>
                    <a:pt x="1193" y="17190"/>
                    <a:pt x="1232" y="17394"/>
                  </a:cubicBezTo>
                  <a:cubicBezTo>
                    <a:pt x="1269" y="17598"/>
                    <a:pt x="1232" y="18496"/>
                    <a:pt x="1232" y="18496"/>
                  </a:cubicBezTo>
                  <a:cubicBezTo>
                    <a:pt x="1232" y="18496"/>
                    <a:pt x="1384" y="19191"/>
                    <a:pt x="1613" y="18865"/>
                  </a:cubicBezTo>
                  <a:cubicBezTo>
                    <a:pt x="1843" y="18537"/>
                    <a:pt x="2186" y="19150"/>
                    <a:pt x="2339" y="18742"/>
                  </a:cubicBezTo>
                  <a:cubicBezTo>
                    <a:pt x="2492" y="18333"/>
                    <a:pt x="2988" y="18823"/>
                    <a:pt x="3217" y="18823"/>
                  </a:cubicBezTo>
                  <a:cubicBezTo>
                    <a:pt x="3447" y="18823"/>
                    <a:pt x="3981" y="18088"/>
                    <a:pt x="4134" y="18129"/>
                  </a:cubicBezTo>
                  <a:cubicBezTo>
                    <a:pt x="4287" y="18169"/>
                    <a:pt x="4631" y="18865"/>
                    <a:pt x="4631" y="19150"/>
                  </a:cubicBezTo>
                  <a:cubicBezTo>
                    <a:pt x="4631" y="19436"/>
                    <a:pt x="5319" y="19723"/>
                    <a:pt x="5090" y="19803"/>
                  </a:cubicBezTo>
                  <a:cubicBezTo>
                    <a:pt x="4860" y="19885"/>
                    <a:pt x="4822" y="20293"/>
                    <a:pt x="5090" y="20293"/>
                  </a:cubicBezTo>
                  <a:cubicBezTo>
                    <a:pt x="5357" y="20293"/>
                    <a:pt x="5242" y="20826"/>
                    <a:pt x="5395" y="21069"/>
                  </a:cubicBezTo>
                  <a:cubicBezTo>
                    <a:pt x="5548" y="21315"/>
                    <a:pt x="5853" y="21519"/>
                    <a:pt x="6007" y="21152"/>
                  </a:cubicBezTo>
                  <a:cubicBezTo>
                    <a:pt x="6160" y="20784"/>
                    <a:pt x="6502" y="21110"/>
                    <a:pt x="6655" y="21356"/>
                  </a:cubicBezTo>
                  <a:cubicBezTo>
                    <a:pt x="6809" y="21600"/>
                    <a:pt x="7306" y="21315"/>
                    <a:pt x="7382" y="20988"/>
                  </a:cubicBezTo>
                  <a:cubicBezTo>
                    <a:pt x="7458" y="20661"/>
                    <a:pt x="8069" y="20538"/>
                    <a:pt x="8031" y="20906"/>
                  </a:cubicBezTo>
                  <a:cubicBezTo>
                    <a:pt x="7993" y="21275"/>
                    <a:pt x="8107" y="21356"/>
                    <a:pt x="8489" y="21069"/>
                  </a:cubicBezTo>
                  <a:cubicBezTo>
                    <a:pt x="8606" y="20983"/>
                    <a:pt x="8731" y="20969"/>
                    <a:pt x="8855" y="20989"/>
                  </a:cubicBezTo>
                  <a:cubicBezTo>
                    <a:pt x="8990" y="20514"/>
                    <a:pt x="9146" y="20075"/>
                    <a:pt x="9215" y="19926"/>
                  </a:cubicBezTo>
                  <a:cubicBezTo>
                    <a:pt x="9330" y="19681"/>
                    <a:pt x="8948" y="19110"/>
                    <a:pt x="9138" y="19027"/>
                  </a:cubicBezTo>
                  <a:cubicBezTo>
                    <a:pt x="9330" y="18945"/>
                    <a:pt x="9979" y="19110"/>
                    <a:pt x="10170" y="18537"/>
                  </a:cubicBezTo>
                  <a:cubicBezTo>
                    <a:pt x="10361" y="17966"/>
                    <a:pt x="10590" y="17679"/>
                    <a:pt x="10590" y="17679"/>
                  </a:cubicBezTo>
                  <a:cubicBezTo>
                    <a:pt x="10590" y="17679"/>
                    <a:pt x="10667" y="16455"/>
                    <a:pt x="11010" y="16659"/>
                  </a:cubicBezTo>
                  <a:cubicBezTo>
                    <a:pt x="11354" y="16863"/>
                    <a:pt x="11774" y="17190"/>
                    <a:pt x="11812" y="16699"/>
                  </a:cubicBezTo>
                  <a:cubicBezTo>
                    <a:pt x="11851" y="16209"/>
                    <a:pt x="12271" y="16495"/>
                    <a:pt x="12386" y="16046"/>
                  </a:cubicBezTo>
                  <a:cubicBezTo>
                    <a:pt x="12500" y="15596"/>
                    <a:pt x="12729" y="15638"/>
                    <a:pt x="12997" y="15719"/>
                  </a:cubicBezTo>
                  <a:cubicBezTo>
                    <a:pt x="13264" y="15802"/>
                    <a:pt x="13493" y="15679"/>
                    <a:pt x="13493" y="15433"/>
                  </a:cubicBezTo>
                  <a:cubicBezTo>
                    <a:pt x="13493" y="15189"/>
                    <a:pt x="14105" y="15311"/>
                    <a:pt x="14602" y="14943"/>
                  </a:cubicBezTo>
                  <a:cubicBezTo>
                    <a:pt x="15098" y="14575"/>
                    <a:pt x="15365" y="14290"/>
                    <a:pt x="15556" y="14494"/>
                  </a:cubicBezTo>
                  <a:cubicBezTo>
                    <a:pt x="15747" y="14699"/>
                    <a:pt x="17008" y="14657"/>
                    <a:pt x="17199" y="14575"/>
                  </a:cubicBezTo>
                  <a:cubicBezTo>
                    <a:pt x="17390" y="14494"/>
                    <a:pt x="17772" y="14127"/>
                    <a:pt x="18230" y="14208"/>
                  </a:cubicBezTo>
                  <a:cubicBezTo>
                    <a:pt x="18688" y="14290"/>
                    <a:pt x="19796" y="14003"/>
                    <a:pt x="20255" y="14003"/>
                  </a:cubicBezTo>
                  <a:cubicBezTo>
                    <a:pt x="20713" y="14003"/>
                    <a:pt x="20904" y="13555"/>
                    <a:pt x="21057" y="13391"/>
                  </a:cubicBezTo>
                  <a:cubicBezTo>
                    <a:pt x="21210" y="13229"/>
                    <a:pt x="21325" y="12493"/>
                    <a:pt x="21478" y="12370"/>
                  </a:cubicBezTo>
                  <a:cubicBezTo>
                    <a:pt x="21600" y="12272"/>
                    <a:pt x="21575" y="9707"/>
                    <a:pt x="21560" y="8695"/>
                  </a:cubicBezTo>
                  <a:cubicBezTo>
                    <a:pt x="21099" y="8797"/>
                    <a:pt x="20460" y="8948"/>
                    <a:pt x="20460" y="8948"/>
                  </a:cubicBezTo>
                  <a:close/>
                  <a:moveTo>
                    <a:pt x="20460" y="8948"/>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50" name="Google Shape;1050;p80"/>
            <p:cNvSpPr/>
            <p:nvPr/>
          </p:nvSpPr>
          <p:spPr>
            <a:xfrm>
              <a:off x="8771940" y="3111410"/>
              <a:ext cx="128198" cy="101178"/>
            </a:xfrm>
            <a:custGeom>
              <a:rect b="b" l="l" r="r" t="t"/>
              <a:pathLst>
                <a:path extrusionOk="0" h="20464" w="21472">
                  <a:moveTo>
                    <a:pt x="21442" y="11756"/>
                  </a:moveTo>
                  <a:cubicBezTo>
                    <a:pt x="21046" y="11244"/>
                    <a:pt x="20516" y="11088"/>
                    <a:pt x="20377" y="11088"/>
                  </a:cubicBezTo>
                  <a:cubicBezTo>
                    <a:pt x="20144" y="11088"/>
                    <a:pt x="20319" y="9297"/>
                    <a:pt x="20202" y="9053"/>
                  </a:cubicBezTo>
                  <a:cubicBezTo>
                    <a:pt x="20086" y="8808"/>
                    <a:pt x="19330" y="9542"/>
                    <a:pt x="18865" y="9297"/>
                  </a:cubicBezTo>
                  <a:cubicBezTo>
                    <a:pt x="18399" y="9053"/>
                    <a:pt x="18226" y="7996"/>
                    <a:pt x="17816" y="7996"/>
                  </a:cubicBezTo>
                  <a:cubicBezTo>
                    <a:pt x="17410" y="7996"/>
                    <a:pt x="17352" y="7346"/>
                    <a:pt x="17352" y="6611"/>
                  </a:cubicBezTo>
                  <a:cubicBezTo>
                    <a:pt x="17352" y="5877"/>
                    <a:pt x="16595" y="5146"/>
                    <a:pt x="16129" y="4659"/>
                  </a:cubicBezTo>
                  <a:cubicBezTo>
                    <a:pt x="15665" y="4170"/>
                    <a:pt x="15548" y="2785"/>
                    <a:pt x="15257" y="2541"/>
                  </a:cubicBezTo>
                  <a:cubicBezTo>
                    <a:pt x="15090" y="2401"/>
                    <a:pt x="15156" y="1402"/>
                    <a:pt x="15239" y="571"/>
                  </a:cubicBezTo>
                  <a:cubicBezTo>
                    <a:pt x="14515" y="556"/>
                    <a:pt x="13799" y="448"/>
                    <a:pt x="13607" y="180"/>
                  </a:cubicBezTo>
                  <a:cubicBezTo>
                    <a:pt x="13221" y="-361"/>
                    <a:pt x="12677" y="397"/>
                    <a:pt x="11671" y="1375"/>
                  </a:cubicBezTo>
                  <a:cubicBezTo>
                    <a:pt x="10662" y="2353"/>
                    <a:pt x="9419" y="2029"/>
                    <a:pt x="9419" y="2677"/>
                  </a:cubicBezTo>
                  <a:cubicBezTo>
                    <a:pt x="9419" y="3331"/>
                    <a:pt x="8954" y="3656"/>
                    <a:pt x="8411" y="3437"/>
                  </a:cubicBezTo>
                  <a:cubicBezTo>
                    <a:pt x="7868" y="3222"/>
                    <a:pt x="7402" y="3111"/>
                    <a:pt x="7170" y="4306"/>
                  </a:cubicBezTo>
                  <a:cubicBezTo>
                    <a:pt x="6937" y="5499"/>
                    <a:pt x="6084" y="4739"/>
                    <a:pt x="6006" y="6042"/>
                  </a:cubicBezTo>
                  <a:cubicBezTo>
                    <a:pt x="5928" y="7346"/>
                    <a:pt x="5076" y="6477"/>
                    <a:pt x="4377" y="5936"/>
                  </a:cubicBezTo>
                  <a:cubicBezTo>
                    <a:pt x="3679" y="5393"/>
                    <a:pt x="3524" y="8645"/>
                    <a:pt x="3524" y="8645"/>
                  </a:cubicBezTo>
                  <a:cubicBezTo>
                    <a:pt x="3524" y="8645"/>
                    <a:pt x="3059" y="9408"/>
                    <a:pt x="2670" y="10927"/>
                  </a:cubicBezTo>
                  <a:cubicBezTo>
                    <a:pt x="2283" y="12448"/>
                    <a:pt x="965" y="12011"/>
                    <a:pt x="576" y="12228"/>
                  </a:cubicBezTo>
                  <a:cubicBezTo>
                    <a:pt x="188" y="12448"/>
                    <a:pt x="965" y="13967"/>
                    <a:pt x="732" y="14618"/>
                  </a:cubicBezTo>
                  <a:cubicBezTo>
                    <a:pt x="591" y="15013"/>
                    <a:pt x="275" y="16181"/>
                    <a:pt x="0" y="17443"/>
                  </a:cubicBezTo>
                  <a:cubicBezTo>
                    <a:pt x="574" y="17575"/>
                    <a:pt x="1112" y="18256"/>
                    <a:pt x="1275" y="18636"/>
                  </a:cubicBezTo>
                  <a:cubicBezTo>
                    <a:pt x="1508" y="19177"/>
                    <a:pt x="2905" y="21239"/>
                    <a:pt x="3603" y="20153"/>
                  </a:cubicBezTo>
                  <a:cubicBezTo>
                    <a:pt x="4301" y="19066"/>
                    <a:pt x="6239" y="18960"/>
                    <a:pt x="6705" y="19612"/>
                  </a:cubicBezTo>
                  <a:cubicBezTo>
                    <a:pt x="7170" y="20263"/>
                    <a:pt x="7481" y="19935"/>
                    <a:pt x="7559" y="19288"/>
                  </a:cubicBezTo>
                  <a:cubicBezTo>
                    <a:pt x="7636" y="18636"/>
                    <a:pt x="6783" y="16244"/>
                    <a:pt x="7094" y="15594"/>
                  </a:cubicBezTo>
                  <a:cubicBezTo>
                    <a:pt x="7402" y="14942"/>
                    <a:pt x="13454" y="15270"/>
                    <a:pt x="13687" y="15811"/>
                  </a:cubicBezTo>
                  <a:cubicBezTo>
                    <a:pt x="13919" y="16355"/>
                    <a:pt x="13919" y="14727"/>
                    <a:pt x="14696" y="14834"/>
                  </a:cubicBezTo>
                  <a:cubicBezTo>
                    <a:pt x="15472" y="14942"/>
                    <a:pt x="16635" y="15485"/>
                    <a:pt x="17100" y="15270"/>
                  </a:cubicBezTo>
                  <a:cubicBezTo>
                    <a:pt x="17566" y="15051"/>
                    <a:pt x="18109" y="13856"/>
                    <a:pt x="18573" y="13856"/>
                  </a:cubicBezTo>
                  <a:cubicBezTo>
                    <a:pt x="19039" y="13856"/>
                    <a:pt x="20435" y="13749"/>
                    <a:pt x="20746" y="13206"/>
                  </a:cubicBezTo>
                  <a:cubicBezTo>
                    <a:pt x="21057" y="12663"/>
                    <a:pt x="21600" y="12663"/>
                    <a:pt x="21445" y="11798"/>
                  </a:cubicBezTo>
                  <a:cubicBezTo>
                    <a:pt x="21443" y="11783"/>
                    <a:pt x="21443" y="11771"/>
                    <a:pt x="21442" y="11756"/>
                  </a:cubicBezTo>
                  <a:close/>
                  <a:moveTo>
                    <a:pt x="21442" y="11756"/>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51" name="Google Shape;1051;p80"/>
            <p:cNvSpPr/>
            <p:nvPr/>
          </p:nvSpPr>
          <p:spPr>
            <a:xfrm>
              <a:off x="8863510" y="2951655"/>
              <a:ext cx="241517" cy="219664"/>
            </a:xfrm>
            <a:custGeom>
              <a:rect b="b" l="l" r="r" t="t"/>
              <a:pathLst>
                <a:path extrusionOk="0" h="21485" w="21438">
                  <a:moveTo>
                    <a:pt x="20581" y="3145"/>
                  </a:moveTo>
                  <a:cubicBezTo>
                    <a:pt x="20581" y="2888"/>
                    <a:pt x="20534" y="1726"/>
                    <a:pt x="20499" y="862"/>
                  </a:cubicBezTo>
                  <a:lnTo>
                    <a:pt x="19397" y="1625"/>
                  </a:lnTo>
                  <a:cubicBezTo>
                    <a:pt x="19397" y="1625"/>
                    <a:pt x="19104" y="1001"/>
                    <a:pt x="18518" y="500"/>
                  </a:cubicBezTo>
                  <a:cubicBezTo>
                    <a:pt x="17933" y="0"/>
                    <a:pt x="16468" y="0"/>
                    <a:pt x="16468" y="0"/>
                  </a:cubicBezTo>
                  <a:lnTo>
                    <a:pt x="10510" y="4752"/>
                  </a:lnTo>
                  <a:lnTo>
                    <a:pt x="7971" y="7375"/>
                  </a:lnTo>
                  <a:cubicBezTo>
                    <a:pt x="7971" y="7375"/>
                    <a:pt x="6311" y="8126"/>
                    <a:pt x="5822" y="8251"/>
                  </a:cubicBezTo>
                  <a:cubicBezTo>
                    <a:pt x="5766" y="8266"/>
                    <a:pt x="5702" y="8282"/>
                    <a:pt x="5637" y="8300"/>
                  </a:cubicBezTo>
                  <a:cubicBezTo>
                    <a:pt x="5653" y="9602"/>
                    <a:pt x="5680" y="12904"/>
                    <a:pt x="5549" y="13031"/>
                  </a:cubicBezTo>
                  <a:cubicBezTo>
                    <a:pt x="5384" y="13189"/>
                    <a:pt x="5261" y="14136"/>
                    <a:pt x="5096" y="14344"/>
                  </a:cubicBezTo>
                  <a:cubicBezTo>
                    <a:pt x="4932" y="14556"/>
                    <a:pt x="4726" y="15133"/>
                    <a:pt x="4233" y="15133"/>
                  </a:cubicBezTo>
                  <a:cubicBezTo>
                    <a:pt x="3740" y="15133"/>
                    <a:pt x="2549" y="15502"/>
                    <a:pt x="2057" y="15397"/>
                  </a:cubicBezTo>
                  <a:cubicBezTo>
                    <a:pt x="1564" y="15293"/>
                    <a:pt x="1153" y="15764"/>
                    <a:pt x="948" y="15869"/>
                  </a:cubicBezTo>
                  <a:cubicBezTo>
                    <a:pt x="843" y="15923"/>
                    <a:pt x="442" y="15962"/>
                    <a:pt x="45" y="15953"/>
                  </a:cubicBezTo>
                  <a:cubicBezTo>
                    <a:pt x="1" y="16356"/>
                    <a:pt x="-34" y="16840"/>
                    <a:pt x="55" y="16908"/>
                  </a:cubicBezTo>
                  <a:cubicBezTo>
                    <a:pt x="209" y="17026"/>
                    <a:pt x="270" y="17697"/>
                    <a:pt x="516" y="17934"/>
                  </a:cubicBezTo>
                  <a:cubicBezTo>
                    <a:pt x="763" y="18170"/>
                    <a:pt x="1164" y="18524"/>
                    <a:pt x="1164" y="18879"/>
                  </a:cubicBezTo>
                  <a:cubicBezTo>
                    <a:pt x="1164" y="19235"/>
                    <a:pt x="1194" y="19550"/>
                    <a:pt x="1409" y="19550"/>
                  </a:cubicBezTo>
                  <a:cubicBezTo>
                    <a:pt x="1626" y="19550"/>
                    <a:pt x="1718" y="20062"/>
                    <a:pt x="1964" y="20180"/>
                  </a:cubicBezTo>
                  <a:cubicBezTo>
                    <a:pt x="2211" y="20299"/>
                    <a:pt x="2611" y="19943"/>
                    <a:pt x="2673" y="20062"/>
                  </a:cubicBezTo>
                  <a:cubicBezTo>
                    <a:pt x="2734" y="20180"/>
                    <a:pt x="2642" y="21047"/>
                    <a:pt x="2765" y="21047"/>
                  </a:cubicBezTo>
                  <a:cubicBezTo>
                    <a:pt x="2839" y="21047"/>
                    <a:pt x="3119" y="21123"/>
                    <a:pt x="3329" y="21371"/>
                  </a:cubicBezTo>
                  <a:cubicBezTo>
                    <a:pt x="3255" y="20952"/>
                    <a:pt x="3417" y="20394"/>
                    <a:pt x="3824" y="20550"/>
                  </a:cubicBezTo>
                  <a:cubicBezTo>
                    <a:pt x="4235" y="20706"/>
                    <a:pt x="3905" y="21181"/>
                    <a:pt x="4274" y="21392"/>
                  </a:cubicBezTo>
                  <a:cubicBezTo>
                    <a:pt x="4644" y="21600"/>
                    <a:pt x="4850" y="21443"/>
                    <a:pt x="4850" y="21075"/>
                  </a:cubicBezTo>
                  <a:cubicBezTo>
                    <a:pt x="4850" y="20706"/>
                    <a:pt x="5343" y="19972"/>
                    <a:pt x="5466" y="19814"/>
                  </a:cubicBezTo>
                  <a:cubicBezTo>
                    <a:pt x="5590" y="19655"/>
                    <a:pt x="5549" y="18657"/>
                    <a:pt x="5795" y="18393"/>
                  </a:cubicBezTo>
                  <a:cubicBezTo>
                    <a:pt x="6041" y="18130"/>
                    <a:pt x="6780" y="18341"/>
                    <a:pt x="7068" y="18393"/>
                  </a:cubicBezTo>
                  <a:cubicBezTo>
                    <a:pt x="7355" y="18446"/>
                    <a:pt x="7561" y="17656"/>
                    <a:pt x="7889" y="18026"/>
                  </a:cubicBezTo>
                  <a:cubicBezTo>
                    <a:pt x="8217" y="18393"/>
                    <a:pt x="8752" y="18078"/>
                    <a:pt x="8998" y="18446"/>
                  </a:cubicBezTo>
                  <a:cubicBezTo>
                    <a:pt x="9245" y="18814"/>
                    <a:pt x="9368" y="19708"/>
                    <a:pt x="9779" y="19392"/>
                  </a:cubicBezTo>
                  <a:cubicBezTo>
                    <a:pt x="10189" y="19076"/>
                    <a:pt x="10682" y="18972"/>
                    <a:pt x="10928" y="18972"/>
                  </a:cubicBezTo>
                  <a:cubicBezTo>
                    <a:pt x="11175" y="18972"/>
                    <a:pt x="11750" y="19602"/>
                    <a:pt x="11997" y="19708"/>
                  </a:cubicBezTo>
                  <a:cubicBezTo>
                    <a:pt x="12243" y="19814"/>
                    <a:pt x="13065" y="19918"/>
                    <a:pt x="13353" y="19708"/>
                  </a:cubicBezTo>
                  <a:cubicBezTo>
                    <a:pt x="13639" y="19497"/>
                    <a:pt x="14009" y="18814"/>
                    <a:pt x="14379" y="18867"/>
                  </a:cubicBezTo>
                  <a:cubicBezTo>
                    <a:pt x="14748" y="18918"/>
                    <a:pt x="15898" y="18760"/>
                    <a:pt x="16145" y="18918"/>
                  </a:cubicBezTo>
                  <a:cubicBezTo>
                    <a:pt x="16391" y="19076"/>
                    <a:pt x="16926" y="19445"/>
                    <a:pt x="17295" y="19287"/>
                  </a:cubicBezTo>
                  <a:cubicBezTo>
                    <a:pt x="17665" y="19130"/>
                    <a:pt x="17993" y="18236"/>
                    <a:pt x="18281" y="18130"/>
                  </a:cubicBezTo>
                  <a:cubicBezTo>
                    <a:pt x="18371" y="18098"/>
                    <a:pt x="18429" y="18104"/>
                    <a:pt x="18478" y="18125"/>
                  </a:cubicBezTo>
                  <a:cubicBezTo>
                    <a:pt x="18483" y="17921"/>
                    <a:pt x="18486" y="17725"/>
                    <a:pt x="18486" y="17552"/>
                  </a:cubicBezTo>
                  <a:cubicBezTo>
                    <a:pt x="18486" y="16606"/>
                    <a:pt x="18651" y="16973"/>
                    <a:pt x="18774" y="16028"/>
                  </a:cubicBezTo>
                  <a:cubicBezTo>
                    <a:pt x="18897" y="15081"/>
                    <a:pt x="20827" y="12610"/>
                    <a:pt x="20991" y="12451"/>
                  </a:cubicBezTo>
                  <a:cubicBezTo>
                    <a:pt x="21157" y="12294"/>
                    <a:pt x="21155" y="8561"/>
                    <a:pt x="21155" y="8036"/>
                  </a:cubicBezTo>
                  <a:cubicBezTo>
                    <a:pt x="21155" y="7511"/>
                    <a:pt x="21238" y="6880"/>
                    <a:pt x="21401" y="6144"/>
                  </a:cubicBezTo>
                  <a:cubicBezTo>
                    <a:pt x="21566" y="5407"/>
                    <a:pt x="21115" y="5459"/>
                    <a:pt x="21155" y="4776"/>
                  </a:cubicBezTo>
                  <a:cubicBezTo>
                    <a:pt x="21196" y="4093"/>
                    <a:pt x="20581" y="3568"/>
                    <a:pt x="20581" y="3145"/>
                  </a:cubicBezTo>
                  <a:close/>
                  <a:moveTo>
                    <a:pt x="20581" y="3145"/>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52" name="Google Shape;1052;p80"/>
            <p:cNvSpPr/>
            <p:nvPr/>
          </p:nvSpPr>
          <p:spPr>
            <a:xfrm>
              <a:off x="9064963" y="2951655"/>
              <a:ext cx="156814" cy="302203"/>
            </a:xfrm>
            <a:custGeom>
              <a:rect b="b" l="l" r="r" t="t"/>
              <a:pathLst>
                <a:path extrusionOk="0" h="21542" w="21488">
                  <a:moveTo>
                    <a:pt x="21467" y="5328"/>
                  </a:moveTo>
                  <a:lnTo>
                    <a:pt x="5050" y="0"/>
                  </a:lnTo>
                  <a:lnTo>
                    <a:pt x="3128" y="629"/>
                  </a:lnTo>
                  <a:cubicBezTo>
                    <a:pt x="3183" y="1260"/>
                    <a:pt x="3256" y="2108"/>
                    <a:pt x="3256" y="2296"/>
                  </a:cubicBezTo>
                  <a:cubicBezTo>
                    <a:pt x="3256" y="2604"/>
                    <a:pt x="4208" y="2988"/>
                    <a:pt x="4144" y="3486"/>
                  </a:cubicBezTo>
                  <a:cubicBezTo>
                    <a:pt x="4082" y="3985"/>
                    <a:pt x="4781" y="3946"/>
                    <a:pt x="4525" y="4484"/>
                  </a:cubicBezTo>
                  <a:cubicBezTo>
                    <a:pt x="4273" y="5022"/>
                    <a:pt x="4144" y="5482"/>
                    <a:pt x="4144" y="5865"/>
                  </a:cubicBezTo>
                  <a:cubicBezTo>
                    <a:pt x="4144" y="6249"/>
                    <a:pt x="4147" y="8973"/>
                    <a:pt x="3891" y="9088"/>
                  </a:cubicBezTo>
                  <a:cubicBezTo>
                    <a:pt x="3636" y="9204"/>
                    <a:pt x="649" y="11008"/>
                    <a:pt x="458" y="11699"/>
                  </a:cubicBezTo>
                  <a:cubicBezTo>
                    <a:pt x="267" y="12389"/>
                    <a:pt x="12" y="12121"/>
                    <a:pt x="12" y="12811"/>
                  </a:cubicBezTo>
                  <a:cubicBezTo>
                    <a:pt x="12" y="12938"/>
                    <a:pt x="7" y="13080"/>
                    <a:pt x="0" y="13229"/>
                  </a:cubicBezTo>
                  <a:cubicBezTo>
                    <a:pt x="164" y="13263"/>
                    <a:pt x="239" y="13370"/>
                    <a:pt x="455" y="13502"/>
                  </a:cubicBezTo>
                  <a:cubicBezTo>
                    <a:pt x="776" y="13693"/>
                    <a:pt x="776" y="14040"/>
                    <a:pt x="1410" y="14040"/>
                  </a:cubicBezTo>
                  <a:cubicBezTo>
                    <a:pt x="2046" y="14040"/>
                    <a:pt x="2809" y="14922"/>
                    <a:pt x="2745" y="15267"/>
                  </a:cubicBezTo>
                  <a:cubicBezTo>
                    <a:pt x="2683" y="15614"/>
                    <a:pt x="3065" y="15804"/>
                    <a:pt x="3001" y="16419"/>
                  </a:cubicBezTo>
                  <a:cubicBezTo>
                    <a:pt x="2937" y="17032"/>
                    <a:pt x="3571" y="17915"/>
                    <a:pt x="3891" y="18031"/>
                  </a:cubicBezTo>
                  <a:cubicBezTo>
                    <a:pt x="4208" y="18146"/>
                    <a:pt x="3762" y="18261"/>
                    <a:pt x="3001" y="18222"/>
                  </a:cubicBezTo>
                  <a:cubicBezTo>
                    <a:pt x="2237" y="18183"/>
                    <a:pt x="1157" y="18184"/>
                    <a:pt x="1157" y="18376"/>
                  </a:cubicBezTo>
                  <a:cubicBezTo>
                    <a:pt x="1157" y="18567"/>
                    <a:pt x="837" y="18837"/>
                    <a:pt x="1665" y="19298"/>
                  </a:cubicBezTo>
                  <a:cubicBezTo>
                    <a:pt x="2492" y="19758"/>
                    <a:pt x="3192" y="19910"/>
                    <a:pt x="3445" y="20409"/>
                  </a:cubicBezTo>
                  <a:cubicBezTo>
                    <a:pt x="3700" y="20909"/>
                    <a:pt x="4017" y="21369"/>
                    <a:pt x="4273" y="21484"/>
                  </a:cubicBezTo>
                  <a:cubicBezTo>
                    <a:pt x="4525" y="21600"/>
                    <a:pt x="5035" y="21561"/>
                    <a:pt x="5480" y="21178"/>
                  </a:cubicBezTo>
                  <a:cubicBezTo>
                    <a:pt x="5925" y="20793"/>
                    <a:pt x="6435" y="21522"/>
                    <a:pt x="6879" y="21178"/>
                  </a:cubicBezTo>
                  <a:cubicBezTo>
                    <a:pt x="7324" y="20831"/>
                    <a:pt x="8851" y="20870"/>
                    <a:pt x="9232" y="20755"/>
                  </a:cubicBezTo>
                  <a:cubicBezTo>
                    <a:pt x="9614" y="20640"/>
                    <a:pt x="10758" y="20333"/>
                    <a:pt x="11140" y="20141"/>
                  </a:cubicBezTo>
                  <a:cubicBezTo>
                    <a:pt x="11521" y="19949"/>
                    <a:pt x="10695" y="19642"/>
                    <a:pt x="11268" y="19450"/>
                  </a:cubicBezTo>
                  <a:cubicBezTo>
                    <a:pt x="11839" y="19259"/>
                    <a:pt x="13620" y="19604"/>
                    <a:pt x="14320" y="19067"/>
                  </a:cubicBezTo>
                  <a:cubicBezTo>
                    <a:pt x="15019" y="18529"/>
                    <a:pt x="16100" y="17953"/>
                    <a:pt x="16418" y="17762"/>
                  </a:cubicBezTo>
                  <a:cubicBezTo>
                    <a:pt x="16735" y="17570"/>
                    <a:pt x="16418" y="17416"/>
                    <a:pt x="16863" y="17147"/>
                  </a:cubicBezTo>
                  <a:cubicBezTo>
                    <a:pt x="17308" y="16880"/>
                    <a:pt x="18199" y="16572"/>
                    <a:pt x="18642" y="16725"/>
                  </a:cubicBezTo>
                  <a:cubicBezTo>
                    <a:pt x="18741" y="16760"/>
                    <a:pt x="18874" y="16772"/>
                    <a:pt x="19015" y="16776"/>
                  </a:cubicBezTo>
                  <a:cubicBezTo>
                    <a:pt x="18973" y="16746"/>
                    <a:pt x="18947" y="16727"/>
                    <a:pt x="18947" y="16727"/>
                  </a:cubicBezTo>
                  <a:lnTo>
                    <a:pt x="19212" y="16166"/>
                  </a:lnTo>
                  <a:cubicBezTo>
                    <a:pt x="19212" y="16166"/>
                    <a:pt x="18151" y="15846"/>
                    <a:pt x="18151" y="15365"/>
                  </a:cubicBezTo>
                  <a:cubicBezTo>
                    <a:pt x="18151" y="14885"/>
                    <a:pt x="18415" y="14406"/>
                    <a:pt x="17753" y="14406"/>
                  </a:cubicBezTo>
                  <a:cubicBezTo>
                    <a:pt x="17090" y="14406"/>
                    <a:pt x="16956" y="14005"/>
                    <a:pt x="17488" y="13686"/>
                  </a:cubicBezTo>
                  <a:cubicBezTo>
                    <a:pt x="18019" y="13364"/>
                    <a:pt x="16692" y="12724"/>
                    <a:pt x="17621" y="12724"/>
                  </a:cubicBezTo>
                  <a:cubicBezTo>
                    <a:pt x="18550" y="12724"/>
                    <a:pt x="17887" y="11844"/>
                    <a:pt x="18550" y="11764"/>
                  </a:cubicBezTo>
                  <a:cubicBezTo>
                    <a:pt x="19212" y="11684"/>
                    <a:pt x="19344" y="11364"/>
                    <a:pt x="19344" y="10964"/>
                  </a:cubicBezTo>
                  <a:cubicBezTo>
                    <a:pt x="19344" y="10564"/>
                    <a:pt x="20803" y="10323"/>
                    <a:pt x="21201" y="10243"/>
                  </a:cubicBezTo>
                  <a:cubicBezTo>
                    <a:pt x="21600" y="10163"/>
                    <a:pt x="21467" y="8883"/>
                    <a:pt x="21467" y="8883"/>
                  </a:cubicBezTo>
                  <a:cubicBezTo>
                    <a:pt x="21467" y="8883"/>
                    <a:pt x="21467" y="5328"/>
                    <a:pt x="21467" y="5328"/>
                  </a:cubicBezTo>
                  <a:close/>
                  <a:moveTo>
                    <a:pt x="21467" y="5328"/>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53" name="Google Shape;1053;p80"/>
            <p:cNvSpPr/>
            <p:nvPr/>
          </p:nvSpPr>
          <p:spPr>
            <a:xfrm>
              <a:off x="9238947" y="2781251"/>
              <a:ext cx="168260" cy="198362"/>
            </a:xfrm>
            <a:custGeom>
              <a:rect b="b" l="l" r="r" t="t"/>
              <a:pathLst>
                <a:path extrusionOk="0" h="21600" w="21136">
                  <a:moveTo>
                    <a:pt x="19837" y="4681"/>
                  </a:moveTo>
                  <a:lnTo>
                    <a:pt x="18420" y="1194"/>
                  </a:lnTo>
                  <a:cubicBezTo>
                    <a:pt x="18319" y="1352"/>
                    <a:pt x="18242" y="1464"/>
                    <a:pt x="18199" y="1505"/>
                  </a:cubicBezTo>
                  <a:cubicBezTo>
                    <a:pt x="17965" y="1740"/>
                    <a:pt x="17003" y="1155"/>
                    <a:pt x="16098" y="1388"/>
                  </a:cubicBezTo>
                  <a:cubicBezTo>
                    <a:pt x="15194" y="1623"/>
                    <a:pt x="14494" y="1300"/>
                    <a:pt x="13618" y="861"/>
                  </a:cubicBezTo>
                  <a:cubicBezTo>
                    <a:pt x="12743" y="422"/>
                    <a:pt x="9885" y="978"/>
                    <a:pt x="9505" y="1536"/>
                  </a:cubicBezTo>
                  <a:cubicBezTo>
                    <a:pt x="9126" y="2092"/>
                    <a:pt x="8163" y="2092"/>
                    <a:pt x="7288" y="1740"/>
                  </a:cubicBezTo>
                  <a:cubicBezTo>
                    <a:pt x="6415" y="1388"/>
                    <a:pt x="5277" y="861"/>
                    <a:pt x="3673" y="714"/>
                  </a:cubicBezTo>
                  <a:cubicBezTo>
                    <a:pt x="2173" y="578"/>
                    <a:pt x="967" y="362"/>
                    <a:pt x="694" y="0"/>
                  </a:cubicBezTo>
                  <a:cubicBezTo>
                    <a:pt x="631" y="169"/>
                    <a:pt x="571" y="335"/>
                    <a:pt x="514" y="493"/>
                  </a:cubicBezTo>
                  <a:cubicBezTo>
                    <a:pt x="27" y="1838"/>
                    <a:pt x="879" y="2204"/>
                    <a:pt x="271" y="2936"/>
                  </a:cubicBezTo>
                  <a:cubicBezTo>
                    <a:pt x="-338" y="3670"/>
                    <a:pt x="271" y="4526"/>
                    <a:pt x="271" y="5869"/>
                  </a:cubicBezTo>
                  <a:cubicBezTo>
                    <a:pt x="271" y="6797"/>
                    <a:pt x="271" y="15704"/>
                    <a:pt x="271" y="21131"/>
                  </a:cubicBezTo>
                  <a:lnTo>
                    <a:pt x="12305" y="21131"/>
                  </a:lnTo>
                  <a:cubicBezTo>
                    <a:pt x="12305" y="21131"/>
                    <a:pt x="12657" y="20896"/>
                    <a:pt x="13006" y="20662"/>
                  </a:cubicBezTo>
                  <a:cubicBezTo>
                    <a:pt x="13357" y="20427"/>
                    <a:pt x="13940" y="21013"/>
                    <a:pt x="13940" y="21013"/>
                  </a:cubicBezTo>
                  <a:lnTo>
                    <a:pt x="16506" y="21013"/>
                  </a:lnTo>
                  <a:cubicBezTo>
                    <a:pt x="16506" y="21013"/>
                    <a:pt x="16974" y="21600"/>
                    <a:pt x="17556" y="21600"/>
                  </a:cubicBezTo>
                  <a:cubicBezTo>
                    <a:pt x="18139" y="21600"/>
                    <a:pt x="17790" y="20662"/>
                    <a:pt x="18724" y="20662"/>
                  </a:cubicBezTo>
                  <a:cubicBezTo>
                    <a:pt x="19655" y="20662"/>
                    <a:pt x="19424" y="19255"/>
                    <a:pt x="20007" y="19255"/>
                  </a:cubicBezTo>
                  <a:cubicBezTo>
                    <a:pt x="20591" y="19255"/>
                    <a:pt x="20474" y="19374"/>
                    <a:pt x="21057" y="18553"/>
                  </a:cubicBezTo>
                  <a:cubicBezTo>
                    <a:pt x="21074" y="18527"/>
                    <a:pt x="21103" y="18496"/>
                    <a:pt x="21122" y="18470"/>
                  </a:cubicBezTo>
                  <a:cubicBezTo>
                    <a:pt x="21078" y="18216"/>
                    <a:pt x="21073" y="17949"/>
                    <a:pt x="21115" y="17674"/>
                  </a:cubicBezTo>
                  <a:cubicBezTo>
                    <a:pt x="21262" y="16737"/>
                    <a:pt x="20619" y="16794"/>
                    <a:pt x="20211" y="15478"/>
                  </a:cubicBezTo>
                  <a:cubicBezTo>
                    <a:pt x="19803" y="14159"/>
                    <a:pt x="18169" y="12196"/>
                    <a:pt x="18111" y="11434"/>
                  </a:cubicBezTo>
                  <a:cubicBezTo>
                    <a:pt x="18053" y="10674"/>
                    <a:pt x="17149" y="10235"/>
                    <a:pt x="17177" y="9414"/>
                  </a:cubicBezTo>
                  <a:cubicBezTo>
                    <a:pt x="17206" y="8594"/>
                    <a:pt x="16740" y="8506"/>
                    <a:pt x="15835" y="7217"/>
                  </a:cubicBezTo>
                  <a:cubicBezTo>
                    <a:pt x="14931" y="5930"/>
                    <a:pt x="14668" y="3672"/>
                    <a:pt x="14931" y="3584"/>
                  </a:cubicBezTo>
                  <a:cubicBezTo>
                    <a:pt x="15194" y="3498"/>
                    <a:pt x="15952" y="5490"/>
                    <a:pt x="16243" y="6133"/>
                  </a:cubicBezTo>
                  <a:cubicBezTo>
                    <a:pt x="16535" y="6779"/>
                    <a:pt x="17527" y="8741"/>
                    <a:pt x="18228" y="8741"/>
                  </a:cubicBezTo>
                  <a:cubicBezTo>
                    <a:pt x="18929" y="8741"/>
                    <a:pt x="19191" y="5782"/>
                    <a:pt x="19424" y="5930"/>
                  </a:cubicBezTo>
                  <a:cubicBezTo>
                    <a:pt x="19445" y="5941"/>
                    <a:pt x="19459" y="5975"/>
                    <a:pt x="19472" y="6015"/>
                  </a:cubicBezTo>
                  <a:lnTo>
                    <a:pt x="19549" y="5479"/>
                  </a:lnTo>
                  <a:cubicBezTo>
                    <a:pt x="19549" y="5479"/>
                    <a:pt x="19837" y="4681"/>
                    <a:pt x="19837" y="4681"/>
                  </a:cubicBezTo>
                  <a:close/>
                  <a:moveTo>
                    <a:pt x="19837" y="4681"/>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54" name="Google Shape;1054;p80"/>
            <p:cNvSpPr/>
            <p:nvPr/>
          </p:nvSpPr>
          <p:spPr>
            <a:xfrm>
              <a:off x="9000865" y="3345718"/>
              <a:ext cx="85847" cy="113161"/>
            </a:xfrm>
            <a:custGeom>
              <a:rect b="b" l="l" r="r" t="t"/>
              <a:pathLst>
                <a:path extrusionOk="0" h="21600" w="20829">
                  <a:moveTo>
                    <a:pt x="10267" y="20617"/>
                  </a:moveTo>
                  <a:cubicBezTo>
                    <a:pt x="12141" y="20617"/>
                    <a:pt x="11440" y="19551"/>
                    <a:pt x="10735" y="17845"/>
                  </a:cubicBezTo>
                  <a:cubicBezTo>
                    <a:pt x="10034" y="16141"/>
                    <a:pt x="11910" y="16353"/>
                    <a:pt x="13079" y="16353"/>
                  </a:cubicBezTo>
                  <a:cubicBezTo>
                    <a:pt x="14253" y="16353"/>
                    <a:pt x="13783" y="14433"/>
                    <a:pt x="14719" y="14433"/>
                  </a:cubicBezTo>
                  <a:cubicBezTo>
                    <a:pt x="15657" y="14433"/>
                    <a:pt x="15890" y="16779"/>
                    <a:pt x="16828" y="16567"/>
                  </a:cubicBezTo>
                  <a:cubicBezTo>
                    <a:pt x="17764" y="16353"/>
                    <a:pt x="18468" y="17207"/>
                    <a:pt x="19639" y="16993"/>
                  </a:cubicBezTo>
                  <a:cubicBezTo>
                    <a:pt x="20810" y="16779"/>
                    <a:pt x="20810" y="14647"/>
                    <a:pt x="20810" y="12944"/>
                  </a:cubicBezTo>
                  <a:cubicBezTo>
                    <a:pt x="20810" y="11236"/>
                    <a:pt x="21043" y="9958"/>
                    <a:pt x="19874" y="9318"/>
                  </a:cubicBezTo>
                  <a:cubicBezTo>
                    <a:pt x="18701" y="8676"/>
                    <a:pt x="17764" y="7184"/>
                    <a:pt x="19171" y="6544"/>
                  </a:cubicBezTo>
                  <a:cubicBezTo>
                    <a:pt x="20577" y="5906"/>
                    <a:pt x="20810" y="4625"/>
                    <a:pt x="19639" y="3773"/>
                  </a:cubicBezTo>
                  <a:cubicBezTo>
                    <a:pt x="18468" y="2919"/>
                    <a:pt x="15890" y="4625"/>
                    <a:pt x="15890" y="3773"/>
                  </a:cubicBezTo>
                  <a:cubicBezTo>
                    <a:pt x="15890" y="3308"/>
                    <a:pt x="16097" y="1643"/>
                    <a:pt x="16289" y="218"/>
                  </a:cubicBezTo>
                  <a:cubicBezTo>
                    <a:pt x="13578" y="137"/>
                    <a:pt x="10655" y="0"/>
                    <a:pt x="10655" y="0"/>
                  </a:cubicBezTo>
                  <a:lnTo>
                    <a:pt x="9956" y="183"/>
                  </a:lnTo>
                  <a:cubicBezTo>
                    <a:pt x="10120" y="2683"/>
                    <a:pt x="9801" y="4627"/>
                    <a:pt x="9801" y="4627"/>
                  </a:cubicBezTo>
                  <a:cubicBezTo>
                    <a:pt x="9801" y="4627"/>
                    <a:pt x="5582" y="4841"/>
                    <a:pt x="4643" y="4841"/>
                  </a:cubicBezTo>
                  <a:cubicBezTo>
                    <a:pt x="4439" y="4841"/>
                    <a:pt x="3798" y="4921"/>
                    <a:pt x="2890" y="5051"/>
                  </a:cubicBezTo>
                  <a:cubicBezTo>
                    <a:pt x="2700" y="5325"/>
                    <a:pt x="2441" y="5600"/>
                    <a:pt x="2247" y="5777"/>
                  </a:cubicBezTo>
                  <a:cubicBezTo>
                    <a:pt x="1742" y="6234"/>
                    <a:pt x="3423" y="6849"/>
                    <a:pt x="3705" y="7510"/>
                  </a:cubicBezTo>
                  <a:cubicBezTo>
                    <a:pt x="3983" y="8174"/>
                    <a:pt x="1574" y="7969"/>
                    <a:pt x="1628" y="8939"/>
                  </a:cubicBezTo>
                  <a:cubicBezTo>
                    <a:pt x="1686" y="9907"/>
                    <a:pt x="789" y="10672"/>
                    <a:pt x="116" y="11130"/>
                  </a:cubicBezTo>
                  <a:cubicBezTo>
                    <a:pt x="-557" y="11589"/>
                    <a:pt x="1911" y="13528"/>
                    <a:pt x="1965" y="14188"/>
                  </a:cubicBezTo>
                  <a:cubicBezTo>
                    <a:pt x="2023" y="14851"/>
                    <a:pt x="2584" y="15464"/>
                    <a:pt x="4713" y="17352"/>
                  </a:cubicBezTo>
                  <a:cubicBezTo>
                    <a:pt x="6744" y="19152"/>
                    <a:pt x="5774" y="19612"/>
                    <a:pt x="8459" y="21600"/>
                  </a:cubicBezTo>
                  <a:cubicBezTo>
                    <a:pt x="8817" y="21097"/>
                    <a:pt x="9382" y="20617"/>
                    <a:pt x="10267" y="20617"/>
                  </a:cubicBezTo>
                  <a:close/>
                  <a:moveTo>
                    <a:pt x="10267" y="20617"/>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55" name="Google Shape;1055;p80"/>
            <p:cNvSpPr/>
            <p:nvPr/>
          </p:nvSpPr>
          <p:spPr>
            <a:xfrm>
              <a:off x="9000865" y="3356368"/>
              <a:ext cx="32050" cy="25295"/>
            </a:xfrm>
            <a:custGeom>
              <a:rect b="b" l="l" r="r" t="t"/>
              <a:pathLst>
                <a:path extrusionOk="0" h="21600" w="20542">
                  <a:moveTo>
                    <a:pt x="20021" y="19719"/>
                  </a:moveTo>
                  <a:cubicBezTo>
                    <a:pt x="20021" y="19719"/>
                    <a:pt x="20844" y="11096"/>
                    <a:pt x="20421" y="0"/>
                  </a:cubicBezTo>
                  <a:lnTo>
                    <a:pt x="18008" y="1071"/>
                  </a:lnTo>
                  <a:lnTo>
                    <a:pt x="4477" y="1071"/>
                  </a:lnTo>
                  <a:cubicBezTo>
                    <a:pt x="4516" y="1211"/>
                    <a:pt x="4527" y="1394"/>
                    <a:pt x="4583" y="1524"/>
                  </a:cubicBezTo>
                  <a:cubicBezTo>
                    <a:pt x="6029" y="4912"/>
                    <a:pt x="5311" y="9885"/>
                    <a:pt x="2275" y="11471"/>
                  </a:cubicBezTo>
                  <a:cubicBezTo>
                    <a:pt x="-756" y="13065"/>
                    <a:pt x="-611" y="17350"/>
                    <a:pt x="1841" y="17576"/>
                  </a:cubicBezTo>
                  <a:cubicBezTo>
                    <a:pt x="3348" y="17724"/>
                    <a:pt x="2998" y="19658"/>
                    <a:pt x="2203" y="21600"/>
                  </a:cubicBezTo>
                  <a:cubicBezTo>
                    <a:pt x="4544" y="21025"/>
                    <a:pt x="6196" y="20668"/>
                    <a:pt x="6724" y="20668"/>
                  </a:cubicBezTo>
                  <a:cubicBezTo>
                    <a:pt x="9143" y="20668"/>
                    <a:pt x="20021" y="19719"/>
                    <a:pt x="20021" y="19719"/>
                  </a:cubicBezTo>
                  <a:close/>
                  <a:moveTo>
                    <a:pt x="20021" y="19719"/>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56" name="Google Shape;1056;p80"/>
            <p:cNvSpPr/>
            <p:nvPr/>
          </p:nvSpPr>
          <p:spPr>
            <a:xfrm>
              <a:off x="9028335" y="3324417"/>
              <a:ext cx="109883" cy="161087"/>
            </a:xfrm>
            <a:custGeom>
              <a:rect b="b" l="l" r="r" t="t"/>
              <a:pathLst>
                <a:path extrusionOk="0" h="21600" w="21454">
                  <a:moveTo>
                    <a:pt x="5804" y="20383"/>
                  </a:moveTo>
                  <a:cubicBezTo>
                    <a:pt x="6370" y="20535"/>
                    <a:pt x="6749" y="21292"/>
                    <a:pt x="7881" y="20535"/>
                  </a:cubicBezTo>
                  <a:cubicBezTo>
                    <a:pt x="9015" y="19777"/>
                    <a:pt x="10339" y="19930"/>
                    <a:pt x="10339" y="20687"/>
                  </a:cubicBezTo>
                  <a:cubicBezTo>
                    <a:pt x="10339" y="21444"/>
                    <a:pt x="10718" y="21292"/>
                    <a:pt x="11661" y="20535"/>
                  </a:cubicBezTo>
                  <a:cubicBezTo>
                    <a:pt x="12604" y="19777"/>
                    <a:pt x="13550" y="20686"/>
                    <a:pt x="13550" y="19171"/>
                  </a:cubicBezTo>
                  <a:cubicBezTo>
                    <a:pt x="13550" y="17657"/>
                    <a:pt x="14684" y="19020"/>
                    <a:pt x="14684" y="17355"/>
                  </a:cubicBezTo>
                  <a:cubicBezTo>
                    <a:pt x="14684" y="15691"/>
                    <a:pt x="14872" y="14024"/>
                    <a:pt x="14872" y="13267"/>
                  </a:cubicBezTo>
                  <a:cubicBezTo>
                    <a:pt x="14872" y="12510"/>
                    <a:pt x="17518" y="11753"/>
                    <a:pt x="17518" y="10544"/>
                  </a:cubicBezTo>
                  <a:cubicBezTo>
                    <a:pt x="17518" y="9332"/>
                    <a:pt x="19784" y="6910"/>
                    <a:pt x="19784" y="5397"/>
                  </a:cubicBezTo>
                  <a:cubicBezTo>
                    <a:pt x="19784" y="3882"/>
                    <a:pt x="20353" y="3578"/>
                    <a:pt x="20920" y="2822"/>
                  </a:cubicBezTo>
                  <a:cubicBezTo>
                    <a:pt x="21313" y="2298"/>
                    <a:pt x="21600" y="1267"/>
                    <a:pt x="21374" y="282"/>
                  </a:cubicBezTo>
                  <a:lnTo>
                    <a:pt x="21374" y="301"/>
                  </a:lnTo>
                  <a:lnTo>
                    <a:pt x="18733" y="0"/>
                  </a:lnTo>
                  <a:lnTo>
                    <a:pt x="17415" y="301"/>
                  </a:lnTo>
                  <a:lnTo>
                    <a:pt x="15721" y="602"/>
                  </a:lnTo>
                  <a:cubicBezTo>
                    <a:pt x="15721" y="602"/>
                    <a:pt x="15909" y="1660"/>
                    <a:pt x="15154" y="2415"/>
                  </a:cubicBezTo>
                  <a:cubicBezTo>
                    <a:pt x="14401" y="3172"/>
                    <a:pt x="14211" y="4832"/>
                    <a:pt x="14211" y="4832"/>
                  </a:cubicBezTo>
                  <a:cubicBezTo>
                    <a:pt x="14211" y="4832"/>
                    <a:pt x="10819" y="3473"/>
                    <a:pt x="9878" y="3624"/>
                  </a:cubicBezTo>
                  <a:cubicBezTo>
                    <a:pt x="9475" y="3688"/>
                    <a:pt x="7942" y="3670"/>
                    <a:pt x="6314" y="3628"/>
                  </a:cubicBezTo>
                  <a:cubicBezTo>
                    <a:pt x="6159" y="4640"/>
                    <a:pt x="5992" y="5822"/>
                    <a:pt x="5992" y="6152"/>
                  </a:cubicBezTo>
                  <a:cubicBezTo>
                    <a:pt x="5992" y="6757"/>
                    <a:pt x="8071" y="5546"/>
                    <a:pt x="9015" y="6152"/>
                  </a:cubicBezTo>
                  <a:cubicBezTo>
                    <a:pt x="9960" y="6757"/>
                    <a:pt x="9772" y="7667"/>
                    <a:pt x="8638" y="8120"/>
                  </a:cubicBezTo>
                  <a:cubicBezTo>
                    <a:pt x="7504" y="8574"/>
                    <a:pt x="8259" y="9633"/>
                    <a:pt x="9205" y="10089"/>
                  </a:cubicBezTo>
                  <a:cubicBezTo>
                    <a:pt x="10148" y="10544"/>
                    <a:pt x="9960" y="11451"/>
                    <a:pt x="9960" y="12663"/>
                  </a:cubicBezTo>
                  <a:cubicBezTo>
                    <a:pt x="9960" y="13873"/>
                    <a:pt x="9960" y="15387"/>
                    <a:pt x="9015" y="15539"/>
                  </a:cubicBezTo>
                  <a:cubicBezTo>
                    <a:pt x="8071" y="15691"/>
                    <a:pt x="7504" y="15084"/>
                    <a:pt x="6749" y="15236"/>
                  </a:cubicBezTo>
                  <a:cubicBezTo>
                    <a:pt x="5992" y="15387"/>
                    <a:pt x="5804" y="13721"/>
                    <a:pt x="5048" y="13721"/>
                  </a:cubicBezTo>
                  <a:cubicBezTo>
                    <a:pt x="4293" y="13721"/>
                    <a:pt x="4672" y="15084"/>
                    <a:pt x="3726" y="15084"/>
                  </a:cubicBezTo>
                  <a:cubicBezTo>
                    <a:pt x="2783" y="15084"/>
                    <a:pt x="1270" y="14934"/>
                    <a:pt x="1835" y="16144"/>
                  </a:cubicBezTo>
                  <a:cubicBezTo>
                    <a:pt x="2404" y="17355"/>
                    <a:pt x="2969" y="18111"/>
                    <a:pt x="1458" y="18111"/>
                  </a:cubicBezTo>
                  <a:cubicBezTo>
                    <a:pt x="744" y="18111"/>
                    <a:pt x="289" y="18453"/>
                    <a:pt x="0" y="18810"/>
                  </a:cubicBezTo>
                  <a:cubicBezTo>
                    <a:pt x="103" y="18877"/>
                    <a:pt x="205" y="18944"/>
                    <a:pt x="324" y="19015"/>
                  </a:cubicBezTo>
                  <a:cubicBezTo>
                    <a:pt x="1590" y="19799"/>
                    <a:pt x="2395" y="20697"/>
                    <a:pt x="2941" y="21600"/>
                  </a:cubicBezTo>
                  <a:cubicBezTo>
                    <a:pt x="4197" y="20911"/>
                    <a:pt x="5491" y="20301"/>
                    <a:pt x="5804" y="20383"/>
                  </a:cubicBezTo>
                  <a:close/>
                  <a:moveTo>
                    <a:pt x="5804" y="20383"/>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57" name="Google Shape;1057;p80"/>
            <p:cNvSpPr/>
            <p:nvPr/>
          </p:nvSpPr>
          <p:spPr>
            <a:xfrm>
              <a:off x="9193162" y="2951655"/>
              <a:ext cx="256397" cy="371431"/>
            </a:xfrm>
            <a:custGeom>
              <a:rect b="b" l="l" r="r" t="t"/>
              <a:pathLst>
                <a:path extrusionOk="0" h="21490" w="21317">
                  <a:moveTo>
                    <a:pt x="16848" y="419"/>
                  </a:moveTo>
                  <a:cubicBezTo>
                    <a:pt x="16463" y="419"/>
                    <a:pt x="16615" y="1169"/>
                    <a:pt x="16001" y="1169"/>
                  </a:cubicBezTo>
                  <a:cubicBezTo>
                    <a:pt x="15384" y="1169"/>
                    <a:pt x="15614" y="1669"/>
                    <a:pt x="15229" y="1669"/>
                  </a:cubicBezTo>
                  <a:cubicBezTo>
                    <a:pt x="14845" y="1669"/>
                    <a:pt x="14536" y="1356"/>
                    <a:pt x="14536" y="1356"/>
                  </a:cubicBezTo>
                  <a:lnTo>
                    <a:pt x="12841" y="1356"/>
                  </a:lnTo>
                  <a:cubicBezTo>
                    <a:pt x="12841" y="1356"/>
                    <a:pt x="12457" y="1044"/>
                    <a:pt x="12225" y="1169"/>
                  </a:cubicBezTo>
                  <a:cubicBezTo>
                    <a:pt x="11994" y="1294"/>
                    <a:pt x="11762" y="1419"/>
                    <a:pt x="11762" y="1419"/>
                  </a:cubicBezTo>
                  <a:lnTo>
                    <a:pt x="3815" y="1419"/>
                  </a:lnTo>
                  <a:cubicBezTo>
                    <a:pt x="3815" y="2716"/>
                    <a:pt x="3815" y="3640"/>
                    <a:pt x="3815" y="3640"/>
                  </a:cubicBezTo>
                  <a:lnTo>
                    <a:pt x="2609" y="3640"/>
                  </a:lnTo>
                  <a:lnTo>
                    <a:pt x="2609" y="7094"/>
                  </a:lnTo>
                  <a:cubicBezTo>
                    <a:pt x="2609" y="7094"/>
                    <a:pt x="2690" y="8136"/>
                    <a:pt x="2449" y="8201"/>
                  </a:cubicBezTo>
                  <a:cubicBezTo>
                    <a:pt x="2208" y="8266"/>
                    <a:pt x="1324" y="8462"/>
                    <a:pt x="1324" y="8787"/>
                  </a:cubicBezTo>
                  <a:cubicBezTo>
                    <a:pt x="1324" y="9113"/>
                    <a:pt x="1244" y="9374"/>
                    <a:pt x="843" y="9439"/>
                  </a:cubicBezTo>
                  <a:cubicBezTo>
                    <a:pt x="441" y="9504"/>
                    <a:pt x="843" y="10220"/>
                    <a:pt x="280" y="10220"/>
                  </a:cubicBezTo>
                  <a:cubicBezTo>
                    <a:pt x="-283" y="10220"/>
                    <a:pt x="521" y="10742"/>
                    <a:pt x="199" y="11003"/>
                  </a:cubicBezTo>
                  <a:cubicBezTo>
                    <a:pt x="-123" y="11263"/>
                    <a:pt x="-42" y="11590"/>
                    <a:pt x="360" y="11590"/>
                  </a:cubicBezTo>
                  <a:cubicBezTo>
                    <a:pt x="761" y="11590"/>
                    <a:pt x="601" y="11980"/>
                    <a:pt x="601" y="12371"/>
                  </a:cubicBezTo>
                  <a:cubicBezTo>
                    <a:pt x="601" y="12762"/>
                    <a:pt x="1244" y="13022"/>
                    <a:pt x="1244" y="13022"/>
                  </a:cubicBezTo>
                  <a:lnTo>
                    <a:pt x="1083" y="13479"/>
                  </a:lnTo>
                  <a:cubicBezTo>
                    <a:pt x="1083" y="13479"/>
                    <a:pt x="1967" y="14325"/>
                    <a:pt x="2047" y="14521"/>
                  </a:cubicBezTo>
                  <a:cubicBezTo>
                    <a:pt x="2128" y="14717"/>
                    <a:pt x="2609" y="15238"/>
                    <a:pt x="2128" y="15434"/>
                  </a:cubicBezTo>
                  <a:cubicBezTo>
                    <a:pt x="1646" y="15629"/>
                    <a:pt x="1967" y="15824"/>
                    <a:pt x="1967" y="15824"/>
                  </a:cubicBezTo>
                  <a:lnTo>
                    <a:pt x="2529" y="15890"/>
                  </a:lnTo>
                  <a:lnTo>
                    <a:pt x="2690" y="16216"/>
                  </a:lnTo>
                  <a:cubicBezTo>
                    <a:pt x="2690" y="16216"/>
                    <a:pt x="3333" y="16216"/>
                    <a:pt x="3735" y="16606"/>
                  </a:cubicBezTo>
                  <a:cubicBezTo>
                    <a:pt x="4137" y="16997"/>
                    <a:pt x="4298" y="17062"/>
                    <a:pt x="4298" y="17257"/>
                  </a:cubicBezTo>
                  <a:cubicBezTo>
                    <a:pt x="4298" y="17453"/>
                    <a:pt x="4619" y="17518"/>
                    <a:pt x="5101" y="17844"/>
                  </a:cubicBezTo>
                  <a:cubicBezTo>
                    <a:pt x="5583" y="18170"/>
                    <a:pt x="5582" y="18366"/>
                    <a:pt x="5582" y="18561"/>
                  </a:cubicBezTo>
                  <a:cubicBezTo>
                    <a:pt x="5582" y="18756"/>
                    <a:pt x="6466" y="19082"/>
                    <a:pt x="6466" y="19082"/>
                  </a:cubicBezTo>
                  <a:lnTo>
                    <a:pt x="6767" y="19691"/>
                  </a:lnTo>
                  <a:cubicBezTo>
                    <a:pt x="6919" y="19756"/>
                    <a:pt x="7040" y="19835"/>
                    <a:pt x="7105" y="19967"/>
                  </a:cubicBezTo>
                  <a:cubicBezTo>
                    <a:pt x="7266" y="20294"/>
                    <a:pt x="7668" y="20490"/>
                    <a:pt x="7668" y="20490"/>
                  </a:cubicBezTo>
                  <a:cubicBezTo>
                    <a:pt x="7668" y="20490"/>
                    <a:pt x="8152" y="20752"/>
                    <a:pt x="8474" y="20490"/>
                  </a:cubicBezTo>
                  <a:cubicBezTo>
                    <a:pt x="8796" y="20228"/>
                    <a:pt x="9199" y="20556"/>
                    <a:pt x="9199" y="20556"/>
                  </a:cubicBezTo>
                  <a:cubicBezTo>
                    <a:pt x="9199" y="20556"/>
                    <a:pt x="9602" y="20294"/>
                    <a:pt x="9843" y="20424"/>
                  </a:cubicBezTo>
                  <a:cubicBezTo>
                    <a:pt x="10007" y="20513"/>
                    <a:pt x="10725" y="20993"/>
                    <a:pt x="11348" y="21454"/>
                  </a:cubicBezTo>
                  <a:cubicBezTo>
                    <a:pt x="11441" y="21427"/>
                    <a:pt x="12045" y="21247"/>
                    <a:pt x="12311" y="21225"/>
                  </a:cubicBezTo>
                  <a:cubicBezTo>
                    <a:pt x="12600" y="21202"/>
                    <a:pt x="13005" y="21600"/>
                    <a:pt x="13120" y="21460"/>
                  </a:cubicBezTo>
                  <a:cubicBezTo>
                    <a:pt x="13236" y="21319"/>
                    <a:pt x="13843" y="21108"/>
                    <a:pt x="14074" y="21202"/>
                  </a:cubicBezTo>
                  <a:cubicBezTo>
                    <a:pt x="14305" y="21296"/>
                    <a:pt x="14853" y="21319"/>
                    <a:pt x="14883" y="21155"/>
                  </a:cubicBezTo>
                  <a:cubicBezTo>
                    <a:pt x="14902" y="21044"/>
                    <a:pt x="15148" y="20931"/>
                    <a:pt x="15323" y="20812"/>
                  </a:cubicBezTo>
                  <a:cubicBezTo>
                    <a:pt x="15404" y="20757"/>
                    <a:pt x="15471" y="20700"/>
                    <a:pt x="15489" y="20640"/>
                  </a:cubicBezTo>
                  <a:cubicBezTo>
                    <a:pt x="15547" y="20452"/>
                    <a:pt x="16240" y="20124"/>
                    <a:pt x="16529" y="20077"/>
                  </a:cubicBezTo>
                  <a:cubicBezTo>
                    <a:pt x="16819" y="20031"/>
                    <a:pt x="17165" y="20007"/>
                    <a:pt x="17310" y="20147"/>
                  </a:cubicBezTo>
                  <a:cubicBezTo>
                    <a:pt x="17378" y="20213"/>
                    <a:pt x="17501" y="20263"/>
                    <a:pt x="17635" y="20308"/>
                  </a:cubicBezTo>
                  <a:cubicBezTo>
                    <a:pt x="17734" y="19708"/>
                    <a:pt x="17897" y="19379"/>
                    <a:pt x="17656" y="19379"/>
                  </a:cubicBezTo>
                  <a:cubicBezTo>
                    <a:pt x="17334" y="19379"/>
                    <a:pt x="16689" y="19119"/>
                    <a:pt x="16448" y="18596"/>
                  </a:cubicBezTo>
                  <a:cubicBezTo>
                    <a:pt x="16206" y="18073"/>
                    <a:pt x="15481" y="17747"/>
                    <a:pt x="15321" y="17420"/>
                  </a:cubicBezTo>
                  <a:cubicBezTo>
                    <a:pt x="15159" y="17093"/>
                    <a:pt x="14273" y="17159"/>
                    <a:pt x="14112" y="16898"/>
                  </a:cubicBezTo>
                  <a:cubicBezTo>
                    <a:pt x="13951" y="16637"/>
                    <a:pt x="14354" y="16637"/>
                    <a:pt x="14354" y="16310"/>
                  </a:cubicBezTo>
                  <a:cubicBezTo>
                    <a:pt x="14354" y="15984"/>
                    <a:pt x="15321" y="16179"/>
                    <a:pt x="15401" y="16114"/>
                  </a:cubicBezTo>
                  <a:cubicBezTo>
                    <a:pt x="15481" y="16049"/>
                    <a:pt x="15562" y="15330"/>
                    <a:pt x="15562" y="14938"/>
                  </a:cubicBezTo>
                  <a:cubicBezTo>
                    <a:pt x="15562" y="14546"/>
                    <a:pt x="16206" y="14155"/>
                    <a:pt x="15964" y="13958"/>
                  </a:cubicBezTo>
                  <a:cubicBezTo>
                    <a:pt x="15723" y="13763"/>
                    <a:pt x="16206" y="13698"/>
                    <a:pt x="16529" y="13502"/>
                  </a:cubicBezTo>
                  <a:cubicBezTo>
                    <a:pt x="16851" y="13305"/>
                    <a:pt x="16609" y="12718"/>
                    <a:pt x="16931" y="12455"/>
                  </a:cubicBezTo>
                  <a:cubicBezTo>
                    <a:pt x="17254" y="12195"/>
                    <a:pt x="17495" y="11672"/>
                    <a:pt x="17737" y="11672"/>
                  </a:cubicBezTo>
                  <a:cubicBezTo>
                    <a:pt x="17979" y="11672"/>
                    <a:pt x="18300" y="11411"/>
                    <a:pt x="18300" y="11149"/>
                  </a:cubicBezTo>
                  <a:cubicBezTo>
                    <a:pt x="18300" y="10889"/>
                    <a:pt x="18864" y="10366"/>
                    <a:pt x="18784" y="9908"/>
                  </a:cubicBezTo>
                  <a:cubicBezTo>
                    <a:pt x="18702" y="9451"/>
                    <a:pt x="18462" y="8864"/>
                    <a:pt x="18864" y="8472"/>
                  </a:cubicBezTo>
                  <a:cubicBezTo>
                    <a:pt x="19267" y="8080"/>
                    <a:pt x="19428" y="7754"/>
                    <a:pt x="19348" y="7427"/>
                  </a:cubicBezTo>
                  <a:cubicBezTo>
                    <a:pt x="19267" y="7100"/>
                    <a:pt x="19830" y="7035"/>
                    <a:pt x="20073" y="6839"/>
                  </a:cubicBezTo>
                  <a:cubicBezTo>
                    <a:pt x="20243" y="6700"/>
                    <a:pt x="20858" y="6493"/>
                    <a:pt x="21317" y="5898"/>
                  </a:cubicBezTo>
                  <a:cubicBezTo>
                    <a:pt x="21024" y="5607"/>
                    <a:pt x="20710" y="5368"/>
                    <a:pt x="20507" y="5292"/>
                  </a:cubicBezTo>
                  <a:cubicBezTo>
                    <a:pt x="20045" y="5121"/>
                    <a:pt x="19737" y="4465"/>
                    <a:pt x="19737" y="3637"/>
                  </a:cubicBezTo>
                  <a:cubicBezTo>
                    <a:pt x="19737" y="2809"/>
                    <a:pt x="19486" y="2153"/>
                    <a:pt x="19448" y="1887"/>
                  </a:cubicBezTo>
                  <a:cubicBezTo>
                    <a:pt x="19409" y="1622"/>
                    <a:pt x="18909" y="1059"/>
                    <a:pt x="18313" y="794"/>
                  </a:cubicBezTo>
                  <a:cubicBezTo>
                    <a:pt x="17890" y="606"/>
                    <a:pt x="17654" y="325"/>
                    <a:pt x="17584" y="0"/>
                  </a:cubicBezTo>
                  <a:cubicBezTo>
                    <a:pt x="17571" y="14"/>
                    <a:pt x="17553" y="31"/>
                    <a:pt x="17541" y="44"/>
                  </a:cubicBezTo>
                  <a:cubicBezTo>
                    <a:pt x="17156" y="482"/>
                    <a:pt x="17233" y="419"/>
                    <a:pt x="16848" y="419"/>
                  </a:cubicBezTo>
                  <a:close/>
                  <a:moveTo>
                    <a:pt x="16848" y="419"/>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58" name="Google Shape;1058;p80"/>
            <p:cNvSpPr/>
            <p:nvPr/>
          </p:nvSpPr>
          <p:spPr>
            <a:xfrm>
              <a:off x="9504500" y="3154012"/>
              <a:ext cx="26327" cy="33282"/>
            </a:xfrm>
            <a:custGeom>
              <a:rect b="b" l="l" r="r" t="t"/>
              <a:pathLst>
                <a:path extrusionOk="0" h="21600" w="19199">
                  <a:moveTo>
                    <a:pt x="6733" y="2552"/>
                  </a:moveTo>
                  <a:cubicBezTo>
                    <a:pt x="6104" y="3624"/>
                    <a:pt x="3469" y="8007"/>
                    <a:pt x="1369" y="10495"/>
                  </a:cubicBezTo>
                  <a:cubicBezTo>
                    <a:pt x="-1046" y="13333"/>
                    <a:pt x="331" y="18671"/>
                    <a:pt x="1017" y="20087"/>
                  </a:cubicBezTo>
                  <a:cubicBezTo>
                    <a:pt x="1708" y="21516"/>
                    <a:pt x="5154" y="21158"/>
                    <a:pt x="7223" y="19736"/>
                  </a:cubicBezTo>
                  <a:cubicBezTo>
                    <a:pt x="8826" y="18632"/>
                    <a:pt x="10028" y="19269"/>
                    <a:pt x="12436" y="21600"/>
                  </a:cubicBezTo>
                  <a:cubicBezTo>
                    <a:pt x="13681" y="19736"/>
                    <a:pt x="15417" y="17651"/>
                    <a:pt x="17001" y="15963"/>
                  </a:cubicBezTo>
                  <a:cubicBezTo>
                    <a:pt x="14272" y="14326"/>
                    <a:pt x="11751" y="14054"/>
                    <a:pt x="11084" y="13365"/>
                  </a:cubicBezTo>
                  <a:cubicBezTo>
                    <a:pt x="9946" y="12190"/>
                    <a:pt x="14348" y="8813"/>
                    <a:pt x="17454" y="8137"/>
                  </a:cubicBezTo>
                  <a:cubicBezTo>
                    <a:pt x="20554" y="7462"/>
                    <a:pt x="19083" y="3754"/>
                    <a:pt x="16473" y="1390"/>
                  </a:cubicBezTo>
                  <a:cubicBezTo>
                    <a:pt x="16045" y="1000"/>
                    <a:pt x="15549" y="520"/>
                    <a:pt x="15008" y="0"/>
                  </a:cubicBezTo>
                  <a:cubicBezTo>
                    <a:pt x="13549" y="883"/>
                    <a:pt x="12360" y="1682"/>
                    <a:pt x="12015" y="2156"/>
                  </a:cubicBezTo>
                  <a:cubicBezTo>
                    <a:pt x="11203" y="3280"/>
                    <a:pt x="9392" y="2864"/>
                    <a:pt x="6733" y="2552"/>
                  </a:cubicBezTo>
                  <a:close/>
                  <a:moveTo>
                    <a:pt x="6733" y="2552"/>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59" name="Google Shape;1059;p80"/>
            <p:cNvSpPr/>
            <p:nvPr/>
          </p:nvSpPr>
          <p:spPr>
            <a:xfrm>
              <a:off x="9422087" y="3058159"/>
              <a:ext cx="104162" cy="103840"/>
            </a:xfrm>
            <a:custGeom>
              <a:rect b="b" l="l" r="r" t="t"/>
              <a:pathLst>
                <a:path extrusionOk="0" h="21473" w="21173">
                  <a:moveTo>
                    <a:pt x="3511" y="3324"/>
                  </a:moveTo>
                  <a:cubicBezTo>
                    <a:pt x="2918" y="4015"/>
                    <a:pt x="1539" y="4246"/>
                    <a:pt x="1736" y="5399"/>
                  </a:cubicBezTo>
                  <a:cubicBezTo>
                    <a:pt x="1932" y="6555"/>
                    <a:pt x="1539" y="7706"/>
                    <a:pt x="553" y="9091"/>
                  </a:cubicBezTo>
                  <a:cubicBezTo>
                    <a:pt x="-427" y="10465"/>
                    <a:pt x="152" y="12526"/>
                    <a:pt x="353" y="14138"/>
                  </a:cubicBezTo>
                  <a:cubicBezTo>
                    <a:pt x="1540" y="14040"/>
                    <a:pt x="2775" y="14017"/>
                    <a:pt x="3021" y="14302"/>
                  </a:cubicBezTo>
                  <a:cubicBezTo>
                    <a:pt x="3517" y="14881"/>
                    <a:pt x="3717" y="14302"/>
                    <a:pt x="4014" y="13138"/>
                  </a:cubicBezTo>
                  <a:cubicBezTo>
                    <a:pt x="4314" y="11976"/>
                    <a:pt x="4909" y="12093"/>
                    <a:pt x="5506" y="12675"/>
                  </a:cubicBezTo>
                  <a:cubicBezTo>
                    <a:pt x="6101" y="13257"/>
                    <a:pt x="6499" y="14187"/>
                    <a:pt x="7494" y="13605"/>
                  </a:cubicBezTo>
                  <a:cubicBezTo>
                    <a:pt x="8486" y="13023"/>
                    <a:pt x="8388" y="13371"/>
                    <a:pt x="8886" y="13605"/>
                  </a:cubicBezTo>
                  <a:cubicBezTo>
                    <a:pt x="9383" y="13839"/>
                    <a:pt x="11370" y="13488"/>
                    <a:pt x="12065" y="13605"/>
                  </a:cubicBezTo>
                  <a:cubicBezTo>
                    <a:pt x="12762" y="13720"/>
                    <a:pt x="18826" y="21281"/>
                    <a:pt x="18826" y="21281"/>
                  </a:cubicBezTo>
                  <a:cubicBezTo>
                    <a:pt x="18826" y="21281"/>
                    <a:pt x="18812" y="21309"/>
                    <a:pt x="18784" y="21362"/>
                  </a:cubicBezTo>
                  <a:cubicBezTo>
                    <a:pt x="19552" y="21464"/>
                    <a:pt x="20075" y="21600"/>
                    <a:pt x="20309" y="21233"/>
                  </a:cubicBezTo>
                  <a:cubicBezTo>
                    <a:pt x="20409" y="21077"/>
                    <a:pt x="20752" y="20816"/>
                    <a:pt x="21173" y="20527"/>
                  </a:cubicBezTo>
                  <a:cubicBezTo>
                    <a:pt x="20400" y="19676"/>
                    <a:pt x="19275" y="18280"/>
                    <a:pt x="17779" y="16071"/>
                  </a:cubicBezTo>
                  <a:cubicBezTo>
                    <a:pt x="15984" y="13420"/>
                    <a:pt x="13864" y="11986"/>
                    <a:pt x="12732" y="11986"/>
                  </a:cubicBezTo>
                  <a:cubicBezTo>
                    <a:pt x="11599" y="11986"/>
                    <a:pt x="11412" y="9724"/>
                    <a:pt x="10706" y="9614"/>
                  </a:cubicBezTo>
                  <a:cubicBezTo>
                    <a:pt x="9998" y="9505"/>
                    <a:pt x="8394" y="6247"/>
                    <a:pt x="8347" y="4150"/>
                  </a:cubicBezTo>
                  <a:cubicBezTo>
                    <a:pt x="8319" y="2969"/>
                    <a:pt x="7483" y="1330"/>
                    <a:pt x="6557" y="0"/>
                  </a:cubicBezTo>
                  <a:cubicBezTo>
                    <a:pt x="5434" y="2101"/>
                    <a:pt x="3929" y="2831"/>
                    <a:pt x="3511" y="3324"/>
                  </a:cubicBezTo>
                  <a:close/>
                  <a:moveTo>
                    <a:pt x="3511" y="3324"/>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60" name="Google Shape;1060;p80"/>
            <p:cNvSpPr/>
            <p:nvPr/>
          </p:nvSpPr>
          <p:spPr>
            <a:xfrm>
              <a:off x="9367145" y="3122060"/>
              <a:ext cx="232360" cy="210343"/>
            </a:xfrm>
            <a:custGeom>
              <a:rect b="b" l="l" r="r" t="t"/>
              <a:pathLst>
                <a:path extrusionOk="0" h="21325" w="21266">
                  <a:moveTo>
                    <a:pt x="1370" y="14051"/>
                  </a:moveTo>
                  <a:cubicBezTo>
                    <a:pt x="1546" y="14622"/>
                    <a:pt x="2343" y="15191"/>
                    <a:pt x="2608" y="16103"/>
                  </a:cubicBezTo>
                  <a:cubicBezTo>
                    <a:pt x="2873" y="17015"/>
                    <a:pt x="3582" y="17470"/>
                    <a:pt x="3937" y="17470"/>
                  </a:cubicBezTo>
                  <a:cubicBezTo>
                    <a:pt x="4201" y="17470"/>
                    <a:pt x="4021" y="18042"/>
                    <a:pt x="3913" y="19089"/>
                  </a:cubicBezTo>
                  <a:cubicBezTo>
                    <a:pt x="4081" y="19176"/>
                    <a:pt x="4263" y="19254"/>
                    <a:pt x="4381" y="19341"/>
                  </a:cubicBezTo>
                  <a:cubicBezTo>
                    <a:pt x="4603" y="19505"/>
                    <a:pt x="5524" y="19341"/>
                    <a:pt x="5842" y="19709"/>
                  </a:cubicBezTo>
                  <a:cubicBezTo>
                    <a:pt x="6159" y="20077"/>
                    <a:pt x="7175" y="20935"/>
                    <a:pt x="7492" y="20935"/>
                  </a:cubicBezTo>
                  <a:cubicBezTo>
                    <a:pt x="7810" y="20935"/>
                    <a:pt x="8954" y="21140"/>
                    <a:pt x="9143" y="21302"/>
                  </a:cubicBezTo>
                  <a:cubicBezTo>
                    <a:pt x="9334" y="21467"/>
                    <a:pt x="9588" y="20690"/>
                    <a:pt x="10097" y="20322"/>
                  </a:cubicBezTo>
                  <a:cubicBezTo>
                    <a:pt x="10605" y="19954"/>
                    <a:pt x="11240" y="19709"/>
                    <a:pt x="11335" y="19995"/>
                  </a:cubicBezTo>
                  <a:cubicBezTo>
                    <a:pt x="11430" y="20281"/>
                    <a:pt x="11780" y="20526"/>
                    <a:pt x="12034" y="20364"/>
                  </a:cubicBezTo>
                  <a:cubicBezTo>
                    <a:pt x="12137" y="20296"/>
                    <a:pt x="12425" y="20197"/>
                    <a:pt x="12747" y="20104"/>
                  </a:cubicBezTo>
                  <a:cubicBezTo>
                    <a:pt x="13215" y="19969"/>
                    <a:pt x="13756" y="19848"/>
                    <a:pt x="13907" y="19873"/>
                  </a:cubicBezTo>
                  <a:cubicBezTo>
                    <a:pt x="14161" y="19914"/>
                    <a:pt x="14859" y="18606"/>
                    <a:pt x="15780" y="18606"/>
                  </a:cubicBezTo>
                  <a:cubicBezTo>
                    <a:pt x="16700" y="18606"/>
                    <a:pt x="16955" y="18809"/>
                    <a:pt x="17368" y="18237"/>
                  </a:cubicBezTo>
                  <a:cubicBezTo>
                    <a:pt x="17781" y="17666"/>
                    <a:pt x="20892" y="13619"/>
                    <a:pt x="21178" y="13333"/>
                  </a:cubicBezTo>
                  <a:cubicBezTo>
                    <a:pt x="21464" y="13046"/>
                    <a:pt x="20987" y="12924"/>
                    <a:pt x="20670" y="12924"/>
                  </a:cubicBezTo>
                  <a:cubicBezTo>
                    <a:pt x="20353" y="12924"/>
                    <a:pt x="19717" y="12883"/>
                    <a:pt x="18702" y="12352"/>
                  </a:cubicBezTo>
                  <a:cubicBezTo>
                    <a:pt x="17685" y="11820"/>
                    <a:pt x="16097" y="11126"/>
                    <a:pt x="15812" y="11044"/>
                  </a:cubicBezTo>
                  <a:cubicBezTo>
                    <a:pt x="15526" y="10962"/>
                    <a:pt x="15113" y="10104"/>
                    <a:pt x="14859" y="9941"/>
                  </a:cubicBezTo>
                  <a:cubicBezTo>
                    <a:pt x="14605" y="9777"/>
                    <a:pt x="14098" y="8633"/>
                    <a:pt x="13970" y="8264"/>
                  </a:cubicBezTo>
                  <a:cubicBezTo>
                    <a:pt x="13927" y="8138"/>
                    <a:pt x="14028" y="7875"/>
                    <a:pt x="14188" y="7579"/>
                  </a:cubicBezTo>
                  <a:cubicBezTo>
                    <a:pt x="13876" y="7202"/>
                    <a:pt x="13720" y="7099"/>
                    <a:pt x="13513" y="7277"/>
                  </a:cubicBezTo>
                  <a:cubicBezTo>
                    <a:pt x="13245" y="7507"/>
                    <a:pt x="12798" y="7565"/>
                    <a:pt x="12708" y="7334"/>
                  </a:cubicBezTo>
                  <a:cubicBezTo>
                    <a:pt x="12620" y="7105"/>
                    <a:pt x="12441" y="6243"/>
                    <a:pt x="12754" y="5785"/>
                  </a:cubicBezTo>
                  <a:cubicBezTo>
                    <a:pt x="13066" y="5324"/>
                    <a:pt x="13468" y="4462"/>
                    <a:pt x="13468" y="4462"/>
                  </a:cubicBezTo>
                  <a:cubicBezTo>
                    <a:pt x="13468" y="4462"/>
                    <a:pt x="10745" y="728"/>
                    <a:pt x="10433" y="672"/>
                  </a:cubicBezTo>
                  <a:cubicBezTo>
                    <a:pt x="10120" y="614"/>
                    <a:pt x="9228" y="787"/>
                    <a:pt x="9005" y="672"/>
                  </a:cubicBezTo>
                  <a:cubicBezTo>
                    <a:pt x="8782" y="556"/>
                    <a:pt x="8826" y="384"/>
                    <a:pt x="8380" y="672"/>
                  </a:cubicBezTo>
                  <a:cubicBezTo>
                    <a:pt x="7933" y="959"/>
                    <a:pt x="7755" y="499"/>
                    <a:pt x="7488" y="212"/>
                  </a:cubicBezTo>
                  <a:cubicBezTo>
                    <a:pt x="7220" y="-75"/>
                    <a:pt x="6952" y="-133"/>
                    <a:pt x="6818" y="441"/>
                  </a:cubicBezTo>
                  <a:cubicBezTo>
                    <a:pt x="6684" y="1016"/>
                    <a:pt x="6595" y="1302"/>
                    <a:pt x="6372" y="1016"/>
                  </a:cubicBezTo>
                  <a:cubicBezTo>
                    <a:pt x="6261" y="875"/>
                    <a:pt x="5707" y="887"/>
                    <a:pt x="5174" y="935"/>
                  </a:cubicBezTo>
                  <a:cubicBezTo>
                    <a:pt x="5174" y="939"/>
                    <a:pt x="5175" y="944"/>
                    <a:pt x="5176" y="948"/>
                  </a:cubicBezTo>
                  <a:cubicBezTo>
                    <a:pt x="5264" y="1748"/>
                    <a:pt x="4644" y="2659"/>
                    <a:pt x="4644" y="3113"/>
                  </a:cubicBezTo>
                  <a:cubicBezTo>
                    <a:pt x="4644" y="3570"/>
                    <a:pt x="4291" y="4026"/>
                    <a:pt x="4025" y="4026"/>
                  </a:cubicBezTo>
                  <a:cubicBezTo>
                    <a:pt x="3759" y="4026"/>
                    <a:pt x="3494" y="4937"/>
                    <a:pt x="3140" y="5392"/>
                  </a:cubicBezTo>
                  <a:cubicBezTo>
                    <a:pt x="2785" y="5849"/>
                    <a:pt x="3052" y="6874"/>
                    <a:pt x="2697" y="7217"/>
                  </a:cubicBezTo>
                  <a:cubicBezTo>
                    <a:pt x="2343" y="7559"/>
                    <a:pt x="1812" y="7672"/>
                    <a:pt x="2077" y="8013"/>
                  </a:cubicBezTo>
                  <a:cubicBezTo>
                    <a:pt x="2343" y="8356"/>
                    <a:pt x="1635" y="9039"/>
                    <a:pt x="1635" y="9722"/>
                  </a:cubicBezTo>
                  <a:cubicBezTo>
                    <a:pt x="1635" y="10406"/>
                    <a:pt x="1546" y="11660"/>
                    <a:pt x="1458" y="11773"/>
                  </a:cubicBezTo>
                  <a:cubicBezTo>
                    <a:pt x="1370" y="11887"/>
                    <a:pt x="307" y="11547"/>
                    <a:pt x="307" y="12116"/>
                  </a:cubicBezTo>
                  <a:cubicBezTo>
                    <a:pt x="307" y="12686"/>
                    <a:pt x="-136" y="12686"/>
                    <a:pt x="42" y="13141"/>
                  </a:cubicBezTo>
                  <a:cubicBezTo>
                    <a:pt x="218" y="13597"/>
                    <a:pt x="1192" y="13482"/>
                    <a:pt x="1370" y="14051"/>
                  </a:cubicBezTo>
                  <a:close/>
                  <a:moveTo>
                    <a:pt x="1370" y="14051"/>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61" name="Google Shape;1061;p80"/>
            <p:cNvSpPr/>
            <p:nvPr/>
          </p:nvSpPr>
          <p:spPr>
            <a:xfrm>
              <a:off x="9403773" y="2727999"/>
              <a:ext cx="20603" cy="33282"/>
            </a:xfrm>
            <a:custGeom>
              <a:rect b="b" l="l" r="r" t="t"/>
              <a:pathLst>
                <a:path extrusionOk="0" h="21213" w="19308">
                  <a:moveTo>
                    <a:pt x="17386" y="9032"/>
                  </a:moveTo>
                  <a:cubicBezTo>
                    <a:pt x="20033" y="7114"/>
                    <a:pt x="21600" y="-387"/>
                    <a:pt x="10588" y="15"/>
                  </a:cubicBezTo>
                  <a:cubicBezTo>
                    <a:pt x="10484" y="503"/>
                    <a:pt x="10436" y="1010"/>
                    <a:pt x="10436" y="1538"/>
                  </a:cubicBezTo>
                  <a:cubicBezTo>
                    <a:pt x="10436" y="4998"/>
                    <a:pt x="3703" y="12282"/>
                    <a:pt x="0" y="18893"/>
                  </a:cubicBezTo>
                  <a:lnTo>
                    <a:pt x="6630" y="21213"/>
                  </a:lnTo>
                  <a:cubicBezTo>
                    <a:pt x="10076" y="16151"/>
                    <a:pt x="15274" y="10548"/>
                    <a:pt x="17386" y="9032"/>
                  </a:cubicBezTo>
                  <a:close/>
                  <a:moveTo>
                    <a:pt x="17386" y="9032"/>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62" name="Google Shape;1062;p80"/>
            <p:cNvSpPr/>
            <p:nvPr/>
          </p:nvSpPr>
          <p:spPr>
            <a:xfrm>
              <a:off x="9403773" y="2674747"/>
              <a:ext cx="107595" cy="99847"/>
            </a:xfrm>
            <a:custGeom>
              <a:rect b="b" l="l" r="r" t="t"/>
              <a:pathLst>
                <a:path extrusionOk="0" h="21600" w="21600">
                  <a:moveTo>
                    <a:pt x="2403" y="14111"/>
                  </a:moveTo>
                  <a:cubicBezTo>
                    <a:pt x="1931" y="14626"/>
                    <a:pt x="770" y="16530"/>
                    <a:pt x="0" y="18251"/>
                  </a:cubicBezTo>
                  <a:lnTo>
                    <a:pt x="161" y="18338"/>
                  </a:lnTo>
                  <a:lnTo>
                    <a:pt x="409" y="19736"/>
                  </a:lnTo>
                  <a:lnTo>
                    <a:pt x="3260" y="21600"/>
                  </a:lnTo>
                  <a:cubicBezTo>
                    <a:pt x="3260" y="21600"/>
                    <a:pt x="5366" y="19736"/>
                    <a:pt x="6236" y="19582"/>
                  </a:cubicBezTo>
                  <a:cubicBezTo>
                    <a:pt x="7101" y="19427"/>
                    <a:pt x="17015" y="12742"/>
                    <a:pt x="17015" y="12742"/>
                  </a:cubicBezTo>
                  <a:cubicBezTo>
                    <a:pt x="17015" y="12742"/>
                    <a:pt x="17883" y="11033"/>
                    <a:pt x="17759" y="10410"/>
                  </a:cubicBezTo>
                  <a:cubicBezTo>
                    <a:pt x="17634" y="9790"/>
                    <a:pt x="17511" y="8078"/>
                    <a:pt x="18006" y="7303"/>
                  </a:cubicBezTo>
                  <a:cubicBezTo>
                    <a:pt x="18504" y="6528"/>
                    <a:pt x="17388" y="5282"/>
                    <a:pt x="17759" y="4037"/>
                  </a:cubicBezTo>
                  <a:cubicBezTo>
                    <a:pt x="18131" y="2794"/>
                    <a:pt x="19742" y="2175"/>
                    <a:pt x="19742" y="2175"/>
                  </a:cubicBezTo>
                  <a:lnTo>
                    <a:pt x="21600" y="466"/>
                  </a:lnTo>
                  <a:lnTo>
                    <a:pt x="20362" y="0"/>
                  </a:lnTo>
                  <a:cubicBezTo>
                    <a:pt x="20362" y="0"/>
                    <a:pt x="18753" y="775"/>
                    <a:pt x="16893" y="621"/>
                  </a:cubicBezTo>
                  <a:cubicBezTo>
                    <a:pt x="15034" y="466"/>
                    <a:pt x="14662" y="2175"/>
                    <a:pt x="12677" y="2175"/>
                  </a:cubicBezTo>
                  <a:cubicBezTo>
                    <a:pt x="10695" y="2175"/>
                    <a:pt x="9580" y="2794"/>
                    <a:pt x="9085" y="2021"/>
                  </a:cubicBezTo>
                  <a:cubicBezTo>
                    <a:pt x="8589" y="1243"/>
                    <a:pt x="8464" y="1709"/>
                    <a:pt x="7101" y="2484"/>
                  </a:cubicBezTo>
                  <a:cubicBezTo>
                    <a:pt x="5738" y="3262"/>
                    <a:pt x="4871" y="3107"/>
                    <a:pt x="4251" y="2484"/>
                  </a:cubicBezTo>
                  <a:cubicBezTo>
                    <a:pt x="3632" y="1866"/>
                    <a:pt x="3135" y="2641"/>
                    <a:pt x="3012" y="3419"/>
                  </a:cubicBezTo>
                  <a:cubicBezTo>
                    <a:pt x="2896" y="4147"/>
                    <a:pt x="3078" y="5820"/>
                    <a:pt x="1154" y="6149"/>
                  </a:cubicBezTo>
                  <a:cubicBezTo>
                    <a:pt x="1024" y="6866"/>
                    <a:pt x="797" y="7612"/>
                    <a:pt x="1127" y="8134"/>
                  </a:cubicBezTo>
                  <a:cubicBezTo>
                    <a:pt x="1618" y="8903"/>
                    <a:pt x="1029" y="9808"/>
                    <a:pt x="884" y="11046"/>
                  </a:cubicBezTo>
                  <a:cubicBezTo>
                    <a:pt x="3344" y="10910"/>
                    <a:pt x="2994" y="13459"/>
                    <a:pt x="2403" y="14111"/>
                  </a:cubicBezTo>
                  <a:close/>
                  <a:moveTo>
                    <a:pt x="2403" y="14111"/>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63" name="Google Shape;1063;p80"/>
            <p:cNvSpPr/>
            <p:nvPr/>
          </p:nvSpPr>
          <p:spPr>
            <a:xfrm>
              <a:off x="10823111" y="2653446"/>
              <a:ext cx="54942" cy="83872"/>
            </a:xfrm>
            <a:custGeom>
              <a:rect b="b" l="l" r="r" t="t"/>
              <a:pathLst>
                <a:path extrusionOk="0" h="21137" w="19895">
                  <a:moveTo>
                    <a:pt x="4223" y="1810"/>
                  </a:moveTo>
                  <a:cubicBezTo>
                    <a:pt x="3716" y="2220"/>
                    <a:pt x="2201" y="2982"/>
                    <a:pt x="901" y="3827"/>
                  </a:cubicBezTo>
                  <a:cubicBezTo>
                    <a:pt x="1540" y="4683"/>
                    <a:pt x="1418" y="6148"/>
                    <a:pt x="2653" y="6239"/>
                  </a:cubicBezTo>
                  <a:cubicBezTo>
                    <a:pt x="4403" y="6376"/>
                    <a:pt x="4239" y="8534"/>
                    <a:pt x="2320" y="8194"/>
                  </a:cubicBezTo>
                  <a:cubicBezTo>
                    <a:pt x="403" y="7857"/>
                    <a:pt x="400" y="10284"/>
                    <a:pt x="2066" y="12371"/>
                  </a:cubicBezTo>
                  <a:cubicBezTo>
                    <a:pt x="3738" y="14459"/>
                    <a:pt x="-1099" y="16818"/>
                    <a:pt x="236" y="17897"/>
                  </a:cubicBezTo>
                  <a:cubicBezTo>
                    <a:pt x="1568" y="18971"/>
                    <a:pt x="487" y="20254"/>
                    <a:pt x="1068" y="20926"/>
                  </a:cubicBezTo>
                  <a:cubicBezTo>
                    <a:pt x="1655" y="21600"/>
                    <a:pt x="8743" y="20659"/>
                    <a:pt x="11828" y="18097"/>
                  </a:cubicBezTo>
                  <a:cubicBezTo>
                    <a:pt x="14912" y="15535"/>
                    <a:pt x="15744" y="15875"/>
                    <a:pt x="17330" y="16212"/>
                  </a:cubicBezTo>
                  <a:cubicBezTo>
                    <a:pt x="18918" y="16549"/>
                    <a:pt x="20501" y="15268"/>
                    <a:pt x="19663" y="14259"/>
                  </a:cubicBezTo>
                  <a:cubicBezTo>
                    <a:pt x="18829" y="13248"/>
                    <a:pt x="17911" y="10756"/>
                    <a:pt x="18161" y="7655"/>
                  </a:cubicBezTo>
                  <a:cubicBezTo>
                    <a:pt x="18309" y="5855"/>
                    <a:pt x="15272" y="2598"/>
                    <a:pt x="12322" y="0"/>
                  </a:cubicBezTo>
                  <a:cubicBezTo>
                    <a:pt x="11410" y="594"/>
                    <a:pt x="10582" y="908"/>
                    <a:pt x="9343" y="908"/>
                  </a:cubicBezTo>
                  <a:cubicBezTo>
                    <a:pt x="7340" y="908"/>
                    <a:pt x="5116" y="1086"/>
                    <a:pt x="4223" y="1810"/>
                  </a:cubicBezTo>
                  <a:close/>
                  <a:moveTo>
                    <a:pt x="4223" y="1810"/>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64" name="Google Shape;1064;p80"/>
            <p:cNvSpPr/>
            <p:nvPr/>
          </p:nvSpPr>
          <p:spPr>
            <a:xfrm>
              <a:off x="10237062" y="2898404"/>
              <a:ext cx="65244" cy="101178"/>
            </a:xfrm>
            <a:custGeom>
              <a:rect b="b" l="l" r="r" t="t"/>
              <a:pathLst>
                <a:path extrusionOk="0" h="20622" w="20207">
                  <a:moveTo>
                    <a:pt x="20207" y="17135"/>
                  </a:moveTo>
                  <a:cubicBezTo>
                    <a:pt x="19356" y="13532"/>
                    <a:pt x="18881" y="10034"/>
                    <a:pt x="18258" y="10034"/>
                  </a:cubicBezTo>
                  <a:cubicBezTo>
                    <a:pt x="17393" y="10034"/>
                    <a:pt x="16237" y="13119"/>
                    <a:pt x="14793" y="12899"/>
                  </a:cubicBezTo>
                  <a:cubicBezTo>
                    <a:pt x="13347" y="12680"/>
                    <a:pt x="13347" y="8936"/>
                    <a:pt x="15079" y="8936"/>
                  </a:cubicBezTo>
                  <a:cubicBezTo>
                    <a:pt x="16814" y="8936"/>
                    <a:pt x="18837" y="6071"/>
                    <a:pt x="18837" y="5187"/>
                  </a:cubicBezTo>
                  <a:cubicBezTo>
                    <a:pt x="18837" y="4308"/>
                    <a:pt x="17108" y="4308"/>
                    <a:pt x="15370" y="4308"/>
                  </a:cubicBezTo>
                  <a:cubicBezTo>
                    <a:pt x="13635" y="4308"/>
                    <a:pt x="9879" y="4528"/>
                    <a:pt x="9879" y="4528"/>
                  </a:cubicBezTo>
                  <a:cubicBezTo>
                    <a:pt x="9879" y="4528"/>
                    <a:pt x="7565" y="3869"/>
                    <a:pt x="7565" y="2766"/>
                  </a:cubicBezTo>
                  <a:cubicBezTo>
                    <a:pt x="7565" y="1663"/>
                    <a:pt x="6700" y="782"/>
                    <a:pt x="4383" y="782"/>
                  </a:cubicBezTo>
                  <a:cubicBezTo>
                    <a:pt x="2077" y="782"/>
                    <a:pt x="2077" y="-978"/>
                    <a:pt x="339" y="782"/>
                  </a:cubicBezTo>
                  <a:cubicBezTo>
                    <a:pt x="-1393" y="2544"/>
                    <a:pt x="4098" y="2544"/>
                    <a:pt x="3518" y="3869"/>
                  </a:cubicBezTo>
                  <a:cubicBezTo>
                    <a:pt x="2942" y="5187"/>
                    <a:pt x="1207" y="4308"/>
                    <a:pt x="919" y="5409"/>
                  </a:cubicBezTo>
                  <a:cubicBezTo>
                    <a:pt x="628" y="6510"/>
                    <a:pt x="1212" y="9377"/>
                    <a:pt x="2077" y="10915"/>
                  </a:cubicBezTo>
                  <a:cubicBezTo>
                    <a:pt x="2739" y="12106"/>
                    <a:pt x="3741" y="15114"/>
                    <a:pt x="3776" y="17644"/>
                  </a:cubicBezTo>
                  <a:cubicBezTo>
                    <a:pt x="5122" y="17447"/>
                    <a:pt x="5753" y="16970"/>
                    <a:pt x="7002" y="16970"/>
                  </a:cubicBezTo>
                  <a:cubicBezTo>
                    <a:pt x="8570" y="16970"/>
                    <a:pt x="10708" y="16811"/>
                    <a:pt x="10851" y="15557"/>
                  </a:cubicBezTo>
                  <a:cubicBezTo>
                    <a:pt x="10994" y="14310"/>
                    <a:pt x="12778" y="13385"/>
                    <a:pt x="13772" y="13764"/>
                  </a:cubicBezTo>
                  <a:cubicBezTo>
                    <a:pt x="14774" y="14145"/>
                    <a:pt x="16270" y="17190"/>
                    <a:pt x="16342" y="18766"/>
                  </a:cubicBezTo>
                  <a:cubicBezTo>
                    <a:pt x="16364" y="19270"/>
                    <a:pt x="16649" y="19933"/>
                    <a:pt x="17094" y="20622"/>
                  </a:cubicBezTo>
                  <a:cubicBezTo>
                    <a:pt x="17890" y="20023"/>
                    <a:pt x="18821" y="19544"/>
                    <a:pt x="18821" y="19544"/>
                  </a:cubicBezTo>
                  <a:cubicBezTo>
                    <a:pt x="18821" y="19544"/>
                    <a:pt x="19405" y="17868"/>
                    <a:pt x="20207" y="17135"/>
                  </a:cubicBezTo>
                  <a:close/>
                  <a:moveTo>
                    <a:pt x="20207" y="17135"/>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65" name="Google Shape;1065;p80"/>
            <p:cNvSpPr/>
            <p:nvPr/>
          </p:nvSpPr>
          <p:spPr>
            <a:xfrm>
              <a:off x="9925723" y="2717349"/>
              <a:ext cx="436103" cy="533848"/>
            </a:xfrm>
            <a:custGeom>
              <a:rect b="b" l="l" r="r" t="t"/>
              <a:pathLst>
                <a:path extrusionOk="0" h="21503" w="21540">
                  <a:moveTo>
                    <a:pt x="15419" y="9729"/>
                  </a:moveTo>
                  <a:cubicBezTo>
                    <a:pt x="15280" y="9422"/>
                    <a:pt x="15186" y="8850"/>
                    <a:pt x="15233" y="8630"/>
                  </a:cubicBezTo>
                  <a:cubicBezTo>
                    <a:pt x="15280" y="8410"/>
                    <a:pt x="15558" y="8585"/>
                    <a:pt x="15651" y="8322"/>
                  </a:cubicBezTo>
                  <a:cubicBezTo>
                    <a:pt x="15744" y="8058"/>
                    <a:pt x="14862" y="8058"/>
                    <a:pt x="15140" y="7706"/>
                  </a:cubicBezTo>
                  <a:cubicBezTo>
                    <a:pt x="15419" y="7354"/>
                    <a:pt x="15419" y="7706"/>
                    <a:pt x="15790" y="7706"/>
                  </a:cubicBezTo>
                  <a:cubicBezTo>
                    <a:pt x="16162" y="7706"/>
                    <a:pt x="16301" y="7882"/>
                    <a:pt x="16301" y="8102"/>
                  </a:cubicBezTo>
                  <a:cubicBezTo>
                    <a:pt x="16301" y="8322"/>
                    <a:pt x="16673" y="8454"/>
                    <a:pt x="16673" y="8454"/>
                  </a:cubicBezTo>
                  <a:cubicBezTo>
                    <a:pt x="16673" y="8454"/>
                    <a:pt x="17277" y="8410"/>
                    <a:pt x="17556" y="8410"/>
                  </a:cubicBezTo>
                  <a:cubicBezTo>
                    <a:pt x="17835" y="8410"/>
                    <a:pt x="18113" y="8410"/>
                    <a:pt x="18113" y="8585"/>
                  </a:cubicBezTo>
                  <a:cubicBezTo>
                    <a:pt x="18113" y="8762"/>
                    <a:pt x="17788" y="9334"/>
                    <a:pt x="17509" y="9334"/>
                  </a:cubicBezTo>
                  <a:cubicBezTo>
                    <a:pt x="17231" y="9334"/>
                    <a:pt x="17231" y="10082"/>
                    <a:pt x="17463" y="10125"/>
                  </a:cubicBezTo>
                  <a:cubicBezTo>
                    <a:pt x="17695" y="10169"/>
                    <a:pt x="17881" y="9553"/>
                    <a:pt x="18020" y="9553"/>
                  </a:cubicBezTo>
                  <a:cubicBezTo>
                    <a:pt x="18120" y="9553"/>
                    <a:pt x="18197" y="10252"/>
                    <a:pt x="18333" y="10971"/>
                  </a:cubicBezTo>
                  <a:cubicBezTo>
                    <a:pt x="18370" y="10931"/>
                    <a:pt x="18407" y="10902"/>
                    <a:pt x="18447" y="10902"/>
                  </a:cubicBezTo>
                  <a:cubicBezTo>
                    <a:pt x="18630" y="10902"/>
                    <a:pt x="18539" y="10293"/>
                    <a:pt x="18661" y="10119"/>
                  </a:cubicBezTo>
                  <a:cubicBezTo>
                    <a:pt x="18784" y="9945"/>
                    <a:pt x="18723" y="9395"/>
                    <a:pt x="18815" y="9395"/>
                  </a:cubicBezTo>
                  <a:cubicBezTo>
                    <a:pt x="18907" y="9395"/>
                    <a:pt x="19458" y="9568"/>
                    <a:pt x="19427" y="9423"/>
                  </a:cubicBezTo>
                  <a:cubicBezTo>
                    <a:pt x="19396" y="9278"/>
                    <a:pt x="19764" y="8785"/>
                    <a:pt x="19702" y="8524"/>
                  </a:cubicBezTo>
                  <a:cubicBezTo>
                    <a:pt x="19641" y="8263"/>
                    <a:pt x="19917" y="7944"/>
                    <a:pt x="19917" y="7625"/>
                  </a:cubicBezTo>
                  <a:cubicBezTo>
                    <a:pt x="19917" y="7307"/>
                    <a:pt x="20223" y="7220"/>
                    <a:pt x="20437" y="7046"/>
                  </a:cubicBezTo>
                  <a:cubicBezTo>
                    <a:pt x="20651" y="6872"/>
                    <a:pt x="21018" y="6640"/>
                    <a:pt x="21080" y="6785"/>
                  </a:cubicBezTo>
                  <a:cubicBezTo>
                    <a:pt x="21142" y="6929"/>
                    <a:pt x="21600" y="7046"/>
                    <a:pt x="21416" y="6785"/>
                  </a:cubicBezTo>
                  <a:cubicBezTo>
                    <a:pt x="21233" y="6523"/>
                    <a:pt x="21233" y="6350"/>
                    <a:pt x="21355" y="6292"/>
                  </a:cubicBezTo>
                  <a:cubicBezTo>
                    <a:pt x="21478" y="6234"/>
                    <a:pt x="21540" y="5944"/>
                    <a:pt x="21540" y="5944"/>
                  </a:cubicBezTo>
                  <a:cubicBezTo>
                    <a:pt x="21540" y="5944"/>
                    <a:pt x="21142" y="5886"/>
                    <a:pt x="21080" y="5712"/>
                  </a:cubicBezTo>
                  <a:cubicBezTo>
                    <a:pt x="21018" y="5538"/>
                    <a:pt x="20774" y="5364"/>
                    <a:pt x="20774" y="5219"/>
                  </a:cubicBezTo>
                  <a:cubicBezTo>
                    <a:pt x="20774" y="5074"/>
                    <a:pt x="20559" y="5132"/>
                    <a:pt x="20376" y="5277"/>
                  </a:cubicBezTo>
                  <a:cubicBezTo>
                    <a:pt x="20192" y="5422"/>
                    <a:pt x="19855" y="5103"/>
                    <a:pt x="19457" y="5306"/>
                  </a:cubicBezTo>
                  <a:cubicBezTo>
                    <a:pt x="19059" y="5509"/>
                    <a:pt x="18968" y="5741"/>
                    <a:pt x="18784" y="5712"/>
                  </a:cubicBezTo>
                  <a:cubicBezTo>
                    <a:pt x="18600" y="5683"/>
                    <a:pt x="18630" y="5857"/>
                    <a:pt x="18478" y="6001"/>
                  </a:cubicBezTo>
                  <a:cubicBezTo>
                    <a:pt x="18325" y="6147"/>
                    <a:pt x="18202" y="6321"/>
                    <a:pt x="18111" y="6321"/>
                  </a:cubicBezTo>
                  <a:cubicBezTo>
                    <a:pt x="18019" y="6321"/>
                    <a:pt x="17713" y="6466"/>
                    <a:pt x="17713" y="6466"/>
                  </a:cubicBezTo>
                  <a:cubicBezTo>
                    <a:pt x="17713" y="6466"/>
                    <a:pt x="17927" y="6900"/>
                    <a:pt x="17804" y="7103"/>
                  </a:cubicBezTo>
                  <a:cubicBezTo>
                    <a:pt x="17682" y="7307"/>
                    <a:pt x="17375" y="7103"/>
                    <a:pt x="17039" y="7191"/>
                  </a:cubicBezTo>
                  <a:cubicBezTo>
                    <a:pt x="16703" y="7278"/>
                    <a:pt x="16549" y="7075"/>
                    <a:pt x="16304" y="7133"/>
                  </a:cubicBezTo>
                  <a:cubicBezTo>
                    <a:pt x="16060" y="7191"/>
                    <a:pt x="15907" y="6987"/>
                    <a:pt x="15784" y="7017"/>
                  </a:cubicBezTo>
                  <a:cubicBezTo>
                    <a:pt x="15661" y="7046"/>
                    <a:pt x="15478" y="6755"/>
                    <a:pt x="15539" y="6523"/>
                  </a:cubicBezTo>
                  <a:cubicBezTo>
                    <a:pt x="15600" y="6292"/>
                    <a:pt x="15416" y="5973"/>
                    <a:pt x="15294" y="6147"/>
                  </a:cubicBezTo>
                  <a:cubicBezTo>
                    <a:pt x="15171" y="6321"/>
                    <a:pt x="14988" y="6234"/>
                    <a:pt x="14988" y="6495"/>
                  </a:cubicBezTo>
                  <a:cubicBezTo>
                    <a:pt x="14988" y="6755"/>
                    <a:pt x="15141" y="7075"/>
                    <a:pt x="14957" y="7248"/>
                  </a:cubicBezTo>
                  <a:cubicBezTo>
                    <a:pt x="14774" y="7423"/>
                    <a:pt x="13794" y="7510"/>
                    <a:pt x="13610" y="7365"/>
                  </a:cubicBezTo>
                  <a:cubicBezTo>
                    <a:pt x="13427" y="7220"/>
                    <a:pt x="12631" y="7133"/>
                    <a:pt x="12600" y="6987"/>
                  </a:cubicBezTo>
                  <a:cubicBezTo>
                    <a:pt x="12570" y="6842"/>
                    <a:pt x="12325" y="6582"/>
                    <a:pt x="12171" y="6582"/>
                  </a:cubicBezTo>
                  <a:cubicBezTo>
                    <a:pt x="12019" y="6582"/>
                    <a:pt x="11559" y="6785"/>
                    <a:pt x="11437" y="6698"/>
                  </a:cubicBezTo>
                  <a:cubicBezTo>
                    <a:pt x="11314" y="6611"/>
                    <a:pt x="11008" y="6379"/>
                    <a:pt x="10794" y="6350"/>
                  </a:cubicBezTo>
                  <a:cubicBezTo>
                    <a:pt x="10580" y="6321"/>
                    <a:pt x="10243" y="6176"/>
                    <a:pt x="10212" y="6060"/>
                  </a:cubicBezTo>
                  <a:cubicBezTo>
                    <a:pt x="10182" y="5944"/>
                    <a:pt x="9692" y="5886"/>
                    <a:pt x="9600" y="5770"/>
                  </a:cubicBezTo>
                  <a:cubicBezTo>
                    <a:pt x="9508" y="5653"/>
                    <a:pt x="9202" y="5625"/>
                    <a:pt x="9202" y="5480"/>
                  </a:cubicBezTo>
                  <a:cubicBezTo>
                    <a:pt x="9202" y="5335"/>
                    <a:pt x="9325" y="5103"/>
                    <a:pt x="9325" y="4929"/>
                  </a:cubicBezTo>
                  <a:cubicBezTo>
                    <a:pt x="9325" y="4755"/>
                    <a:pt x="9692" y="4582"/>
                    <a:pt x="9692" y="4466"/>
                  </a:cubicBezTo>
                  <a:cubicBezTo>
                    <a:pt x="9692" y="4349"/>
                    <a:pt x="9356" y="4146"/>
                    <a:pt x="9356" y="4146"/>
                  </a:cubicBezTo>
                  <a:cubicBezTo>
                    <a:pt x="9356" y="4146"/>
                    <a:pt x="9141" y="3769"/>
                    <a:pt x="8896" y="3769"/>
                  </a:cubicBezTo>
                  <a:cubicBezTo>
                    <a:pt x="8651" y="3769"/>
                    <a:pt x="8467" y="3363"/>
                    <a:pt x="8254" y="3335"/>
                  </a:cubicBezTo>
                  <a:cubicBezTo>
                    <a:pt x="8039" y="3306"/>
                    <a:pt x="8100" y="2900"/>
                    <a:pt x="7978" y="2754"/>
                  </a:cubicBezTo>
                  <a:cubicBezTo>
                    <a:pt x="7856" y="2610"/>
                    <a:pt x="7947" y="2262"/>
                    <a:pt x="8161" y="2436"/>
                  </a:cubicBezTo>
                  <a:cubicBezTo>
                    <a:pt x="8375" y="2610"/>
                    <a:pt x="8774" y="2436"/>
                    <a:pt x="8621" y="2174"/>
                  </a:cubicBezTo>
                  <a:cubicBezTo>
                    <a:pt x="8467" y="1914"/>
                    <a:pt x="8192" y="1683"/>
                    <a:pt x="8192" y="1537"/>
                  </a:cubicBezTo>
                  <a:cubicBezTo>
                    <a:pt x="8192" y="1392"/>
                    <a:pt x="8376" y="957"/>
                    <a:pt x="8161" y="840"/>
                  </a:cubicBezTo>
                  <a:cubicBezTo>
                    <a:pt x="7947" y="725"/>
                    <a:pt x="7763" y="551"/>
                    <a:pt x="7702" y="349"/>
                  </a:cubicBezTo>
                  <a:cubicBezTo>
                    <a:pt x="7641" y="145"/>
                    <a:pt x="7396" y="0"/>
                    <a:pt x="7396" y="0"/>
                  </a:cubicBezTo>
                  <a:lnTo>
                    <a:pt x="7090" y="29"/>
                  </a:lnTo>
                  <a:cubicBezTo>
                    <a:pt x="7090" y="29"/>
                    <a:pt x="6907" y="493"/>
                    <a:pt x="6784" y="551"/>
                  </a:cubicBezTo>
                  <a:cubicBezTo>
                    <a:pt x="6662" y="609"/>
                    <a:pt x="6233" y="696"/>
                    <a:pt x="6019" y="840"/>
                  </a:cubicBezTo>
                  <a:cubicBezTo>
                    <a:pt x="5805" y="986"/>
                    <a:pt x="5192" y="638"/>
                    <a:pt x="4855" y="638"/>
                  </a:cubicBezTo>
                  <a:cubicBezTo>
                    <a:pt x="4519" y="638"/>
                    <a:pt x="4304" y="957"/>
                    <a:pt x="4457" y="1044"/>
                  </a:cubicBezTo>
                  <a:cubicBezTo>
                    <a:pt x="4611" y="1131"/>
                    <a:pt x="4580" y="1739"/>
                    <a:pt x="4580" y="1739"/>
                  </a:cubicBezTo>
                  <a:cubicBezTo>
                    <a:pt x="4580" y="1739"/>
                    <a:pt x="4764" y="2493"/>
                    <a:pt x="5039" y="2436"/>
                  </a:cubicBezTo>
                  <a:cubicBezTo>
                    <a:pt x="5314" y="2378"/>
                    <a:pt x="5652" y="2696"/>
                    <a:pt x="5406" y="2754"/>
                  </a:cubicBezTo>
                  <a:cubicBezTo>
                    <a:pt x="5161" y="2812"/>
                    <a:pt x="5039" y="3073"/>
                    <a:pt x="5009" y="3306"/>
                  </a:cubicBezTo>
                  <a:cubicBezTo>
                    <a:pt x="4978" y="3538"/>
                    <a:pt x="5039" y="3827"/>
                    <a:pt x="4855" y="3856"/>
                  </a:cubicBezTo>
                  <a:cubicBezTo>
                    <a:pt x="4672" y="3885"/>
                    <a:pt x="4488" y="3943"/>
                    <a:pt x="4488" y="4262"/>
                  </a:cubicBezTo>
                  <a:cubicBezTo>
                    <a:pt x="4488" y="4582"/>
                    <a:pt x="4090" y="4494"/>
                    <a:pt x="4029" y="4610"/>
                  </a:cubicBezTo>
                  <a:cubicBezTo>
                    <a:pt x="3968" y="4726"/>
                    <a:pt x="3815" y="5306"/>
                    <a:pt x="3723" y="5393"/>
                  </a:cubicBezTo>
                  <a:cubicBezTo>
                    <a:pt x="3631" y="5480"/>
                    <a:pt x="3110" y="5509"/>
                    <a:pt x="3079" y="5770"/>
                  </a:cubicBezTo>
                  <a:cubicBezTo>
                    <a:pt x="3049" y="6031"/>
                    <a:pt x="2805" y="6350"/>
                    <a:pt x="2651" y="6321"/>
                  </a:cubicBezTo>
                  <a:cubicBezTo>
                    <a:pt x="2498" y="6292"/>
                    <a:pt x="2223" y="6176"/>
                    <a:pt x="2131" y="6350"/>
                  </a:cubicBezTo>
                  <a:cubicBezTo>
                    <a:pt x="2039" y="6524"/>
                    <a:pt x="1641" y="6205"/>
                    <a:pt x="1550" y="6292"/>
                  </a:cubicBezTo>
                  <a:cubicBezTo>
                    <a:pt x="1457" y="6379"/>
                    <a:pt x="967" y="6756"/>
                    <a:pt x="967" y="6987"/>
                  </a:cubicBezTo>
                  <a:cubicBezTo>
                    <a:pt x="967" y="7220"/>
                    <a:pt x="1488" y="7220"/>
                    <a:pt x="1457" y="7510"/>
                  </a:cubicBezTo>
                  <a:cubicBezTo>
                    <a:pt x="1427" y="7800"/>
                    <a:pt x="1641" y="8119"/>
                    <a:pt x="1795" y="8263"/>
                  </a:cubicBezTo>
                  <a:cubicBezTo>
                    <a:pt x="1947" y="8409"/>
                    <a:pt x="2192" y="8756"/>
                    <a:pt x="2069" y="8931"/>
                  </a:cubicBezTo>
                  <a:cubicBezTo>
                    <a:pt x="1947" y="9104"/>
                    <a:pt x="1764" y="9133"/>
                    <a:pt x="1488" y="9075"/>
                  </a:cubicBezTo>
                  <a:cubicBezTo>
                    <a:pt x="1213" y="9017"/>
                    <a:pt x="1243" y="9191"/>
                    <a:pt x="753" y="9104"/>
                  </a:cubicBezTo>
                  <a:cubicBezTo>
                    <a:pt x="263" y="9017"/>
                    <a:pt x="233" y="9365"/>
                    <a:pt x="49" y="9568"/>
                  </a:cubicBezTo>
                  <a:cubicBezTo>
                    <a:pt x="38" y="9581"/>
                    <a:pt x="21" y="9599"/>
                    <a:pt x="0" y="9621"/>
                  </a:cubicBezTo>
                  <a:cubicBezTo>
                    <a:pt x="231" y="9794"/>
                    <a:pt x="328" y="10103"/>
                    <a:pt x="713" y="10244"/>
                  </a:cubicBezTo>
                  <a:cubicBezTo>
                    <a:pt x="1160" y="10407"/>
                    <a:pt x="1561" y="9972"/>
                    <a:pt x="1561" y="10287"/>
                  </a:cubicBezTo>
                  <a:cubicBezTo>
                    <a:pt x="1561" y="10602"/>
                    <a:pt x="507" y="10537"/>
                    <a:pt x="484" y="10635"/>
                  </a:cubicBezTo>
                  <a:cubicBezTo>
                    <a:pt x="461" y="10733"/>
                    <a:pt x="1572" y="12003"/>
                    <a:pt x="2134" y="11905"/>
                  </a:cubicBezTo>
                  <a:cubicBezTo>
                    <a:pt x="2696" y="11808"/>
                    <a:pt x="3109" y="11232"/>
                    <a:pt x="2948" y="11145"/>
                  </a:cubicBezTo>
                  <a:cubicBezTo>
                    <a:pt x="2787" y="11058"/>
                    <a:pt x="3040" y="10700"/>
                    <a:pt x="3189" y="10765"/>
                  </a:cubicBezTo>
                  <a:cubicBezTo>
                    <a:pt x="3338" y="10830"/>
                    <a:pt x="3212" y="11394"/>
                    <a:pt x="3383" y="11525"/>
                  </a:cubicBezTo>
                  <a:cubicBezTo>
                    <a:pt x="3556" y="11655"/>
                    <a:pt x="3499" y="11894"/>
                    <a:pt x="3383" y="12198"/>
                  </a:cubicBezTo>
                  <a:cubicBezTo>
                    <a:pt x="3270" y="12502"/>
                    <a:pt x="3499" y="13099"/>
                    <a:pt x="3532" y="13436"/>
                  </a:cubicBezTo>
                  <a:cubicBezTo>
                    <a:pt x="3567" y="13772"/>
                    <a:pt x="3808" y="14261"/>
                    <a:pt x="3888" y="14760"/>
                  </a:cubicBezTo>
                  <a:cubicBezTo>
                    <a:pt x="3969" y="15260"/>
                    <a:pt x="4301" y="16172"/>
                    <a:pt x="4611" y="16725"/>
                  </a:cubicBezTo>
                  <a:cubicBezTo>
                    <a:pt x="4920" y="17279"/>
                    <a:pt x="5160" y="18365"/>
                    <a:pt x="5366" y="18626"/>
                  </a:cubicBezTo>
                  <a:cubicBezTo>
                    <a:pt x="5573" y="18886"/>
                    <a:pt x="6100" y="19678"/>
                    <a:pt x="6100" y="20167"/>
                  </a:cubicBezTo>
                  <a:cubicBezTo>
                    <a:pt x="6100" y="20655"/>
                    <a:pt x="6662" y="21339"/>
                    <a:pt x="6857" y="21470"/>
                  </a:cubicBezTo>
                  <a:cubicBezTo>
                    <a:pt x="7052" y="21600"/>
                    <a:pt x="7476" y="21318"/>
                    <a:pt x="7579" y="21014"/>
                  </a:cubicBezTo>
                  <a:cubicBezTo>
                    <a:pt x="7683" y="20710"/>
                    <a:pt x="8267" y="20590"/>
                    <a:pt x="8301" y="20330"/>
                  </a:cubicBezTo>
                  <a:cubicBezTo>
                    <a:pt x="8336" y="20069"/>
                    <a:pt x="8392" y="19863"/>
                    <a:pt x="8599" y="19831"/>
                  </a:cubicBezTo>
                  <a:cubicBezTo>
                    <a:pt x="8806" y="19797"/>
                    <a:pt x="8806" y="19592"/>
                    <a:pt x="8806" y="19309"/>
                  </a:cubicBezTo>
                  <a:cubicBezTo>
                    <a:pt x="8806" y="19027"/>
                    <a:pt x="8829" y="18626"/>
                    <a:pt x="9035" y="18376"/>
                  </a:cubicBezTo>
                  <a:cubicBezTo>
                    <a:pt x="9241" y="18126"/>
                    <a:pt x="9275" y="17453"/>
                    <a:pt x="9150" y="17182"/>
                  </a:cubicBezTo>
                  <a:cubicBezTo>
                    <a:pt x="9024" y="16910"/>
                    <a:pt x="9092" y="16531"/>
                    <a:pt x="9207" y="16258"/>
                  </a:cubicBezTo>
                  <a:cubicBezTo>
                    <a:pt x="9321" y="15987"/>
                    <a:pt x="9275" y="15672"/>
                    <a:pt x="9493" y="15651"/>
                  </a:cubicBezTo>
                  <a:cubicBezTo>
                    <a:pt x="9711" y="15629"/>
                    <a:pt x="10032" y="15444"/>
                    <a:pt x="10261" y="15151"/>
                  </a:cubicBezTo>
                  <a:cubicBezTo>
                    <a:pt x="10491" y="14858"/>
                    <a:pt x="11190" y="14456"/>
                    <a:pt x="11442" y="14261"/>
                  </a:cubicBezTo>
                  <a:cubicBezTo>
                    <a:pt x="11694" y="14065"/>
                    <a:pt x="12462" y="13425"/>
                    <a:pt x="12692" y="13066"/>
                  </a:cubicBezTo>
                  <a:cubicBezTo>
                    <a:pt x="12921" y="12708"/>
                    <a:pt x="13574" y="12589"/>
                    <a:pt x="13872" y="12296"/>
                  </a:cubicBezTo>
                  <a:cubicBezTo>
                    <a:pt x="14171" y="12003"/>
                    <a:pt x="14056" y="11851"/>
                    <a:pt x="14113" y="11536"/>
                  </a:cubicBezTo>
                  <a:cubicBezTo>
                    <a:pt x="14171" y="11221"/>
                    <a:pt x="15133" y="11091"/>
                    <a:pt x="15500" y="11091"/>
                  </a:cubicBezTo>
                  <a:cubicBezTo>
                    <a:pt x="15575" y="11091"/>
                    <a:pt x="15637" y="11083"/>
                    <a:pt x="15693" y="11073"/>
                  </a:cubicBezTo>
                  <a:cubicBezTo>
                    <a:pt x="15687" y="10568"/>
                    <a:pt x="15526" y="9967"/>
                    <a:pt x="15419" y="9729"/>
                  </a:cubicBezTo>
                  <a:close/>
                  <a:moveTo>
                    <a:pt x="15419" y="9729"/>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66" name="Google Shape;1066;p80"/>
            <p:cNvSpPr/>
            <p:nvPr/>
          </p:nvSpPr>
          <p:spPr>
            <a:xfrm>
              <a:off x="10227904" y="2333936"/>
              <a:ext cx="493335" cy="244958"/>
            </a:xfrm>
            <a:custGeom>
              <a:rect b="b" l="l" r="r" t="t"/>
              <a:pathLst>
                <a:path extrusionOk="0" h="21425" w="21558">
                  <a:moveTo>
                    <a:pt x="20671" y="8964"/>
                  </a:moveTo>
                  <a:cubicBezTo>
                    <a:pt x="20450" y="8349"/>
                    <a:pt x="20096" y="8657"/>
                    <a:pt x="20008" y="9170"/>
                  </a:cubicBezTo>
                  <a:cubicBezTo>
                    <a:pt x="19919" y="9685"/>
                    <a:pt x="19742" y="8964"/>
                    <a:pt x="19345" y="8964"/>
                  </a:cubicBezTo>
                  <a:cubicBezTo>
                    <a:pt x="18946" y="8964"/>
                    <a:pt x="18902" y="9479"/>
                    <a:pt x="18637" y="8862"/>
                  </a:cubicBezTo>
                  <a:cubicBezTo>
                    <a:pt x="18372" y="8245"/>
                    <a:pt x="18725" y="8039"/>
                    <a:pt x="18725" y="8039"/>
                  </a:cubicBezTo>
                  <a:lnTo>
                    <a:pt x="18769" y="7215"/>
                  </a:lnTo>
                  <a:lnTo>
                    <a:pt x="19318" y="4660"/>
                  </a:lnTo>
                  <a:cubicBezTo>
                    <a:pt x="19162" y="4511"/>
                    <a:pt x="18932" y="4452"/>
                    <a:pt x="18822" y="4548"/>
                  </a:cubicBezTo>
                  <a:cubicBezTo>
                    <a:pt x="18659" y="4689"/>
                    <a:pt x="18274" y="4597"/>
                    <a:pt x="18233" y="4266"/>
                  </a:cubicBezTo>
                  <a:cubicBezTo>
                    <a:pt x="18192" y="3934"/>
                    <a:pt x="17543" y="3887"/>
                    <a:pt x="17380" y="4170"/>
                  </a:cubicBezTo>
                  <a:cubicBezTo>
                    <a:pt x="17218" y="4455"/>
                    <a:pt x="16853" y="4689"/>
                    <a:pt x="16832" y="5021"/>
                  </a:cubicBezTo>
                  <a:cubicBezTo>
                    <a:pt x="16812" y="5352"/>
                    <a:pt x="16426" y="5257"/>
                    <a:pt x="16284" y="5493"/>
                  </a:cubicBezTo>
                  <a:cubicBezTo>
                    <a:pt x="16142" y="5729"/>
                    <a:pt x="15410" y="5824"/>
                    <a:pt x="15391" y="6013"/>
                  </a:cubicBezTo>
                  <a:cubicBezTo>
                    <a:pt x="15371" y="6203"/>
                    <a:pt x="14599" y="6249"/>
                    <a:pt x="14477" y="6013"/>
                  </a:cubicBezTo>
                  <a:cubicBezTo>
                    <a:pt x="14355" y="5778"/>
                    <a:pt x="13685" y="6013"/>
                    <a:pt x="13604" y="5635"/>
                  </a:cubicBezTo>
                  <a:cubicBezTo>
                    <a:pt x="13523" y="5257"/>
                    <a:pt x="13238" y="5067"/>
                    <a:pt x="13238" y="4737"/>
                  </a:cubicBezTo>
                  <a:cubicBezTo>
                    <a:pt x="13238" y="4407"/>
                    <a:pt x="12731" y="4407"/>
                    <a:pt x="12670" y="4124"/>
                  </a:cubicBezTo>
                  <a:cubicBezTo>
                    <a:pt x="12609" y="3840"/>
                    <a:pt x="12203" y="3698"/>
                    <a:pt x="12143" y="3793"/>
                  </a:cubicBezTo>
                  <a:cubicBezTo>
                    <a:pt x="12081" y="3887"/>
                    <a:pt x="11634" y="3508"/>
                    <a:pt x="11513" y="3462"/>
                  </a:cubicBezTo>
                  <a:cubicBezTo>
                    <a:pt x="11391" y="3415"/>
                    <a:pt x="11006" y="3651"/>
                    <a:pt x="10884" y="3651"/>
                  </a:cubicBezTo>
                  <a:cubicBezTo>
                    <a:pt x="10762" y="3651"/>
                    <a:pt x="10539" y="4170"/>
                    <a:pt x="10397" y="4217"/>
                  </a:cubicBezTo>
                  <a:cubicBezTo>
                    <a:pt x="10255" y="4266"/>
                    <a:pt x="9868" y="3651"/>
                    <a:pt x="9788" y="3793"/>
                  </a:cubicBezTo>
                  <a:cubicBezTo>
                    <a:pt x="9706" y="3934"/>
                    <a:pt x="9462" y="3321"/>
                    <a:pt x="9361" y="3037"/>
                  </a:cubicBezTo>
                  <a:cubicBezTo>
                    <a:pt x="9259" y="2754"/>
                    <a:pt x="9361" y="1950"/>
                    <a:pt x="9280" y="1667"/>
                  </a:cubicBezTo>
                  <a:cubicBezTo>
                    <a:pt x="9199" y="1384"/>
                    <a:pt x="8752" y="1384"/>
                    <a:pt x="8610" y="1195"/>
                  </a:cubicBezTo>
                  <a:cubicBezTo>
                    <a:pt x="8468" y="1005"/>
                    <a:pt x="8244" y="723"/>
                    <a:pt x="8102" y="723"/>
                  </a:cubicBezTo>
                  <a:cubicBezTo>
                    <a:pt x="7960" y="723"/>
                    <a:pt x="7737" y="628"/>
                    <a:pt x="7676" y="486"/>
                  </a:cubicBezTo>
                  <a:cubicBezTo>
                    <a:pt x="7615" y="345"/>
                    <a:pt x="7311" y="108"/>
                    <a:pt x="7169" y="14"/>
                  </a:cubicBezTo>
                  <a:cubicBezTo>
                    <a:pt x="7027" y="-80"/>
                    <a:pt x="7006" y="345"/>
                    <a:pt x="6925" y="533"/>
                  </a:cubicBezTo>
                  <a:cubicBezTo>
                    <a:pt x="6844" y="723"/>
                    <a:pt x="6600" y="771"/>
                    <a:pt x="6560" y="1100"/>
                  </a:cubicBezTo>
                  <a:cubicBezTo>
                    <a:pt x="6519" y="1431"/>
                    <a:pt x="6234" y="1525"/>
                    <a:pt x="6275" y="1904"/>
                  </a:cubicBezTo>
                  <a:cubicBezTo>
                    <a:pt x="6316" y="2281"/>
                    <a:pt x="6417" y="3037"/>
                    <a:pt x="6519" y="3226"/>
                  </a:cubicBezTo>
                  <a:cubicBezTo>
                    <a:pt x="6621" y="3415"/>
                    <a:pt x="6560" y="3981"/>
                    <a:pt x="6499" y="4170"/>
                  </a:cubicBezTo>
                  <a:cubicBezTo>
                    <a:pt x="6437" y="4359"/>
                    <a:pt x="6011" y="4500"/>
                    <a:pt x="5930" y="4832"/>
                  </a:cubicBezTo>
                  <a:cubicBezTo>
                    <a:pt x="5849" y="5163"/>
                    <a:pt x="5646" y="4785"/>
                    <a:pt x="5443" y="4500"/>
                  </a:cubicBezTo>
                  <a:cubicBezTo>
                    <a:pt x="5240" y="4217"/>
                    <a:pt x="4996" y="4407"/>
                    <a:pt x="4895" y="4597"/>
                  </a:cubicBezTo>
                  <a:cubicBezTo>
                    <a:pt x="4793" y="4785"/>
                    <a:pt x="4428" y="4124"/>
                    <a:pt x="4326" y="4076"/>
                  </a:cubicBezTo>
                  <a:cubicBezTo>
                    <a:pt x="4225" y="4029"/>
                    <a:pt x="4204" y="3132"/>
                    <a:pt x="4103" y="3179"/>
                  </a:cubicBezTo>
                  <a:cubicBezTo>
                    <a:pt x="4002" y="3226"/>
                    <a:pt x="3291" y="2896"/>
                    <a:pt x="3149" y="2800"/>
                  </a:cubicBezTo>
                  <a:cubicBezTo>
                    <a:pt x="3006" y="2706"/>
                    <a:pt x="2702" y="2754"/>
                    <a:pt x="2661" y="2989"/>
                  </a:cubicBezTo>
                  <a:cubicBezTo>
                    <a:pt x="2620" y="3227"/>
                    <a:pt x="2255" y="3179"/>
                    <a:pt x="2194" y="3462"/>
                  </a:cubicBezTo>
                  <a:cubicBezTo>
                    <a:pt x="2133" y="3747"/>
                    <a:pt x="1849" y="3887"/>
                    <a:pt x="1748" y="4170"/>
                  </a:cubicBezTo>
                  <a:cubicBezTo>
                    <a:pt x="1646" y="4455"/>
                    <a:pt x="1301" y="4455"/>
                    <a:pt x="1220" y="4879"/>
                  </a:cubicBezTo>
                  <a:cubicBezTo>
                    <a:pt x="1139" y="5305"/>
                    <a:pt x="712" y="5493"/>
                    <a:pt x="591" y="5540"/>
                  </a:cubicBezTo>
                  <a:cubicBezTo>
                    <a:pt x="469" y="5588"/>
                    <a:pt x="144" y="5729"/>
                    <a:pt x="123" y="5966"/>
                  </a:cubicBezTo>
                  <a:cubicBezTo>
                    <a:pt x="115" y="6067"/>
                    <a:pt x="64" y="6080"/>
                    <a:pt x="0" y="6062"/>
                  </a:cubicBezTo>
                  <a:cubicBezTo>
                    <a:pt x="8" y="6126"/>
                    <a:pt x="17" y="6182"/>
                    <a:pt x="23" y="6253"/>
                  </a:cubicBezTo>
                  <a:cubicBezTo>
                    <a:pt x="107" y="7331"/>
                    <a:pt x="304" y="7300"/>
                    <a:pt x="515" y="7725"/>
                  </a:cubicBezTo>
                  <a:cubicBezTo>
                    <a:pt x="726" y="8149"/>
                    <a:pt x="908" y="8476"/>
                    <a:pt x="1132" y="8509"/>
                  </a:cubicBezTo>
                  <a:cubicBezTo>
                    <a:pt x="1357" y="8543"/>
                    <a:pt x="1695" y="9162"/>
                    <a:pt x="1723" y="9621"/>
                  </a:cubicBezTo>
                  <a:cubicBezTo>
                    <a:pt x="1751" y="10078"/>
                    <a:pt x="1962" y="10601"/>
                    <a:pt x="2088" y="10831"/>
                  </a:cubicBezTo>
                  <a:cubicBezTo>
                    <a:pt x="2215" y="11060"/>
                    <a:pt x="2046" y="11844"/>
                    <a:pt x="2046" y="12432"/>
                  </a:cubicBezTo>
                  <a:cubicBezTo>
                    <a:pt x="2046" y="13021"/>
                    <a:pt x="1737" y="13151"/>
                    <a:pt x="1892" y="13741"/>
                  </a:cubicBezTo>
                  <a:cubicBezTo>
                    <a:pt x="2046" y="14329"/>
                    <a:pt x="3128" y="14622"/>
                    <a:pt x="3437" y="14622"/>
                  </a:cubicBezTo>
                  <a:cubicBezTo>
                    <a:pt x="3747" y="14622"/>
                    <a:pt x="3859" y="15310"/>
                    <a:pt x="3952" y="15345"/>
                  </a:cubicBezTo>
                  <a:cubicBezTo>
                    <a:pt x="4147" y="15420"/>
                    <a:pt x="4173" y="15962"/>
                    <a:pt x="4395" y="16065"/>
                  </a:cubicBezTo>
                  <a:cubicBezTo>
                    <a:pt x="4616" y="16168"/>
                    <a:pt x="4837" y="16477"/>
                    <a:pt x="4925" y="17404"/>
                  </a:cubicBezTo>
                  <a:cubicBezTo>
                    <a:pt x="5014" y="18329"/>
                    <a:pt x="5279" y="18638"/>
                    <a:pt x="5323" y="19051"/>
                  </a:cubicBezTo>
                  <a:cubicBezTo>
                    <a:pt x="5367" y="19462"/>
                    <a:pt x="5855" y="19153"/>
                    <a:pt x="6208" y="19256"/>
                  </a:cubicBezTo>
                  <a:cubicBezTo>
                    <a:pt x="6562" y="19359"/>
                    <a:pt x="7579" y="19256"/>
                    <a:pt x="7845" y="19359"/>
                  </a:cubicBezTo>
                  <a:cubicBezTo>
                    <a:pt x="8110" y="19462"/>
                    <a:pt x="8729" y="19359"/>
                    <a:pt x="9083" y="19976"/>
                  </a:cubicBezTo>
                  <a:cubicBezTo>
                    <a:pt x="9437" y="20593"/>
                    <a:pt x="9614" y="20079"/>
                    <a:pt x="9835" y="20387"/>
                  </a:cubicBezTo>
                  <a:cubicBezTo>
                    <a:pt x="10056" y="20695"/>
                    <a:pt x="10233" y="20902"/>
                    <a:pt x="10542" y="20799"/>
                  </a:cubicBezTo>
                  <a:cubicBezTo>
                    <a:pt x="10852" y="20695"/>
                    <a:pt x="10852" y="21314"/>
                    <a:pt x="11073" y="21417"/>
                  </a:cubicBezTo>
                  <a:cubicBezTo>
                    <a:pt x="11294" y="21520"/>
                    <a:pt x="11693" y="20593"/>
                    <a:pt x="12268" y="19976"/>
                  </a:cubicBezTo>
                  <a:cubicBezTo>
                    <a:pt x="12842" y="19359"/>
                    <a:pt x="13506" y="19771"/>
                    <a:pt x="13815" y="19874"/>
                  </a:cubicBezTo>
                  <a:cubicBezTo>
                    <a:pt x="14125" y="19976"/>
                    <a:pt x="14700" y="19565"/>
                    <a:pt x="15054" y="18638"/>
                  </a:cubicBezTo>
                  <a:cubicBezTo>
                    <a:pt x="15408" y="17713"/>
                    <a:pt x="15850" y="17918"/>
                    <a:pt x="15894" y="17094"/>
                  </a:cubicBezTo>
                  <a:cubicBezTo>
                    <a:pt x="15938" y="16272"/>
                    <a:pt x="15541" y="15962"/>
                    <a:pt x="15717" y="15242"/>
                  </a:cubicBezTo>
                  <a:cubicBezTo>
                    <a:pt x="15894" y="14522"/>
                    <a:pt x="16204" y="14624"/>
                    <a:pt x="16381" y="14831"/>
                  </a:cubicBezTo>
                  <a:cubicBezTo>
                    <a:pt x="16557" y="15037"/>
                    <a:pt x="17044" y="15345"/>
                    <a:pt x="17487" y="14624"/>
                  </a:cubicBezTo>
                  <a:cubicBezTo>
                    <a:pt x="17929" y="13904"/>
                    <a:pt x="18106" y="14008"/>
                    <a:pt x="18504" y="13904"/>
                  </a:cubicBezTo>
                  <a:cubicBezTo>
                    <a:pt x="18902" y="13801"/>
                    <a:pt x="18858" y="13184"/>
                    <a:pt x="19123" y="12567"/>
                  </a:cubicBezTo>
                  <a:cubicBezTo>
                    <a:pt x="19389" y="11950"/>
                    <a:pt x="19698" y="11743"/>
                    <a:pt x="19964" y="11743"/>
                  </a:cubicBezTo>
                  <a:cubicBezTo>
                    <a:pt x="20229" y="11743"/>
                    <a:pt x="20582" y="11125"/>
                    <a:pt x="20848" y="11331"/>
                  </a:cubicBezTo>
                  <a:cubicBezTo>
                    <a:pt x="21114" y="11537"/>
                    <a:pt x="21511" y="11640"/>
                    <a:pt x="21556" y="11125"/>
                  </a:cubicBezTo>
                  <a:cubicBezTo>
                    <a:pt x="21600" y="10612"/>
                    <a:pt x="20892" y="9582"/>
                    <a:pt x="20671" y="8964"/>
                  </a:cubicBezTo>
                  <a:close/>
                  <a:moveTo>
                    <a:pt x="20671" y="8964"/>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67" name="Google Shape;1067;p80"/>
            <p:cNvSpPr/>
            <p:nvPr/>
          </p:nvSpPr>
          <p:spPr>
            <a:xfrm>
              <a:off x="9394616" y="2770601"/>
              <a:ext cx="8013" cy="23963"/>
            </a:xfrm>
            <a:custGeom>
              <a:rect b="b" l="l" r="r" t="t"/>
              <a:pathLst>
                <a:path extrusionOk="0" h="21549" w="21600">
                  <a:moveTo>
                    <a:pt x="8850" y="208"/>
                  </a:moveTo>
                  <a:cubicBezTo>
                    <a:pt x="2512" y="1165"/>
                    <a:pt x="0" y="10163"/>
                    <a:pt x="0" y="11576"/>
                  </a:cubicBezTo>
                  <a:cubicBezTo>
                    <a:pt x="0" y="12587"/>
                    <a:pt x="3947" y="17131"/>
                    <a:pt x="15548" y="21549"/>
                  </a:cubicBezTo>
                  <a:cubicBezTo>
                    <a:pt x="17916" y="14671"/>
                    <a:pt x="18514" y="5629"/>
                    <a:pt x="20141" y="3160"/>
                  </a:cubicBezTo>
                  <a:cubicBezTo>
                    <a:pt x="20571" y="2525"/>
                    <a:pt x="21074" y="1434"/>
                    <a:pt x="21600" y="92"/>
                  </a:cubicBezTo>
                  <a:cubicBezTo>
                    <a:pt x="15357" y="-42"/>
                    <a:pt x="10668" y="-51"/>
                    <a:pt x="8850" y="208"/>
                  </a:cubicBezTo>
                  <a:close/>
                  <a:moveTo>
                    <a:pt x="8850" y="208"/>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68" name="Google Shape;1068;p80"/>
            <p:cNvSpPr/>
            <p:nvPr/>
          </p:nvSpPr>
          <p:spPr>
            <a:xfrm>
              <a:off x="9385458" y="2749299"/>
              <a:ext cx="21749" cy="75884"/>
            </a:xfrm>
            <a:custGeom>
              <a:rect b="b" l="l" r="r" t="t"/>
              <a:pathLst>
                <a:path extrusionOk="0" h="21600" w="21600">
                  <a:moveTo>
                    <a:pt x="10035" y="21309"/>
                  </a:moveTo>
                  <a:cubicBezTo>
                    <a:pt x="10534" y="21403"/>
                    <a:pt x="11041" y="21500"/>
                    <a:pt x="11574" y="21600"/>
                  </a:cubicBezTo>
                  <a:cubicBezTo>
                    <a:pt x="12825" y="18495"/>
                    <a:pt x="14744" y="14846"/>
                    <a:pt x="16342" y="14108"/>
                  </a:cubicBezTo>
                  <a:cubicBezTo>
                    <a:pt x="17221" y="13699"/>
                    <a:pt x="17804" y="12735"/>
                    <a:pt x="18227" y="11597"/>
                  </a:cubicBezTo>
                  <a:cubicBezTo>
                    <a:pt x="14127" y="10144"/>
                    <a:pt x="12732" y="8651"/>
                    <a:pt x="12732" y="8318"/>
                  </a:cubicBezTo>
                  <a:cubicBezTo>
                    <a:pt x="12732" y="7854"/>
                    <a:pt x="13619" y="4896"/>
                    <a:pt x="15860" y="4581"/>
                  </a:cubicBezTo>
                  <a:cubicBezTo>
                    <a:pt x="16502" y="4496"/>
                    <a:pt x="18159" y="4499"/>
                    <a:pt x="20366" y="4543"/>
                  </a:cubicBezTo>
                  <a:cubicBezTo>
                    <a:pt x="20772" y="3617"/>
                    <a:pt x="21220" y="2305"/>
                    <a:pt x="21600" y="1111"/>
                  </a:cubicBezTo>
                  <a:lnTo>
                    <a:pt x="14093" y="0"/>
                  </a:lnTo>
                  <a:cubicBezTo>
                    <a:pt x="12977" y="844"/>
                    <a:pt x="12072" y="1673"/>
                    <a:pt x="11726" y="2420"/>
                  </a:cubicBezTo>
                  <a:cubicBezTo>
                    <a:pt x="10475" y="5178"/>
                    <a:pt x="3449" y="9730"/>
                    <a:pt x="0" y="11614"/>
                  </a:cubicBezTo>
                  <a:lnTo>
                    <a:pt x="10669" y="20709"/>
                  </a:lnTo>
                  <a:cubicBezTo>
                    <a:pt x="10669" y="20709"/>
                    <a:pt x="10035" y="21309"/>
                    <a:pt x="10035" y="21309"/>
                  </a:cubicBezTo>
                  <a:close/>
                  <a:moveTo>
                    <a:pt x="10035" y="21309"/>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69" name="Google Shape;1069;p80"/>
            <p:cNvSpPr/>
            <p:nvPr/>
          </p:nvSpPr>
          <p:spPr>
            <a:xfrm>
              <a:off x="9394616" y="2749299"/>
              <a:ext cx="65244" cy="83872"/>
            </a:xfrm>
            <a:custGeom>
              <a:rect b="b" l="l" r="r" t="t"/>
              <a:pathLst>
                <a:path extrusionOk="0" h="21431" w="21600">
                  <a:moveTo>
                    <a:pt x="19990" y="0"/>
                  </a:moveTo>
                  <a:cubicBezTo>
                    <a:pt x="16787" y="1487"/>
                    <a:pt x="13992" y="2721"/>
                    <a:pt x="13445" y="2795"/>
                  </a:cubicBezTo>
                  <a:cubicBezTo>
                    <a:pt x="12027" y="2977"/>
                    <a:pt x="8595" y="5166"/>
                    <a:pt x="8595" y="5166"/>
                  </a:cubicBezTo>
                  <a:lnTo>
                    <a:pt x="3948" y="2977"/>
                  </a:lnTo>
                  <a:lnTo>
                    <a:pt x="3543" y="1334"/>
                  </a:lnTo>
                  <a:lnTo>
                    <a:pt x="3453" y="1300"/>
                  </a:lnTo>
                  <a:cubicBezTo>
                    <a:pt x="3258" y="2877"/>
                    <a:pt x="3013" y="4693"/>
                    <a:pt x="2850" y="5274"/>
                  </a:cubicBezTo>
                  <a:cubicBezTo>
                    <a:pt x="2548" y="6369"/>
                    <a:pt x="2548" y="11838"/>
                    <a:pt x="1642" y="12933"/>
                  </a:cubicBezTo>
                  <a:cubicBezTo>
                    <a:pt x="1092" y="13594"/>
                    <a:pt x="431" y="16860"/>
                    <a:pt x="0" y="19639"/>
                  </a:cubicBezTo>
                  <a:cubicBezTo>
                    <a:pt x="1674" y="20458"/>
                    <a:pt x="3619" y="21326"/>
                    <a:pt x="4556" y="21418"/>
                  </a:cubicBezTo>
                  <a:cubicBezTo>
                    <a:pt x="6376" y="21600"/>
                    <a:pt x="8595" y="19776"/>
                    <a:pt x="8595" y="18681"/>
                  </a:cubicBezTo>
                  <a:cubicBezTo>
                    <a:pt x="8595" y="17586"/>
                    <a:pt x="10210" y="17402"/>
                    <a:pt x="11826" y="17402"/>
                  </a:cubicBezTo>
                  <a:cubicBezTo>
                    <a:pt x="13445" y="17402"/>
                    <a:pt x="13646" y="15757"/>
                    <a:pt x="14854" y="15207"/>
                  </a:cubicBezTo>
                  <a:cubicBezTo>
                    <a:pt x="16068" y="14660"/>
                    <a:pt x="12231" y="11559"/>
                    <a:pt x="11020" y="11193"/>
                  </a:cubicBezTo>
                  <a:cubicBezTo>
                    <a:pt x="9806" y="10830"/>
                    <a:pt x="12027" y="8456"/>
                    <a:pt x="16068" y="8272"/>
                  </a:cubicBezTo>
                  <a:cubicBezTo>
                    <a:pt x="20109" y="8090"/>
                    <a:pt x="19096" y="6811"/>
                    <a:pt x="21318" y="6811"/>
                  </a:cubicBezTo>
                  <a:cubicBezTo>
                    <a:pt x="21422" y="6811"/>
                    <a:pt x="21504" y="6809"/>
                    <a:pt x="21600" y="6809"/>
                  </a:cubicBezTo>
                  <a:cubicBezTo>
                    <a:pt x="21210" y="5211"/>
                    <a:pt x="20721" y="3279"/>
                    <a:pt x="20400" y="2269"/>
                  </a:cubicBezTo>
                  <a:cubicBezTo>
                    <a:pt x="20208" y="1666"/>
                    <a:pt x="20077" y="845"/>
                    <a:pt x="19990" y="0"/>
                  </a:cubicBezTo>
                  <a:close/>
                  <a:moveTo>
                    <a:pt x="19990" y="0"/>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70" name="Google Shape;1070;p80"/>
            <p:cNvSpPr/>
            <p:nvPr/>
          </p:nvSpPr>
          <p:spPr>
            <a:xfrm>
              <a:off x="9944036" y="2546942"/>
              <a:ext cx="170549" cy="83872"/>
            </a:xfrm>
            <a:custGeom>
              <a:rect b="b" l="l" r="r" t="t"/>
              <a:pathLst>
                <a:path extrusionOk="0" h="20824" w="21526">
                  <a:moveTo>
                    <a:pt x="19872" y="3819"/>
                  </a:moveTo>
                  <a:cubicBezTo>
                    <a:pt x="19114" y="1807"/>
                    <a:pt x="18880" y="3143"/>
                    <a:pt x="18005" y="2614"/>
                  </a:cubicBezTo>
                  <a:cubicBezTo>
                    <a:pt x="17129" y="2075"/>
                    <a:pt x="13628" y="1270"/>
                    <a:pt x="12927" y="1941"/>
                  </a:cubicBezTo>
                  <a:cubicBezTo>
                    <a:pt x="12226" y="2614"/>
                    <a:pt x="10766" y="734"/>
                    <a:pt x="10300" y="197"/>
                  </a:cubicBezTo>
                  <a:cubicBezTo>
                    <a:pt x="9832" y="-339"/>
                    <a:pt x="8315" y="197"/>
                    <a:pt x="8258" y="2075"/>
                  </a:cubicBezTo>
                  <a:cubicBezTo>
                    <a:pt x="8199" y="3953"/>
                    <a:pt x="7557" y="3950"/>
                    <a:pt x="6505" y="2743"/>
                  </a:cubicBezTo>
                  <a:cubicBezTo>
                    <a:pt x="5456" y="1539"/>
                    <a:pt x="3880" y="1539"/>
                    <a:pt x="3822" y="2880"/>
                  </a:cubicBezTo>
                  <a:cubicBezTo>
                    <a:pt x="3763" y="4221"/>
                    <a:pt x="3004" y="5559"/>
                    <a:pt x="2596" y="5959"/>
                  </a:cubicBezTo>
                  <a:cubicBezTo>
                    <a:pt x="2440" y="6114"/>
                    <a:pt x="2218" y="7200"/>
                    <a:pt x="2000" y="8484"/>
                  </a:cubicBezTo>
                  <a:cubicBezTo>
                    <a:pt x="2322" y="8765"/>
                    <a:pt x="2519" y="9400"/>
                    <a:pt x="2732" y="9990"/>
                  </a:cubicBezTo>
                  <a:cubicBezTo>
                    <a:pt x="3121" y="11061"/>
                    <a:pt x="4135" y="10883"/>
                    <a:pt x="4291" y="9812"/>
                  </a:cubicBezTo>
                  <a:cubicBezTo>
                    <a:pt x="4447" y="8737"/>
                    <a:pt x="6083" y="10883"/>
                    <a:pt x="7019" y="12670"/>
                  </a:cubicBezTo>
                  <a:cubicBezTo>
                    <a:pt x="7953" y="14462"/>
                    <a:pt x="6550" y="13209"/>
                    <a:pt x="6161" y="14999"/>
                  </a:cubicBezTo>
                  <a:cubicBezTo>
                    <a:pt x="5771" y="16786"/>
                    <a:pt x="4604" y="14999"/>
                    <a:pt x="4291" y="15716"/>
                  </a:cubicBezTo>
                  <a:cubicBezTo>
                    <a:pt x="3979" y="16430"/>
                    <a:pt x="1954" y="16786"/>
                    <a:pt x="1406" y="16608"/>
                  </a:cubicBezTo>
                  <a:cubicBezTo>
                    <a:pt x="862" y="16430"/>
                    <a:pt x="-73" y="18396"/>
                    <a:pt x="5" y="19293"/>
                  </a:cubicBezTo>
                  <a:cubicBezTo>
                    <a:pt x="83" y="20188"/>
                    <a:pt x="2110" y="18754"/>
                    <a:pt x="2811" y="19830"/>
                  </a:cubicBezTo>
                  <a:cubicBezTo>
                    <a:pt x="3512" y="20903"/>
                    <a:pt x="4214" y="18754"/>
                    <a:pt x="4604" y="20008"/>
                  </a:cubicBezTo>
                  <a:cubicBezTo>
                    <a:pt x="4992" y="21261"/>
                    <a:pt x="5850" y="20366"/>
                    <a:pt x="6239" y="20725"/>
                  </a:cubicBezTo>
                  <a:cubicBezTo>
                    <a:pt x="6628" y="21080"/>
                    <a:pt x="8790" y="20374"/>
                    <a:pt x="8808" y="20366"/>
                  </a:cubicBezTo>
                  <a:cubicBezTo>
                    <a:pt x="9049" y="19724"/>
                    <a:pt x="9132" y="18862"/>
                    <a:pt x="9132" y="18122"/>
                  </a:cubicBezTo>
                  <a:cubicBezTo>
                    <a:pt x="9132" y="16915"/>
                    <a:pt x="9569" y="17217"/>
                    <a:pt x="10008" y="16915"/>
                  </a:cubicBezTo>
                  <a:cubicBezTo>
                    <a:pt x="10445" y="16611"/>
                    <a:pt x="10752" y="15306"/>
                    <a:pt x="11102" y="15306"/>
                  </a:cubicBezTo>
                  <a:cubicBezTo>
                    <a:pt x="11452" y="15306"/>
                    <a:pt x="11935" y="14099"/>
                    <a:pt x="12283" y="14403"/>
                  </a:cubicBezTo>
                  <a:cubicBezTo>
                    <a:pt x="12633" y="14705"/>
                    <a:pt x="13071" y="16111"/>
                    <a:pt x="13508" y="15306"/>
                  </a:cubicBezTo>
                  <a:cubicBezTo>
                    <a:pt x="13947" y="14501"/>
                    <a:pt x="14078" y="15205"/>
                    <a:pt x="14691" y="13495"/>
                  </a:cubicBezTo>
                  <a:cubicBezTo>
                    <a:pt x="15305" y="11788"/>
                    <a:pt x="15698" y="12090"/>
                    <a:pt x="16486" y="12293"/>
                  </a:cubicBezTo>
                  <a:cubicBezTo>
                    <a:pt x="17404" y="12528"/>
                    <a:pt x="17799" y="11486"/>
                    <a:pt x="18061" y="10282"/>
                  </a:cubicBezTo>
                  <a:cubicBezTo>
                    <a:pt x="18324" y="9077"/>
                    <a:pt x="19113" y="9077"/>
                    <a:pt x="19594" y="8273"/>
                  </a:cubicBezTo>
                  <a:cubicBezTo>
                    <a:pt x="20076" y="7468"/>
                    <a:pt x="21038" y="6565"/>
                    <a:pt x="21346" y="6264"/>
                  </a:cubicBezTo>
                  <a:cubicBezTo>
                    <a:pt x="21493" y="6116"/>
                    <a:pt x="21527" y="5761"/>
                    <a:pt x="21526" y="5289"/>
                  </a:cubicBezTo>
                  <a:cubicBezTo>
                    <a:pt x="20819" y="3986"/>
                    <a:pt x="20508" y="5505"/>
                    <a:pt x="19872" y="3819"/>
                  </a:cubicBezTo>
                  <a:close/>
                  <a:moveTo>
                    <a:pt x="19872" y="3819"/>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71" name="Google Shape;1071;p80"/>
            <p:cNvSpPr/>
            <p:nvPr/>
          </p:nvSpPr>
          <p:spPr>
            <a:xfrm>
              <a:off x="9477029" y="2536292"/>
              <a:ext cx="106451" cy="54584"/>
            </a:xfrm>
            <a:custGeom>
              <a:rect b="b" l="l" r="r" t="t"/>
              <a:pathLst>
                <a:path extrusionOk="0" h="20915" w="21245">
                  <a:moveTo>
                    <a:pt x="8533" y="16449"/>
                  </a:moveTo>
                  <a:cubicBezTo>
                    <a:pt x="9545" y="15437"/>
                    <a:pt x="9913" y="17885"/>
                    <a:pt x="10741" y="20324"/>
                  </a:cubicBezTo>
                  <a:cubicBezTo>
                    <a:pt x="10797" y="20493"/>
                    <a:pt x="10835" y="20626"/>
                    <a:pt x="10875" y="20779"/>
                  </a:cubicBezTo>
                  <a:cubicBezTo>
                    <a:pt x="12013" y="20395"/>
                    <a:pt x="12875" y="19669"/>
                    <a:pt x="14029" y="19367"/>
                  </a:cubicBezTo>
                  <a:cubicBezTo>
                    <a:pt x="14859" y="19148"/>
                    <a:pt x="15940" y="19552"/>
                    <a:pt x="16789" y="19991"/>
                  </a:cubicBezTo>
                  <a:cubicBezTo>
                    <a:pt x="16636" y="19406"/>
                    <a:pt x="16542" y="18873"/>
                    <a:pt x="16631" y="18493"/>
                  </a:cubicBezTo>
                  <a:cubicBezTo>
                    <a:pt x="16906" y="17269"/>
                    <a:pt x="18286" y="18897"/>
                    <a:pt x="18750" y="19916"/>
                  </a:cubicBezTo>
                  <a:cubicBezTo>
                    <a:pt x="19207" y="20936"/>
                    <a:pt x="20681" y="21344"/>
                    <a:pt x="21141" y="20324"/>
                  </a:cubicBezTo>
                  <a:cubicBezTo>
                    <a:pt x="21600" y="19304"/>
                    <a:pt x="20404" y="18285"/>
                    <a:pt x="20130" y="17269"/>
                  </a:cubicBezTo>
                  <a:cubicBezTo>
                    <a:pt x="19990" y="16759"/>
                    <a:pt x="20355" y="15704"/>
                    <a:pt x="20753" y="14758"/>
                  </a:cubicBezTo>
                  <a:cubicBezTo>
                    <a:pt x="19954" y="13774"/>
                    <a:pt x="19129" y="12370"/>
                    <a:pt x="18840" y="12582"/>
                  </a:cubicBezTo>
                  <a:cubicBezTo>
                    <a:pt x="18425" y="12884"/>
                    <a:pt x="18425" y="8298"/>
                    <a:pt x="17873" y="8298"/>
                  </a:cubicBezTo>
                  <a:cubicBezTo>
                    <a:pt x="17320" y="8298"/>
                    <a:pt x="17320" y="7381"/>
                    <a:pt x="16769" y="7381"/>
                  </a:cubicBezTo>
                  <a:cubicBezTo>
                    <a:pt x="16215" y="7381"/>
                    <a:pt x="14145" y="7381"/>
                    <a:pt x="13593" y="8298"/>
                  </a:cubicBezTo>
                  <a:cubicBezTo>
                    <a:pt x="13042" y="9216"/>
                    <a:pt x="12351" y="6161"/>
                    <a:pt x="11662" y="6161"/>
                  </a:cubicBezTo>
                  <a:cubicBezTo>
                    <a:pt x="10969" y="6161"/>
                    <a:pt x="10142" y="4631"/>
                    <a:pt x="9727" y="3407"/>
                  </a:cubicBezTo>
                  <a:cubicBezTo>
                    <a:pt x="9313" y="2188"/>
                    <a:pt x="5862" y="4019"/>
                    <a:pt x="4895" y="2490"/>
                  </a:cubicBezTo>
                  <a:cubicBezTo>
                    <a:pt x="3929" y="964"/>
                    <a:pt x="2135" y="-256"/>
                    <a:pt x="1166" y="46"/>
                  </a:cubicBezTo>
                  <a:cubicBezTo>
                    <a:pt x="919" y="128"/>
                    <a:pt x="492" y="599"/>
                    <a:pt x="0" y="1250"/>
                  </a:cubicBezTo>
                  <a:cubicBezTo>
                    <a:pt x="1814" y="3584"/>
                    <a:pt x="4448" y="2976"/>
                    <a:pt x="4804" y="7185"/>
                  </a:cubicBezTo>
                  <a:cubicBezTo>
                    <a:pt x="5219" y="12072"/>
                    <a:pt x="6461" y="10134"/>
                    <a:pt x="5998" y="14311"/>
                  </a:cubicBezTo>
                  <a:cubicBezTo>
                    <a:pt x="5908" y="15135"/>
                    <a:pt x="5646" y="15931"/>
                    <a:pt x="5281" y="16669"/>
                  </a:cubicBezTo>
                  <a:cubicBezTo>
                    <a:pt x="6716" y="16908"/>
                    <a:pt x="8064" y="16920"/>
                    <a:pt x="8533" y="16449"/>
                  </a:cubicBezTo>
                  <a:close/>
                  <a:moveTo>
                    <a:pt x="8533" y="16449"/>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72" name="Google Shape;1072;p80"/>
            <p:cNvSpPr/>
            <p:nvPr/>
          </p:nvSpPr>
          <p:spPr>
            <a:xfrm>
              <a:off x="9257261" y="2568244"/>
              <a:ext cx="291880" cy="133130"/>
            </a:xfrm>
            <a:custGeom>
              <a:rect b="b" l="l" r="r" t="t"/>
              <a:pathLst>
                <a:path extrusionOk="0" h="21260" w="21429">
                  <a:moveTo>
                    <a:pt x="1738" y="3662"/>
                  </a:moveTo>
                  <a:cubicBezTo>
                    <a:pt x="2147" y="3275"/>
                    <a:pt x="3064" y="3791"/>
                    <a:pt x="3286" y="3275"/>
                  </a:cubicBezTo>
                  <a:cubicBezTo>
                    <a:pt x="3507" y="2759"/>
                    <a:pt x="2706" y="2113"/>
                    <a:pt x="2419" y="1510"/>
                  </a:cubicBezTo>
                  <a:cubicBezTo>
                    <a:pt x="2251" y="1159"/>
                    <a:pt x="2192" y="505"/>
                    <a:pt x="2135" y="0"/>
                  </a:cubicBezTo>
                  <a:cubicBezTo>
                    <a:pt x="2001" y="230"/>
                    <a:pt x="1826" y="417"/>
                    <a:pt x="1670" y="218"/>
                  </a:cubicBezTo>
                  <a:cubicBezTo>
                    <a:pt x="1365" y="-169"/>
                    <a:pt x="626" y="89"/>
                    <a:pt x="498" y="218"/>
                  </a:cubicBezTo>
                  <a:cubicBezTo>
                    <a:pt x="370" y="347"/>
                    <a:pt x="600" y="1444"/>
                    <a:pt x="600" y="2155"/>
                  </a:cubicBezTo>
                  <a:cubicBezTo>
                    <a:pt x="600" y="2865"/>
                    <a:pt x="268" y="3059"/>
                    <a:pt x="268" y="3512"/>
                  </a:cubicBezTo>
                  <a:cubicBezTo>
                    <a:pt x="268" y="3861"/>
                    <a:pt x="147" y="4098"/>
                    <a:pt x="0" y="4509"/>
                  </a:cubicBezTo>
                  <a:cubicBezTo>
                    <a:pt x="223" y="4933"/>
                    <a:pt x="440" y="5340"/>
                    <a:pt x="668" y="5340"/>
                  </a:cubicBezTo>
                  <a:cubicBezTo>
                    <a:pt x="1144" y="5340"/>
                    <a:pt x="1331" y="4050"/>
                    <a:pt x="1738" y="3662"/>
                  </a:cubicBezTo>
                  <a:close/>
                  <a:moveTo>
                    <a:pt x="20881" y="14756"/>
                  </a:moveTo>
                  <a:cubicBezTo>
                    <a:pt x="20699" y="14642"/>
                    <a:pt x="20972" y="12114"/>
                    <a:pt x="20881" y="11654"/>
                  </a:cubicBezTo>
                  <a:cubicBezTo>
                    <a:pt x="20790" y="11195"/>
                    <a:pt x="20563" y="9242"/>
                    <a:pt x="20835" y="9242"/>
                  </a:cubicBezTo>
                  <a:cubicBezTo>
                    <a:pt x="21083" y="9242"/>
                    <a:pt x="20811" y="7829"/>
                    <a:pt x="21136" y="7744"/>
                  </a:cubicBezTo>
                  <a:cubicBezTo>
                    <a:pt x="21066" y="7252"/>
                    <a:pt x="20991" y="6808"/>
                    <a:pt x="20925" y="6674"/>
                  </a:cubicBezTo>
                  <a:cubicBezTo>
                    <a:pt x="20756" y="6331"/>
                    <a:pt x="20245" y="7018"/>
                    <a:pt x="20042" y="5728"/>
                  </a:cubicBezTo>
                  <a:cubicBezTo>
                    <a:pt x="19838" y="4438"/>
                    <a:pt x="20042" y="4265"/>
                    <a:pt x="19736" y="3232"/>
                  </a:cubicBezTo>
                  <a:cubicBezTo>
                    <a:pt x="19430" y="2201"/>
                    <a:pt x="19294" y="1167"/>
                    <a:pt x="18921" y="1595"/>
                  </a:cubicBezTo>
                  <a:cubicBezTo>
                    <a:pt x="18747" y="1794"/>
                    <a:pt x="18250" y="1789"/>
                    <a:pt x="17720" y="1688"/>
                  </a:cubicBezTo>
                  <a:cubicBezTo>
                    <a:pt x="17168" y="2962"/>
                    <a:pt x="15958" y="3835"/>
                    <a:pt x="15589" y="3490"/>
                  </a:cubicBezTo>
                  <a:cubicBezTo>
                    <a:pt x="15130" y="3061"/>
                    <a:pt x="14247" y="3621"/>
                    <a:pt x="13584" y="3621"/>
                  </a:cubicBezTo>
                  <a:cubicBezTo>
                    <a:pt x="12921" y="3621"/>
                    <a:pt x="12734" y="2415"/>
                    <a:pt x="12224" y="2501"/>
                  </a:cubicBezTo>
                  <a:cubicBezTo>
                    <a:pt x="11714" y="2587"/>
                    <a:pt x="11714" y="1338"/>
                    <a:pt x="11204" y="1338"/>
                  </a:cubicBezTo>
                  <a:cubicBezTo>
                    <a:pt x="10695" y="1338"/>
                    <a:pt x="11086" y="692"/>
                    <a:pt x="9488" y="175"/>
                  </a:cubicBezTo>
                  <a:cubicBezTo>
                    <a:pt x="7890" y="-340"/>
                    <a:pt x="6514" y="1767"/>
                    <a:pt x="6004" y="2887"/>
                  </a:cubicBezTo>
                  <a:cubicBezTo>
                    <a:pt x="5495" y="4007"/>
                    <a:pt x="3659" y="2928"/>
                    <a:pt x="3490" y="3232"/>
                  </a:cubicBezTo>
                  <a:cubicBezTo>
                    <a:pt x="3319" y="3533"/>
                    <a:pt x="3523" y="4865"/>
                    <a:pt x="2911" y="5470"/>
                  </a:cubicBezTo>
                  <a:cubicBezTo>
                    <a:pt x="2299" y="6071"/>
                    <a:pt x="957" y="5470"/>
                    <a:pt x="498" y="5986"/>
                  </a:cubicBezTo>
                  <a:cubicBezTo>
                    <a:pt x="39" y="6502"/>
                    <a:pt x="-130" y="8223"/>
                    <a:pt x="260" y="8138"/>
                  </a:cubicBezTo>
                  <a:cubicBezTo>
                    <a:pt x="651" y="8051"/>
                    <a:pt x="855" y="8526"/>
                    <a:pt x="736" y="8955"/>
                  </a:cubicBezTo>
                  <a:cubicBezTo>
                    <a:pt x="618" y="9384"/>
                    <a:pt x="1059" y="10590"/>
                    <a:pt x="838" y="11109"/>
                  </a:cubicBezTo>
                  <a:cubicBezTo>
                    <a:pt x="618" y="11624"/>
                    <a:pt x="600" y="12613"/>
                    <a:pt x="873" y="13128"/>
                  </a:cubicBezTo>
                  <a:cubicBezTo>
                    <a:pt x="1144" y="13646"/>
                    <a:pt x="1195" y="14594"/>
                    <a:pt x="873" y="14722"/>
                  </a:cubicBezTo>
                  <a:cubicBezTo>
                    <a:pt x="549" y="14852"/>
                    <a:pt x="1433" y="15798"/>
                    <a:pt x="1450" y="16227"/>
                  </a:cubicBezTo>
                  <a:cubicBezTo>
                    <a:pt x="1467" y="16658"/>
                    <a:pt x="2198" y="16873"/>
                    <a:pt x="2198" y="17390"/>
                  </a:cubicBezTo>
                  <a:cubicBezTo>
                    <a:pt x="2198" y="17905"/>
                    <a:pt x="2419" y="18079"/>
                    <a:pt x="2776" y="17823"/>
                  </a:cubicBezTo>
                  <a:cubicBezTo>
                    <a:pt x="3133" y="17564"/>
                    <a:pt x="3269" y="18810"/>
                    <a:pt x="3490" y="19671"/>
                  </a:cubicBezTo>
                  <a:cubicBezTo>
                    <a:pt x="3710" y="20531"/>
                    <a:pt x="4967" y="19928"/>
                    <a:pt x="4967" y="18982"/>
                  </a:cubicBezTo>
                  <a:cubicBezTo>
                    <a:pt x="4967" y="18036"/>
                    <a:pt x="5341" y="17776"/>
                    <a:pt x="5902" y="17905"/>
                  </a:cubicBezTo>
                  <a:cubicBezTo>
                    <a:pt x="6463" y="18035"/>
                    <a:pt x="7195" y="19971"/>
                    <a:pt x="7466" y="20230"/>
                  </a:cubicBezTo>
                  <a:cubicBezTo>
                    <a:pt x="7737" y="20488"/>
                    <a:pt x="8298" y="19714"/>
                    <a:pt x="8655" y="19714"/>
                  </a:cubicBezTo>
                  <a:cubicBezTo>
                    <a:pt x="9012" y="19714"/>
                    <a:pt x="9522" y="18293"/>
                    <a:pt x="9726" y="17992"/>
                  </a:cubicBezTo>
                  <a:cubicBezTo>
                    <a:pt x="9930" y="17692"/>
                    <a:pt x="10286" y="18982"/>
                    <a:pt x="10610" y="18550"/>
                  </a:cubicBezTo>
                  <a:cubicBezTo>
                    <a:pt x="10933" y="18122"/>
                    <a:pt x="11289" y="17647"/>
                    <a:pt x="11494" y="17950"/>
                  </a:cubicBezTo>
                  <a:cubicBezTo>
                    <a:pt x="11697" y="18250"/>
                    <a:pt x="11000" y="19584"/>
                    <a:pt x="11188" y="20274"/>
                  </a:cubicBezTo>
                  <a:cubicBezTo>
                    <a:pt x="11263" y="20553"/>
                    <a:pt x="11246" y="20901"/>
                    <a:pt x="11214" y="21260"/>
                  </a:cubicBezTo>
                  <a:cubicBezTo>
                    <a:pt x="11918" y="21016"/>
                    <a:pt x="11852" y="19779"/>
                    <a:pt x="11894" y="19241"/>
                  </a:cubicBezTo>
                  <a:cubicBezTo>
                    <a:pt x="11939" y="18666"/>
                    <a:pt x="12121" y="18093"/>
                    <a:pt x="12348" y="18550"/>
                  </a:cubicBezTo>
                  <a:cubicBezTo>
                    <a:pt x="12575" y="19010"/>
                    <a:pt x="12893" y="19125"/>
                    <a:pt x="13392" y="18550"/>
                  </a:cubicBezTo>
                  <a:cubicBezTo>
                    <a:pt x="13891" y="17977"/>
                    <a:pt x="13937" y="17632"/>
                    <a:pt x="14118" y="18207"/>
                  </a:cubicBezTo>
                  <a:cubicBezTo>
                    <a:pt x="14300" y="18778"/>
                    <a:pt x="14708" y="18321"/>
                    <a:pt x="15434" y="18321"/>
                  </a:cubicBezTo>
                  <a:cubicBezTo>
                    <a:pt x="16161" y="18321"/>
                    <a:pt x="16297" y="17057"/>
                    <a:pt x="16978" y="17172"/>
                  </a:cubicBezTo>
                  <a:cubicBezTo>
                    <a:pt x="17659" y="17286"/>
                    <a:pt x="18248" y="16713"/>
                    <a:pt x="18248" y="16713"/>
                  </a:cubicBezTo>
                  <a:lnTo>
                    <a:pt x="18680" y="17041"/>
                  </a:lnTo>
                  <a:cubicBezTo>
                    <a:pt x="18857" y="16628"/>
                    <a:pt x="18844" y="16166"/>
                    <a:pt x="19192" y="16055"/>
                  </a:cubicBezTo>
                  <a:cubicBezTo>
                    <a:pt x="19736" y="15886"/>
                    <a:pt x="19940" y="16916"/>
                    <a:pt x="20211" y="16572"/>
                  </a:cubicBezTo>
                  <a:cubicBezTo>
                    <a:pt x="20483" y="16227"/>
                    <a:pt x="21347" y="18575"/>
                    <a:pt x="21425" y="17057"/>
                  </a:cubicBezTo>
                  <a:cubicBezTo>
                    <a:pt x="21470" y="16713"/>
                    <a:pt x="21062" y="14872"/>
                    <a:pt x="20881" y="14756"/>
                  </a:cubicBezTo>
                  <a:close/>
                  <a:moveTo>
                    <a:pt x="20881" y="14756"/>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73" name="Google Shape;1073;p80"/>
            <p:cNvSpPr/>
            <p:nvPr/>
          </p:nvSpPr>
          <p:spPr>
            <a:xfrm>
              <a:off x="10081392" y="2706697"/>
              <a:ext cx="35484" cy="39939"/>
            </a:xfrm>
            <a:custGeom>
              <a:rect b="b" l="l" r="r" t="t"/>
              <a:pathLst>
                <a:path extrusionOk="0" h="21409" w="20850">
                  <a:moveTo>
                    <a:pt x="10311" y="9"/>
                  </a:moveTo>
                  <a:cubicBezTo>
                    <a:pt x="7081" y="-191"/>
                    <a:pt x="885" y="3238"/>
                    <a:pt x="0" y="6356"/>
                  </a:cubicBezTo>
                  <a:cubicBezTo>
                    <a:pt x="642" y="7105"/>
                    <a:pt x="1247" y="8032"/>
                    <a:pt x="1537" y="9103"/>
                  </a:cubicBezTo>
                  <a:cubicBezTo>
                    <a:pt x="2252" y="11788"/>
                    <a:pt x="4410" y="14102"/>
                    <a:pt x="6920" y="15633"/>
                  </a:cubicBezTo>
                  <a:cubicBezTo>
                    <a:pt x="8468" y="16582"/>
                    <a:pt x="8246" y="19140"/>
                    <a:pt x="7842" y="21409"/>
                  </a:cubicBezTo>
                  <a:cubicBezTo>
                    <a:pt x="9270" y="21348"/>
                    <a:pt x="10730" y="21231"/>
                    <a:pt x="11719" y="20982"/>
                  </a:cubicBezTo>
                  <a:cubicBezTo>
                    <a:pt x="14343" y="20333"/>
                    <a:pt x="19990" y="11688"/>
                    <a:pt x="20793" y="9308"/>
                  </a:cubicBezTo>
                  <a:cubicBezTo>
                    <a:pt x="21600" y="6933"/>
                    <a:pt x="13737" y="225"/>
                    <a:pt x="10311" y="9"/>
                  </a:cubicBezTo>
                  <a:close/>
                  <a:moveTo>
                    <a:pt x="10311" y="9"/>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74" name="Google Shape;1074;p80"/>
            <p:cNvSpPr/>
            <p:nvPr/>
          </p:nvSpPr>
          <p:spPr>
            <a:xfrm>
              <a:off x="10795639" y="2546942"/>
              <a:ext cx="107595" cy="115823"/>
            </a:xfrm>
            <a:custGeom>
              <a:rect b="b" l="l" r="r" t="t"/>
              <a:pathLst>
                <a:path extrusionOk="0" h="21149" w="21600">
                  <a:moveTo>
                    <a:pt x="20736" y="1066"/>
                  </a:moveTo>
                  <a:cubicBezTo>
                    <a:pt x="19521" y="1494"/>
                    <a:pt x="19115" y="0"/>
                    <a:pt x="18100" y="0"/>
                  </a:cubicBezTo>
                  <a:cubicBezTo>
                    <a:pt x="17089" y="0"/>
                    <a:pt x="17291" y="2560"/>
                    <a:pt x="16281" y="2560"/>
                  </a:cubicBezTo>
                  <a:cubicBezTo>
                    <a:pt x="15266" y="2560"/>
                    <a:pt x="15468" y="4050"/>
                    <a:pt x="14051" y="4263"/>
                  </a:cubicBezTo>
                  <a:cubicBezTo>
                    <a:pt x="12636" y="4477"/>
                    <a:pt x="12228" y="4477"/>
                    <a:pt x="12834" y="5544"/>
                  </a:cubicBezTo>
                  <a:cubicBezTo>
                    <a:pt x="13443" y="6610"/>
                    <a:pt x="12027" y="6184"/>
                    <a:pt x="10811" y="6184"/>
                  </a:cubicBezTo>
                  <a:cubicBezTo>
                    <a:pt x="9594" y="6184"/>
                    <a:pt x="9594" y="5333"/>
                    <a:pt x="8785" y="5333"/>
                  </a:cubicBezTo>
                  <a:cubicBezTo>
                    <a:pt x="7977" y="5333"/>
                    <a:pt x="7368" y="6825"/>
                    <a:pt x="6760" y="7674"/>
                  </a:cubicBezTo>
                  <a:cubicBezTo>
                    <a:pt x="6153" y="8529"/>
                    <a:pt x="2102" y="10447"/>
                    <a:pt x="887" y="11087"/>
                  </a:cubicBezTo>
                  <a:cubicBezTo>
                    <a:pt x="542" y="11270"/>
                    <a:pt x="249" y="11833"/>
                    <a:pt x="0" y="12543"/>
                  </a:cubicBezTo>
                  <a:cubicBezTo>
                    <a:pt x="1451" y="12668"/>
                    <a:pt x="2947" y="13544"/>
                    <a:pt x="3596" y="14408"/>
                  </a:cubicBezTo>
                  <a:cubicBezTo>
                    <a:pt x="4480" y="15584"/>
                    <a:pt x="2573" y="16902"/>
                    <a:pt x="1736" y="17978"/>
                  </a:cubicBezTo>
                  <a:cubicBezTo>
                    <a:pt x="900" y="19057"/>
                    <a:pt x="2247" y="19106"/>
                    <a:pt x="2294" y="19986"/>
                  </a:cubicBezTo>
                  <a:cubicBezTo>
                    <a:pt x="2342" y="20865"/>
                    <a:pt x="3459" y="21600"/>
                    <a:pt x="3877" y="20818"/>
                  </a:cubicBezTo>
                  <a:cubicBezTo>
                    <a:pt x="4294" y="20037"/>
                    <a:pt x="4990" y="20329"/>
                    <a:pt x="6293" y="20329"/>
                  </a:cubicBezTo>
                  <a:cubicBezTo>
                    <a:pt x="6674" y="20329"/>
                    <a:pt x="6887" y="20519"/>
                    <a:pt x="7035" y="20777"/>
                  </a:cubicBezTo>
                  <a:cubicBezTo>
                    <a:pt x="7760" y="20163"/>
                    <a:pt x="8605" y="19609"/>
                    <a:pt x="8887" y="19311"/>
                  </a:cubicBezTo>
                  <a:cubicBezTo>
                    <a:pt x="9385" y="18786"/>
                    <a:pt x="10625" y="18656"/>
                    <a:pt x="11741" y="18656"/>
                  </a:cubicBezTo>
                  <a:cubicBezTo>
                    <a:pt x="12432" y="18656"/>
                    <a:pt x="12893" y="18428"/>
                    <a:pt x="13402" y="17997"/>
                  </a:cubicBezTo>
                  <a:cubicBezTo>
                    <a:pt x="12219" y="16638"/>
                    <a:pt x="11061" y="15527"/>
                    <a:pt x="10616" y="15241"/>
                  </a:cubicBezTo>
                  <a:cubicBezTo>
                    <a:pt x="9548" y="14555"/>
                    <a:pt x="10197" y="12645"/>
                    <a:pt x="11498" y="12304"/>
                  </a:cubicBezTo>
                  <a:cubicBezTo>
                    <a:pt x="12802" y="11961"/>
                    <a:pt x="16007" y="9367"/>
                    <a:pt x="16985" y="8780"/>
                  </a:cubicBezTo>
                  <a:cubicBezTo>
                    <a:pt x="17961" y="8194"/>
                    <a:pt x="17309" y="6286"/>
                    <a:pt x="18098" y="4768"/>
                  </a:cubicBezTo>
                  <a:cubicBezTo>
                    <a:pt x="18510" y="3975"/>
                    <a:pt x="20054" y="2464"/>
                    <a:pt x="21600" y="1198"/>
                  </a:cubicBezTo>
                  <a:cubicBezTo>
                    <a:pt x="21269" y="1049"/>
                    <a:pt x="20965" y="983"/>
                    <a:pt x="20736" y="1066"/>
                  </a:cubicBezTo>
                  <a:close/>
                  <a:moveTo>
                    <a:pt x="20736" y="1066"/>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75" name="Google Shape;1075;p80"/>
            <p:cNvSpPr/>
            <p:nvPr/>
          </p:nvSpPr>
          <p:spPr>
            <a:xfrm>
              <a:off x="10118020" y="2823852"/>
              <a:ext cx="117897" cy="77214"/>
            </a:xfrm>
            <a:custGeom>
              <a:rect b="b" l="l" r="r" t="t"/>
              <a:pathLst>
                <a:path extrusionOk="0" h="20862" w="21260">
                  <a:moveTo>
                    <a:pt x="21236" y="13495"/>
                  </a:moveTo>
                  <a:cubicBezTo>
                    <a:pt x="21043" y="13470"/>
                    <a:pt x="20835" y="13458"/>
                    <a:pt x="20589" y="13470"/>
                  </a:cubicBezTo>
                  <a:cubicBezTo>
                    <a:pt x="18963" y="13578"/>
                    <a:pt x="17964" y="12171"/>
                    <a:pt x="16900" y="12279"/>
                  </a:cubicBezTo>
                  <a:cubicBezTo>
                    <a:pt x="15836" y="12388"/>
                    <a:pt x="12774" y="10335"/>
                    <a:pt x="11460" y="8498"/>
                  </a:cubicBezTo>
                  <a:cubicBezTo>
                    <a:pt x="10147" y="6659"/>
                    <a:pt x="6581" y="2767"/>
                    <a:pt x="5707" y="1255"/>
                  </a:cubicBezTo>
                  <a:cubicBezTo>
                    <a:pt x="4832" y="-260"/>
                    <a:pt x="3580" y="-260"/>
                    <a:pt x="3455" y="497"/>
                  </a:cubicBezTo>
                  <a:cubicBezTo>
                    <a:pt x="3341" y="1191"/>
                    <a:pt x="2698" y="1252"/>
                    <a:pt x="1727" y="1421"/>
                  </a:cubicBezTo>
                  <a:cubicBezTo>
                    <a:pt x="1478" y="2176"/>
                    <a:pt x="446" y="3188"/>
                    <a:pt x="446" y="4206"/>
                  </a:cubicBezTo>
                  <a:cubicBezTo>
                    <a:pt x="446" y="5363"/>
                    <a:pt x="0" y="6903"/>
                    <a:pt x="0" y="7866"/>
                  </a:cubicBezTo>
                  <a:cubicBezTo>
                    <a:pt x="0" y="8826"/>
                    <a:pt x="1112" y="9014"/>
                    <a:pt x="1447" y="9788"/>
                  </a:cubicBezTo>
                  <a:cubicBezTo>
                    <a:pt x="1781" y="10557"/>
                    <a:pt x="3563" y="10942"/>
                    <a:pt x="3673" y="11713"/>
                  </a:cubicBezTo>
                  <a:cubicBezTo>
                    <a:pt x="3786" y="12482"/>
                    <a:pt x="5010" y="13445"/>
                    <a:pt x="5788" y="13639"/>
                  </a:cubicBezTo>
                  <a:cubicBezTo>
                    <a:pt x="6568" y="13830"/>
                    <a:pt x="7682" y="15370"/>
                    <a:pt x="8128" y="15947"/>
                  </a:cubicBezTo>
                  <a:cubicBezTo>
                    <a:pt x="8571" y="16524"/>
                    <a:pt x="10243" y="15178"/>
                    <a:pt x="10798" y="15178"/>
                  </a:cubicBezTo>
                  <a:cubicBezTo>
                    <a:pt x="11357" y="15178"/>
                    <a:pt x="12247" y="16907"/>
                    <a:pt x="12358" y="17869"/>
                  </a:cubicBezTo>
                  <a:cubicBezTo>
                    <a:pt x="12469" y="18835"/>
                    <a:pt x="15364" y="19412"/>
                    <a:pt x="16032" y="20375"/>
                  </a:cubicBezTo>
                  <a:cubicBezTo>
                    <a:pt x="16699" y="21340"/>
                    <a:pt x="20263" y="20760"/>
                    <a:pt x="20931" y="19603"/>
                  </a:cubicBezTo>
                  <a:cubicBezTo>
                    <a:pt x="21600" y="18449"/>
                    <a:pt x="21043" y="16330"/>
                    <a:pt x="21043" y="14601"/>
                  </a:cubicBezTo>
                  <a:cubicBezTo>
                    <a:pt x="21043" y="14024"/>
                    <a:pt x="21120" y="13714"/>
                    <a:pt x="21236" y="13495"/>
                  </a:cubicBezTo>
                  <a:close/>
                  <a:moveTo>
                    <a:pt x="21236" y="13495"/>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76" name="Google Shape;1076;p80"/>
            <p:cNvSpPr/>
            <p:nvPr/>
          </p:nvSpPr>
          <p:spPr>
            <a:xfrm>
              <a:off x="10292003" y="2855802"/>
              <a:ext cx="133922" cy="340810"/>
            </a:xfrm>
            <a:custGeom>
              <a:rect b="b" l="l" r="r" t="t"/>
              <a:pathLst>
                <a:path extrusionOk="0" h="21393" w="21600">
                  <a:moveTo>
                    <a:pt x="17461" y="19507"/>
                  </a:moveTo>
                  <a:cubicBezTo>
                    <a:pt x="17461" y="19057"/>
                    <a:pt x="16663" y="19011"/>
                    <a:pt x="16663" y="18650"/>
                  </a:cubicBezTo>
                  <a:cubicBezTo>
                    <a:pt x="16663" y="18289"/>
                    <a:pt x="16663" y="17657"/>
                    <a:pt x="15666" y="17251"/>
                  </a:cubicBezTo>
                  <a:cubicBezTo>
                    <a:pt x="14666" y="16845"/>
                    <a:pt x="14169" y="16257"/>
                    <a:pt x="14767" y="16032"/>
                  </a:cubicBezTo>
                  <a:cubicBezTo>
                    <a:pt x="15367" y="15807"/>
                    <a:pt x="14866" y="15175"/>
                    <a:pt x="15167" y="15220"/>
                  </a:cubicBezTo>
                  <a:cubicBezTo>
                    <a:pt x="15466" y="15266"/>
                    <a:pt x="15865" y="14814"/>
                    <a:pt x="15266" y="14679"/>
                  </a:cubicBezTo>
                  <a:cubicBezTo>
                    <a:pt x="14666" y="14544"/>
                    <a:pt x="15266" y="14002"/>
                    <a:pt x="14767" y="13912"/>
                  </a:cubicBezTo>
                  <a:cubicBezTo>
                    <a:pt x="14268" y="13822"/>
                    <a:pt x="12872" y="13100"/>
                    <a:pt x="12872" y="12875"/>
                  </a:cubicBezTo>
                  <a:cubicBezTo>
                    <a:pt x="12872" y="12649"/>
                    <a:pt x="13273" y="11385"/>
                    <a:pt x="13371" y="11070"/>
                  </a:cubicBezTo>
                  <a:cubicBezTo>
                    <a:pt x="13470" y="10753"/>
                    <a:pt x="14467" y="10708"/>
                    <a:pt x="14767" y="10708"/>
                  </a:cubicBezTo>
                  <a:cubicBezTo>
                    <a:pt x="15066" y="10708"/>
                    <a:pt x="16264" y="10753"/>
                    <a:pt x="16663" y="10438"/>
                  </a:cubicBezTo>
                  <a:cubicBezTo>
                    <a:pt x="17063" y="10122"/>
                    <a:pt x="18756" y="10077"/>
                    <a:pt x="18956" y="9851"/>
                  </a:cubicBezTo>
                  <a:cubicBezTo>
                    <a:pt x="19156" y="9626"/>
                    <a:pt x="20254" y="9626"/>
                    <a:pt x="20254" y="9355"/>
                  </a:cubicBezTo>
                  <a:cubicBezTo>
                    <a:pt x="20254" y="9084"/>
                    <a:pt x="21548" y="8407"/>
                    <a:pt x="21548" y="8407"/>
                  </a:cubicBezTo>
                  <a:cubicBezTo>
                    <a:pt x="21568" y="8405"/>
                    <a:pt x="21581" y="8410"/>
                    <a:pt x="21600" y="8410"/>
                  </a:cubicBezTo>
                  <a:cubicBezTo>
                    <a:pt x="21450" y="8290"/>
                    <a:pt x="21121" y="8398"/>
                    <a:pt x="20463" y="8517"/>
                  </a:cubicBezTo>
                  <a:cubicBezTo>
                    <a:pt x="19343" y="8720"/>
                    <a:pt x="18784" y="8441"/>
                    <a:pt x="18894" y="8137"/>
                  </a:cubicBezTo>
                  <a:cubicBezTo>
                    <a:pt x="19007" y="7832"/>
                    <a:pt x="18111" y="7832"/>
                    <a:pt x="17494" y="7832"/>
                  </a:cubicBezTo>
                  <a:cubicBezTo>
                    <a:pt x="16877" y="7832"/>
                    <a:pt x="17270" y="7377"/>
                    <a:pt x="17494" y="7072"/>
                  </a:cubicBezTo>
                  <a:cubicBezTo>
                    <a:pt x="17720" y="6768"/>
                    <a:pt x="17270" y="6591"/>
                    <a:pt x="16541" y="6565"/>
                  </a:cubicBezTo>
                  <a:cubicBezTo>
                    <a:pt x="15814" y="6540"/>
                    <a:pt x="15477" y="5831"/>
                    <a:pt x="15758" y="5627"/>
                  </a:cubicBezTo>
                  <a:cubicBezTo>
                    <a:pt x="16038" y="5425"/>
                    <a:pt x="14247" y="5247"/>
                    <a:pt x="13462" y="5425"/>
                  </a:cubicBezTo>
                  <a:cubicBezTo>
                    <a:pt x="12677" y="5602"/>
                    <a:pt x="13237" y="5121"/>
                    <a:pt x="13015" y="4867"/>
                  </a:cubicBezTo>
                  <a:cubicBezTo>
                    <a:pt x="12789" y="4614"/>
                    <a:pt x="14021" y="3752"/>
                    <a:pt x="15086" y="3271"/>
                  </a:cubicBezTo>
                  <a:cubicBezTo>
                    <a:pt x="16150" y="2789"/>
                    <a:pt x="15703" y="2155"/>
                    <a:pt x="15703" y="1598"/>
                  </a:cubicBezTo>
                  <a:cubicBezTo>
                    <a:pt x="15703" y="1040"/>
                    <a:pt x="15198" y="1040"/>
                    <a:pt x="14695" y="1040"/>
                  </a:cubicBezTo>
                  <a:cubicBezTo>
                    <a:pt x="14189" y="1040"/>
                    <a:pt x="14133" y="711"/>
                    <a:pt x="14133" y="406"/>
                  </a:cubicBezTo>
                  <a:cubicBezTo>
                    <a:pt x="14133" y="103"/>
                    <a:pt x="13069" y="-125"/>
                    <a:pt x="12453" y="77"/>
                  </a:cubicBezTo>
                  <a:cubicBezTo>
                    <a:pt x="12368" y="106"/>
                    <a:pt x="12215" y="145"/>
                    <a:pt x="12027" y="190"/>
                  </a:cubicBezTo>
                  <a:cubicBezTo>
                    <a:pt x="12051" y="193"/>
                    <a:pt x="12076" y="194"/>
                    <a:pt x="12076" y="194"/>
                  </a:cubicBezTo>
                  <a:cubicBezTo>
                    <a:pt x="12076" y="194"/>
                    <a:pt x="11876" y="646"/>
                    <a:pt x="11475" y="736"/>
                  </a:cubicBezTo>
                  <a:cubicBezTo>
                    <a:pt x="11077" y="827"/>
                    <a:pt x="11077" y="1096"/>
                    <a:pt x="11675" y="1503"/>
                  </a:cubicBezTo>
                  <a:cubicBezTo>
                    <a:pt x="12273" y="1909"/>
                    <a:pt x="10779" y="1728"/>
                    <a:pt x="10578" y="1503"/>
                  </a:cubicBezTo>
                  <a:cubicBezTo>
                    <a:pt x="10378" y="1277"/>
                    <a:pt x="9181" y="1638"/>
                    <a:pt x="8485" y="1909"/>
                  </a:cubicBezTo>
                  <a:cubicBezTo>
                    <a:pt x="7786" y="2180"/>
                    <a:pt x="6788" y="2315"/>
                    <a:pt x="6788" y="2812"/>
                  </a:cubicBezTo>
                  <a:cubicBezTo>
                    <a:pt x="6788" y="3308"/>
                    <a:pt x="5890" y="3804"/>
                    <a:pt x="6090" y="4210"/>
                  </a:cubicBezTo>
                  <a:cubicBezTo>
                    <a:pt x="6290" y="4616"/>
                    <a:pt x="5092" y="5384"/>
                    <a:pt x="5193" y="5610"/>
                  </a:cubicBezTo>
                  <a:cubicBezTo>
                    <a:pt x="5293" y="5835"/>
                    <a:pt x="3498" y="5565"/>
                    <a:pt x="3199" y="5565"/>
                  </a:cubicBezTo>
                  <a:cubicBezTo>
                    <a:pt x="2898" y="5565"/>
                    <a:pt x="3098" y="6421"/>
                    <a:pt x="2698" y="6692"/>
                  </a:cubicBezTo>
                  <a:cubicBezTo>
                    <a:pt x="2299" y="6963"/>
                    <a:pt x="2598" y="7910"/>
                    <a:pt x="2000" y="7910"/>
                  </a:cubicBezTo>
                  <a:cubicBezTo>
                    <a:pt x="1403" y="7910"/>
                    <a:pt x="904" y="8767"/>
                    <a:pt x="904" y="8767"/>
                  </a:cubicBezTo>
                  <a:cubicBezTo>
                    <a:pt x="904" y="8767"/>
                    <a:pt x="417" y="8916"/>
                    <a:pt x="0" y="9102"/>
                  </a:cubicBezTo>
                  <a:cubicBezTo>
                    <a:pt x="487" y="9555"/>
                    <a:pt x="1380" y="10048"/>
                    <a:pt x="2371" y="10233"/>
                  </a:cubicBezTo>
                  <a:cubicBezTo>
                    <a:pt x="3827" y="10503"/>
                    <a:pt x="4797" y="11837"/>
                    <a:pt x="5246" y="12547"/>
                  </a:cubicBezTo>
                  <a:cubicBezTo>
                    <a:pt x="5694" y="13256"/>
                    <a:pt x="5394" y="13984"/>
                    <a:pt x="4873" y="14389"/>
                  </a:cubicBezTo>
                  <a:cubicBezTo>
                    <a:pt x="4349" y="14795"/>
                    <a:pt x="5059" y="14811"/>
                    <a:pt x="5917" y="15014"/>
                  </a:cubicBezTo>
                  <a:cubicBezTo>
                    <a:pt x="6777" y="15216"/>
                    <a:pt x="7747" y="15284"/>
                    <a:pt x="8383" y="14879"/>
                  </a:cubicBezTo>
                  <a:cubicBezTo>
                    <a:pt x="9020" y="14473"/>
                    <a:pt x="10325" y="14186"/>
                    <a:pt x="10512" y="13730"/>
                  </a:cubicBezTo>
                  <a:cubicBezTo>
                    <a:pt x="10699" y="13274"/>
                    <a:pt x="11297" y="13949"/>
                    <a:pt x="11819" y="14186"/>
                  </a:cubicBezTo>
                  <a:cubicBezTo>
                    <a:pt x="12343" y="14423"/>
                    <a:pt x="12716" y="14879"/>
                    <a:pt x="12828" y="15453"/>
                  </a:cubicBezTo>
                  <a:cubicBezTo>
                    <a:pt x="12938" y="16027"/>
                    <a:pt x="13051" y="17463"/>
                    <a:pt x="14133" y="17920"/>
                  </a:cubicBezTo>
                  <a:cubicBezTo>
                    <a:pt x="15217" y="18375"/>
                    <a:pt x="15404" y="19373"/>
                    <a:pt x="15105" y="19728"/>
                  </a:cubicBezTo>
                  <a:cubicBezTo>
                    <a:pt x="14807" y="20083"/>
                    <a:pt x="15666" y="20691"/>
                    <a:pt x="15441" y="21080"/>
                  </a:cubicBezTo>
                  <a:cubicBezTo>
                    <a:pt x="15395" y="21157"/>
                    <a:pt x="15348" y="21268"/>
                    <a:pt x="15293" y="21390"/>
                  </a:cubicBezTo>
                  <a:cubicBezTo>
                    <a:pt x="16268" y="21475"/>
                    <a:pt x="17461" y="19507"/>
                    <a:pt x="17461" y="19507"/>
                  </a:cubicBezTo>
                  <a:close/>
                  <a:moveTo>
                    <a:pt x="17461" y="19507"/>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77" name="Google Shape;1077;p80"/>
            <p:cNvSpPr/>
            <p:nvPr/>
          </p:nvSpPr>
          <p:spPr>
            <a:xfrm>
              <a:off x="10246218" y="2866453"/>
              <a:ext cx="45785" cy="29289"/>
            </a:xfrm>
            <a:custGeom>
              <a:rect b="b" l="l" r="r" t="t"/>
              <a:pathLst>
                <a:path extrusionOk="0" h="19254" w="20819">
                  <a:moveTo>
                    <a:pt x="20787" y="6304"/>
                  </a:moveTo>
                  <a:cubicBezTo>
                    <a:pt x="16538" y="-168"/>
                    <a:pt x="15384" y="5052"/>
                    <a:pt x="12542" y="2573"/>
                  </a:cubicBezTo>
                  <a:cubicBezTo>
                    <a:pt x="9534" y="-47"/>
                    <a:pt x="8111" y="-835"/>
                    <a:pt x="6684" y="997"/>
                  </a:cubicBezTo>
                  <a:cubicBezTo>
                    <a:pt x="5253" y="2836"/>
                    <a:pt x="3037" y="2573"/>
                    <a:pt x="1610" y="8345"/>
                  </a:cubicBezTo>
                  <a:cubicBezTo>
                    <a:pt x="1146" y="10245"/>
                    <a:pt x="561" y="12009"/>
                    <a:pt x="0" y="13343"/>
                  </a:cubicBezTo>
                  <a:cubicBezTo>
                    <a:pt x="492" y="15107"/>
                    <a:pt x="1248" y="16340"/>
                    <a:pt x="1858" y="16091"/>
                  </a:cubicBezTo>
                  <a:cubicBezTo>
                    <a:pt x="2984" y="15619"/>
                    <a:pt x="4395" y="18899"/>
                    <a:pt x="6643" y="17963"/>
                  </a:cubicBezTo>
                  <a:cubicBezTo>
                    <a:pt x="8903" y="17027"/>
                    <a:pt x="10318" y="20300"/>
                    <a:pt x="13420" y="18899"/>
                  </a:cubicBezTo>
                  <a:cubicBezTo>
                    <a:pt x="16518" y="17492"/>
                    <a:pt x="19340" y="20765"/>
                    <a:pt x="20470" y="17492"/>
                  </a:cubicBezTo>
                  <a:cubicBezTo>
                    <a:pt x="21600" y="14218"/>
                    <a:pt x="19624" y="7220"/>
                    <a:pt x="19624" y="7220"/>
                  </a:cubicBezTo>
                  <a:cubicBezTo>
                    <a:pt x="19624" y="7220"/>
                    <a:pt x="20145" y="6789"/>
                    <a:pt x="20787" y="6304"/>
                  </a:cubicBezTo>
                  <a:close/>
                  <a:moveTo>
                    <a:pt x="20787" y="6304"/>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78" name="Google Shape;1078;p80"/>
            <p:cNvSpPr/>
            <p:nvPr/>
          </p:nvSpPr>
          <p:spPr>
            <a:xfrm>
              <a:off x="10438515" y="2962305"/>
              <a:ext cx="113319" cy="276908"/>
            </a:xfrm>
            <a:custGeom>
              <a:rect b="b" l="l" r="r" t="t"/>
              <a:pathLst>
                <a:path extrusionOk="0" h="21320" w="21183">
                  <a:moveTo>
                    <a:pt x="15959" y="2529"/>
                  </a:moveTo>
                  <a:cubicBezTo>
                    <a:pt x="15150" y="2473"/>
                    <a:pt x="13064" y="1753"/>
                    <a:pt x="13064" y="1475"/>
                  </a:cubicBezTo>
                  <a:cubicBezTo>
                    <a:pt x="13064" y="1197"/>
                    <a:pt x="14109" y="754"/>
                    <a:pt x="12255" y="643"/>
                  </a:cubicBezTo>
                  <a:cubicBezTo>
                    <a:pt x="10405" y="532"/>
                    <a:pt x="10174" y="200"/>
                    <a:pt x="9827" y="33"/>
                  </a:cubicBezTo>
                  <a:cubicBezTo>
                    <a:pt x="9478" y="-133"/>
                    <a:pt x="7972" y="366"/>
                    <a:pt x="7511" y="754"/>
                  </a:cubicBezTo>
                  <a:cubicBezTo>
                    <a:pt x="7049" y="1142"/>
                    <a:pt x="6586" y="643"/>
                    <a:pt x="5543" y="921"/>
                  </a:cubicBezTo>
                  <a:cubicBezTo>
                    <a:pt x="4502" y="1197"/>
                    <a:pt x="3461" y="532"/>
                    <a:pt x="2999" y="921"/>
                  </a:cubicBezTo>
                  <a:cubicBezTo>
                    <a:pt x="2535" y="1309"/>
                    <a:pt x="1378" y="699"/>
                    <a:pt x="799" y="1031"/>
                  </a:cubicBezTo>
                  <a:cubicBezTo>
                    <a:pt x="579" y="1158"/>
                    <a:pt x="290" y="1260"/>
                    <a:pt x="0" y="1329"/>
                  </a:cubicBezTo>
                  <a:cubicBezTo>
                    <a:pt x="507" y="1601"/>
                    <a:pt x="1058" y="1865"/>
                    <a:pt x="1058" y="2070"/>
                  </a:cubicBezTo>
                  <a:cubicBezTo>
                    <a:pt x="1058" y="2426"/>
                    <a:pt x="2542" y="2693"/>
                    <a:pt x="2542" y="3138"/>
                  </a:cubicBezTo>
                  <a:cubicBezTo>
                    <a:pt x="2542" y="3582"/>
                    <a:pt x="4400" y="3940"/>
                    <a:pt x="4958" y="3760"/>
                  </a:cubicBezTo>
                  <a:cubicBezTo>
                    <a:pt x="5515" y="3582"/>
                    <a:pt x="6816" y="3405"/>
                    <a:pt x="6999" y="4027"/>
                  </a:cubicBezTo>
                  <a:cubicBezTo>
                    <a:pt x="7184" y="4651"/>
                    <a:pt x="7930" y="4651"/>
                    <a:pt x="7930" y="5095"/>
                  </a:cubicBezTo>
                  <a:cubicBezTo>
                    <a:pt x="7930" y="5540"/>
                    <a:pt x="6072" y="5274"/>
                    <a:pt x="5700" y="5718"/>
                  </a:cubicBezTo>
                  <a:cubicBezTo>
                    <a:pt x="5328" y="6162"/>
                    <a:pt x="8856" y="6696"/>
                    <a:pt x="8856" y="7052"/>
                  </a:cubicBezTo>
                  <a:cubicBezTo>
                    <a:pt x="8856" y="7408"/>
                    <a:pt x="9970" y="7853"/>
                    <a:pt x="10340" y="8297"/>
                  </a:cubicBezTo>
                  <a:cubicBezTo>
                    <a:pt x="10714" y="8742"/>
                    <a:pt x="12386" y="9277"/>
                    <a:pt x="12754" y="9811"/>
                  </a:cubicBezTo>
                  <a:cubicBezTo>
                    <a:pt x="13126" y="10344"/>
                    <a:pt x="14612" y="10611"/>
                    <a:pt x="15171" y="10878"/>
                  </a:cubicBezTo>
                  <a:cubicBezTo>
                    <a:pt x="15725" y="11145"/>
                    <a:pt x="15910" y="11767"/>
                    <a:pt x="15725" y="12301"/>
                  </a:cubicBezTo>
                  <a:cubicBezTo>
                    <a:pt x="15542" y="12834"/>
                    <a:pt x="15540" y="13814"/>
                    <a:pt x="16654" y="14614"/>
                  </a:cubicBezTo>
                  <a:cubicBezTo>
                    <a:pt x="17768" y="15416"/>
                    <a:pt x="15355" y="15771"/>
                    <a:pt x="14612" y="16215"/>
                  </a:cubicBezTo>
                  <a:cubicBezTo>
                    <a:pt x="13870" y="16661"/>
                    <a:pt x="14240" y="17283"/>
                    <a:pt x="12012" y="17016"/>
                  </a:cubicBezTo>
                  <a:cubicBezTo>
                    <a:pt x="9785" y="16749"/>
                    <a:pt x="12386" y="17906"/>
                    <a:pt x="12012" y="18262"/>
                  </a:cubicBezTo>
                  <a:cubicBezTo>
                    <a:pt x="11642" y="18618"/>
                    <a:pt x="8671" y="17906"/>
                    <a:pt x="8671" y="18262"/>
                  </a:cubicBezTo>
                  <a:cubicBezTo>
                    <a:pt x="8671" y="18476"/>
                    <a:pt x="7668" y="18753"/>
                    <a:pt x="6866" y="18941"/>
                  </a:cubicBezTo>
                  <a:cubicBezTo>
                    <a:pt x="7184" y="19141"/>
                    <a:pt x="7636" y="19253"/>
                    <a:pt x="8164" y="19411"/>
                  </a:cubicBezTo>
                  <a:cubicBezTo>
                    <a:pt x="8858" y="19618"/>
                    <a:pt x="7300" y="19971"/>
                    <a:pt x="7341" y="20636"/>
                  </a:cubicBezTo>
                  <a:cubicBezTo>
                    <a:pt x="7385" y="21301"/>
                    <a:pt x="8425" y="21467"/>
                    <a:pt x="8814" y="21196"/>
                  </a:cubicBezTo>
                  <a:cubicBezTo>
                    <a:pt x="9204" y="20926"/>
                    <a:pt x="10808" y="20324"/>
                    <a:pt x="11458" y="20221"/>
                  </a:cubicBezTo>
                  <a:cubicBezTo>
                    <a:pt x="12109" y="20117"/>
                    <a:pt x="11458" y="19661"/>
                    <a:pt x="12150" y="19681"/>
                  </a:cubicBezTo>
                  <a:cubicBezTo>
                    <a:pt x="12844" y="19701"/>
                    <a:pt x="12627" y="19203"/>
                    <a:pt x="12933" y="18932"/>
                  </a:cubicBezTo>
                  <a:cubicBezTo>
                    <a:pt x="13236" y="18663"/>
                    <a:pt x="13712" y="18766"/>
                    <a:pt x="14753" y="18788"/>
                  </a:cubicBezTo>
                  <a:cubicBezTo>
                    <a:pt x="15792" y="18808"/>
                    <a:pt x="17263" y="18330"/>
                    <a:pt x="18738" y="17874"/>
                  </a:cubicBezTo>
                  <a:cubicBezTo>
                    <a:pt x="20212" y="17418"/>
                    <a:pt x="20471" y="17314"/>
                    <a:pt x="21033" y="16005"/>
                  </a:cubicBezTo>
                  <a:cubicBezTo>
                    <a:pt x="21600" y="14698"/>
                    <a:pt x="20384" y="13140"/>
                    <a:pt x="20341" y="12745"/>
                  </a:cubicBezTo>
                  <a:cubicBezTo>
                    <a:pt x="20301" y="12351"/>
                    <a:pt x="18304" y="10524"/>
                    <a:pt x="17568" y="10544"/>
                  </a:cubicBezTo>
                  <a:cubicBezTo>
                    <a:pt x="16831" y="10565"/>
                    <a:pt x="13451" y="8903"/>
                    <a:pt x="12844" y="8634"/>
                  </a:cubicBezTo>
                  <a:cubicBezTo>
                    <a:pt x="12239" y="8364"/>
                    <a:pt x="12411" y="7907"/>
                    <a:pt x="11545" y="7553"/>
                  </a:cubicBezTo>
                  <a:cubicBezTo>
                    <a:pt x="10677" y="7202"/>
                    <a:pt x="10592" y="6287"/>
                    <a:pt x="10808" y="5644"/>
                  </a:cubicBezTo>
                  <a:cubicBezTo>
                    <a:pt x="11026" y="5000"/>
                    <a:pt x="12933" y="4855"/>
                    <a:pt x="12889" y="4418"/>
                  </a:cubicBezTo>
                  <a:cubicBezTo>
                    <a:pt x="12848" y="3982"/>
                    <a:pt x="13061" y="3609"/>
                    <a:pt x="14014" y="3589"/>
                  </a:cubicBezTo>
                  <a:cubicBezTo>
                    <a:pt x="14968" y="3567"/>
                    <a:pt x="15878" y="3193"/>
                    <a:pt x="16311" y="2860"/>
                  </a:cubicBezTo>
                  <a:cubicBezTo>
                    <a:pt x="16374" y="2812"/>
                    <a:pt x="16462" y="2781"/>
                    <a:pt x="16559" y="2759"/>
                  </a:cubicBezTo>
                  <a:cubicBezTo>
                    <a:pt x="16317" y="2625"/>
                    <a:pt x="16107" y="2539"/>
                    <a:pt x="15959" y="2529"/>
                  </a:cubicBezTo>
                  <a:close/>
                  <a:moveTo>
                    <a:pt x="15959" y="2529"/>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79" name="Google Shape;1079;p80"/>
            <p:cNvSpPr/>
            <p:nvPr/>
          </p:nvSpPr>
          <p:spPr>
            <a:xfrm>
              <a:off x="10447672" y="3122060"/>
              <a:ext cx="86992" cy="78547"/>
            </a:xfrm>
            <a:custGeom>
              <a:rect b="b" l="l" r="r" t="t"/>
              <a:pathLst>
                <a:path extrusionOk="0" h="21453" w="19806">
                  <a:moveTo>
                    <a:pt x="9793" y="19053"/>
                  </a:moveTo>
                  <a:cubicBezTo>
                    <a:pt x="9793" y="17797"/>
                    <a:pt x="13389" y="20312"/>
                    <a:pt x="13837" y="19053"/>
                  </a:cubicBezTo>
                  <a:cubicBezTo>
                    <a:pt x="14289" y="17797"/>
                    <a:pt x="11142" y="13709"/>
                    <a:pt x="13837" y="14655"/>
                  </a:cubicBezTo>
                  <a:cubicBezTo>
                    <a:pt x="16535" y="15598"/>
                    <a:pt x="16086" y="13399"/>
                    <a:pt x="16985" y="11826"/>
                  </a:cubicBezTo>
                  <a:cubicBezTo>
                    <a:pt x="17883" y="10256"/>
                    <a:pt x="20805" y="9003"/>
                    <a:pt x="19456" y="6171"/>
                  </a:cubicBezTo>
                  <a:cubicBezTo>
                    <a:pt x="18501" y="4164"/>
                    <a:pt x="18227" y="1852"/>
                    <a:pt x="18227" y="0"/>
                  </a:cubicBezTo>
                  <a:cubicBezTo>
                    <a:pt x="17358" y="960"/>
                    <a:pt x="16304" y="1033"/>
                    <a:pt x="15709" y="703"/>
                  </a:cubicBezTo>
                  <a:cubicBezTo>
                    <a:pt x="14952" y="276"/>
                    <a:pt x="13286" y="65"/>
                    <a:pt x="13286" y="1759"/>
                  </a:cubicBezTo>
                  <a:cubicBezTo>
                    <a:pt x="13286" y="3450"/>
                    <a:pt x="12077" y="3876"/>
                    <a:pt x="12226" y="3029"/>
                  </a:cubicBezTo>
                  <a:cubicBezTo>
                    <a:pt x="12379" y="2182"/>
                    <a:pt x="11017" y="2394"/>
                    <a:pt x="10259" y="1123"/>
                  </a:cubicBezTo>
                  <a:cubicBezTo>
                    <a:pt x="9500" y="-147"/>
                    <a:pt x="6777" y="1547"/>
                    <a:pt x="5414" y="915"/>
                  </a:cubicBezTo>
                  <a:cubicBezTo>
                    <a:pt x="4051" y="276"/>
                    <a:pt x="1931" y="1970"/>
                    <a:pt x="572" y="4302"/>
                  </a:cubicBezTo>
                  <a:cubicBezTo>
                    <a:pt x="-795" y="6629"/>
                    <a:pt x="719" y="6629"/>
                    <a:pt x="719" y="8746"/>
                  </a:cubicBezTo>
                  <a:cubicBezTo>
                    <a:pt x="719" y="10866"/>
                    <a:pt x="1630" y="10866"/>
                    <a:pt x="1176" y="12554"/>
                  </a:cubicBezTo>
                  <a:cubicBezTo>
                    <a:pt x="1161" y="12597"/>
                    <a:pt x="1151" y="12659"/>
                    <a:pt x="1141" y="12707"/>
                  </a:cubicBezTo>
                  <a:cubicBezTo>
                    <a:pt x="2476" y="13528"/>
                    <a:pt x="1951" y="15857"/>
                    <a:pt x="2100" y="17173"/>
                  </a:cubicBezTo>
                  <a:cubicBezTo>
                    <a:pt x="2256" y="18562"/>
                    <a:pt x="3570" y="17757"/>
                    <a:pt x="4301" y="17684"/>
                  </a:cubicBezTo>
                  <a:cubicBezTo>
                    <a:pt x="5038" y="17611"/>
                    <a:pt x="3829" y="19296"/>
                    <a:pt x="4459" y="20324"/>
                  </a:cubicBezTo>
                  <a:cubicBezTo>
                    <a:pt x="5089" y="21351"/>
                    <a:pt x="6924" y="19446"/>
                    <a:pt x="7291" y="20694"/>
                  </a:cubicBezTo>
                  <a:cubicBezTo>
                    <a:pt x="7380" y="20987"/>
                    <a:pt x="7487" y="21233"/>
                    <a:pt x="7608" y="21453"/>
                  </a:cubicBezTo>
                  <a:cubicBezTo>
                    <a:pt x="8580" y="20790"/>
                    <a:pt x="9793" y="19810"/>
                    <a:pt x="9793" y="19053"/>
                  </a:cubicBezTo>
                  <a:close/>
                  <a:moveTo>
                    <a:pt x="9793" y="19053"/>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80" name="Google Shape;1080;p80"/>
            <p:cNvSpPr/>
            <p:nvPr/>
          </p:nvSpPr>
          <p:spPr>
            <a:xfrm>
              <a:off x="10411044" y="2972957"/>
              <a:ext cx="115607" cy="162418"/>
            </a:xfrm>
            <a:custGeom>
              <a:rect b="b" l="l" r="r" t="t"/>
              <a:pathLst>
                <a:path extrusionOk="0" h="21174" w="21485">
                  <a:moveTo>
                    <a:pt x="14575" y="9682"/>
                  </a:moveTo>
                  <a:cubicBezTo>
                    <a:pt x="14575" y="9081"/>
                    <a:pt x="11062" y="8177"/>
                    <a:pt x="11432" y="7426"/>
                  </a:cubicBezTo>
                  <a:cubicBezTo>
                    <a:pt x="11803" y="6674"/>
                    <a:pt x="13653" y="7124"/>
                    <a:pt x="13653" y="6371"/>
                  </a:cubicBezTo>
                  <a:cubicBezTo>
                    <a:pt x="13653" y="5620"/>
                    <a:pt x="12910" y="5620"/>
                    <a:pt x="12726" y="4565"/>
                  </a:cubicBezTo>
                  <a:cubicBezTo>
                    <a:pt x="12543" y="3512"/>
                    <a:pt x="11248" y="3812"/>
                    <a:pt x="10693" y="4114"/>
                  </a:cubicBezTo>
                  <a:cubicBezTo>
                    <a:pt x="10138" y="4417"/>
                    <a:pt x="8288" y="3812"/>
                    <a:pt x="8288" y="3060"/>
                  </a:cubicBezTo>
                  <a:cubicBezTo>
                    <a:pt x="8288" y="2307"/>
                    <a:pt x="6809" y="1857"/>
                    <a:pt x="6809" y="1254"/>
                  </a:cubicBezTo>
                  <a:cubicBezTo>
                    <a:pt x="6809" y="908"/>
                    <a:pt x="6261" y="460"/>
                    <a:pt x="5756" y="0"/>
                  </a:cubicBezTo>
                  <a:cubicBezTo>
                    <a:pt x="5286" y="192"/>
                    <a:pt x="4807" y="234"/>
                    <a:pt x="4593" y="60"/>
                  </a:cubicBezTo>
                  <a:cubicBezTo>
                    <a:pt x="4248" y="-223"/>
                    <a:pt x="3786" y="997"/>
                    <a:pt x="4133" y="1278"/>
                  </a:cubicBezTo>
                  <a:cubicBezTo>
                    <a:pt x="4478" y="1561"/>
                    <a:pt x="4939" y="3343"/>
                    <a:pt x="4017" y="3156"/>
                  </a:cubicBezTo>
                  <a:cubicBezTo>
                    <a:pt x="3095" y="2968"/>
                    <a:pt x="3095" y="1935"/>
                    <a:pt x="2517" y="2030"/>
                  </a:cubicBezTo>
                  <a:cubicBezTo>
                    <a:pt x="2517" y="2030"/>
                    <a:pt x="1022" y="3438"/>
                    <a:pt x="1022" y="4000"/>
                  </a:cubicBezTo>
                  <a:cubicBezTo>
                    <a:pt x="1022" y="4379"/>
                    <a:pt x="447" y="4505"/>
                    <a:pt x="0" y="4688"/>
                  </a:cubicBezTo>
                  <a:cubicBezTo>
                    <a:pt x="267" y="4882"/>
                    <a:pt x="495" y="5055"/>
                    <a:pt x="571" y="5151"/>
                  </a:cubicBezTo>
                  <a:cubicBezTo>
                    <a:pt x="824" y="5455"/>
                    <a:pt x="449" y="6267"/>
                    <a:pt x="821" y="6977"/>
                  </a:cubicBezTo>
                  <a:cubicBezTo>
                    <a:pt x="1194" y="7686"/>
                    <a:pt x="2440" y="6571"/>
                    <a:pt x="2814" y="7585"/>
                  </a:cubicBezTo>
                  <a:cubicBezTo>
                    <a:pt x="3189" y="8598"/>
                    <a:pt x="2565" y="9106"/>
                    <a:pt x="2565" y="10119"/>
                  </a:cubicBezTo>
                  <a:cubicBezTo>
                    <a:pt x="2565" y="11135"/>
                    <a:pt x="1568" y="11033"/>
                    <a:pt x="1819" y="11946"/>
                  </a:cubicBezTo>
                  <a:cubicBezTo>
                    <a:pt x="2066" y="12858"/>
                    <a:pt x="3437" y="11743"/>
                    <a:pt x="4432" y="11135"/>
                  </a:cubicBezTo>
                  <a:cubicBezTo>
                    <a:pt x="5430" y="10524"/>
                    <a:pt x="6179" y="10626"/>
                    <a:pt x="6552" y="11033"/>
                  </a:cubicBezTo>
                  <a:cubicBezTo>
                    <a:pt x="6925" y="11439"/>
                    <a:pt x="8171" y="11135"/>
                    <a:pt x="8420" y="10626"/>
                  </a:cubicBezTo>
                  <a:cubicBezTo>
                    <a:pt x="8671" y="10121"/>
                    <a:pt x="10538" y="9916"/>
                    <a:pt x="11161" y="10526"/>
                  </a:cubicBezTo>
                  <a:cubicBezTo>
                    <a:pt x="11786" y="11135"/>
                    <a:pt x="12406" y="11845"/>
                    <a:pt x="13278" y="12250"/>
                  </a:cubicBezTo>
                  <a:cubicBezTo>
                    <a:pt x="14150" y="12655"/>
                    <a:pt x="12656" y="14886"/>
                    <a:pt x="13528" y="15090"/>
                  </a:cubicBezTo>
                  <a:cubicBezTo>
                    <a:pt x="14399" y="15292"/>
                    <a:pt x="15646" y="16407"/>
                    <a:pt x="15522" y="17626"/>
                  </a:cubicBezTo>
                  <a:cubicBezTo>
                    <a:pt x="15416" y="18671"/>
                    <a:pt x="16131" y="19419"/>
                    <a:pt x="15145" y="20318"/>
                  </a:cubicBezTo>
                  <a:cubicBezTo>
                    <a:pt x="15759" y="20643"/>
                    <a:pt x="16495" y="20639"/>
                    <a:pt x="16392" y="20971"/>
                  </a:cubicBezTo>
                  <a:cubicBezTo>
                    <a:pt x="16269" y="21377"/>
                    <a:pt x="17264" y="21173"/>
                    <a:pt x="17264" y="20363"/>
                  </a:cubicBezTo>
                  <a:cubicBezTo>
                    <a:pt x="17264" y="19551"/>
                    <a:pt x="18635" y="19653"/>
                    <a:pt x="19258" y="19857"/>
                  </a:cubicBezTo>
                  <a:cubicBezTo>
                    <a:pt x="19748" y="20015"/>
                    <a:pt x="20615" y="19980"/>
                    <a:pt x="21329" y="19520"/>
                  </a:cubicBezTo>
                  <a:cubicBezTo>
                    <a:pt x="21329" y="19155"/>
                    <a:pt x="21362" y="18825"/>
                    <a:pt x="21416" y="18563"/>
                  </a:cubicBezTo>
                  <a:cubicBezTo>
                    <a:pt x="21600" y="17660"/>
                    <a:pt x="21416" y="16606"/>
                    <a:pt x="20864" y="16154"/>
                  </a:cubicBezTo>
                  <a:cubicBezTo>
                    <a:pt x="20308" y="15704"/>
                    <a:pt x="18828" y="15251"/>
                    <a:pt x="18457" y="14349"/>
                  </a:cubicBezTo>
                  <a:cubicBezTo>
                    <a:pt x="18090" y="13446"/>
                    <a:pt x="16426" y="12541"/>
                    <a:pt x="16053" y="11789"/>
                  </a:cubicBezTo>
                  <a:cubicBezTo>
                    <a:pt x="15685" y="11037"/>
                    <a:pt x="14575" y="10284"/>
                    <a:pt x="14575" y="9682"/>
                  </a:cubicBezTo>
                  <a:close/>
                  <a:moveTo>
                    <a:pt x="14575" y="9682"/>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81" name="Google Shape;1081;p80"/>
            <p:cNvSpPr/>
            <p:nvPr/>
          </p:nvSpPr>
          <p:spPr>
            <a:xfrm>
              <a:off x="10374417" y="3015557"/>
              <a:ext cx="124764" cy="275577"/>
            </a:xfrm>
            <a:custGeom>
              <a:rect b="b" l="l" r="r" t="t"/>
              <a:pathLst>
                <a:path extrusionOk="0" h="21508" w="21182">
                  <a:moveTo>
                    <a:pt x="13188" y="11369"/>
                  </a:moveTo>
                  <a:cubicBezTo>
                    <a:pt x="13188" y="10763"/>
                    <a:pt x="12050" y="10763"/>
                    <a:pt x="13077" y="10097"/>
                  </a:cubicBezTo>
                  <a:cubicBezTo>
                    <a:pt x="14099" y="9430"/>
                    <a:pt x="15693" y="8945"/>
                    <a:pt x="16717" y="9127"/>
                  </a:cubicBezTo>
                  <a:cubicBezTo>
                    <a:pt x="17742" y="9308"/>
                    <a:pt x="19789" y="8823"/>
                    <a:pt x="20360" y="9187"/>
                  </a:cubicBezTo>
                  <a:cubicBezTo>
                    <a:pt x="20460" y="9253"/>
                    <a:pt x="20579" y="9299"/>
                    <a:pt x="20698" y="9342"/>
                  </a:cubicBezTo>
                  <a:cubicBezTo>
                    <a:pt x="21600" y="8805"/>
                    <a:pt x="20946" y="8358"/>
                    <a:pt x="21043" y="7733"/>
                  </a:cubicBezTo>
                  <a:cubicBezTo>
                    <a:pt x="21157" y="7005"/>
                    <a:pt x="20017" y="6338"/>
                    <a:pt x="19222" y="6217"/>
                  </a:cubicBezTo>
                  <a:cubicBezTo>
                    <a:pt x="18425" y="6095"/>
                    <a:pt x="19789" y="4762"/>
                    <a:pt x="18992" y="4520"/>
                  </a:cubicBezTo>
                  <a:cubicBezTo>
                    <a:pt x="18196" y="4277"/>
                    <a:pt x="17629" y="3853"/>
                    <a:pt x="17059" y="3489"/>
                  </a:cubicBezTo>
                  <a:cubicBezTo>
                    <a:pt x="16490" y="3125"/>
                    <a:pt x="14784" y="3247"/>
                    <a:pt x="14554" y="3549"/>
                  </a:cubicBezTo>
                  <a:cubicBezTo>
                    <a:pt x="14327" y="3853"/>
                    <a:pt x="13188" y="4035"/>
                    <a:pt x="12847" y="3793"/>
                  </a:cubicBezTo>
                  <a:cubicBezTo>
                    <a:pt x="12507" y="3549"/>
                    <a:pt x="11822" y="3488"/>
                    <a:pt x="10910" y="3853"/>
                  </a:cubicBezTo>
                  <a:cubicBezTo>
                    <a:pt x="10001" y="4217"/>
                    <a:pt x="8749" y="4883"/>
                    <a:pt x="8523" y="4338"/>
                  </a:cubicBezTo>
                  <a:cubicBezTo>
                    <a:pt x="8293" y="3793"/>
                    <a:pt x="9204" y="3853"/>
                    <a:pt x="9204" y="3246"/>
                  </a:cubicBezTo>
                  <a:cubicBezTo>
                    <a:pt x="9204" y="2641"/>
                    <a:pt x="9775" y="2337"/>
                    <a:pt x="9432" y="1731"/>
                  </a:cubicBezTo>
                  <a:cubicBezTo>
                    <a:pt x="9090" y="1125"/>
                    <a:pt x="7952" y="1792"/>
                    <a:pt x="7610" y="1368"/>
                  </a:cubicBezTo>
                  <a:cubicBezTo>
                    <a:pt x="7270" y="943"/>
                    <a:pt x="7613" y="458"/>
                    <a:pt x="7383" y="276"/>
                  </a:cubicBezTo>
                  <a:cubicBezTo>
                    <a:pt x="7313" y="219"/>
                    <a:pt x="7105" y="116"/>
                    <a:pt x="6861" y="0"/>
                  </a:cubicBezTo>
                  <a:cubicBezTo>
                    <a:pt x="6665" y="53"/>
                    <a:pt x="6492" y="115"/>
                    <a:pt x="6423" y="205"/>
                  </a:cubicBezTo>
                  <a:cubicBezTo>
                    <a:pt x="6212" y="486"/>
                    <a:pt x="4424" y="542"/>
                    <a:pt x="4002" y="934"/>
                  </a:cubicBezTo>
                  <a:cubicBezTo>
                    <a:pt x="3581" y="1326"/>
                    <a:pt x="2316" y="1271"/>
                    <a:pt x="2000" y="1271"/>
                  </a:cubicBezTo>
                  <a:cubicBezTo>
                    <a:pt x="1683" y="1271"/>
                    <a:pt x="631" y="1326"/>
                    <a:pt x="527" y="1720"/>
                  </a:cubicBezTo>
                  <a:cubicBezTo>
                    <a:pt x="423" y="2112"/>
                    <a:pt x="0" y="3683"/>
                    <a:pt x="0" y="3963"/>
                  </a:cubicBezTo>
                  <a:cubicBezTo>
                    <a:pt x="0" y="4243"/>
                    <a:pt x="1474" y="5140"/>
                    <a:pt x="2000" y="5252"/>
                  </a:cubicBezTo>
                  <a:cubicBezTo>
                    <a:pt x="2527" y="5365"/>
                    <a:pt x="1894" y="6037"/>
                    <a:pt x="2527" y="6205"/>
                  </a:cubicBezTo>
                  <a:cubicBezTo>
                    <a:pt x="3160" y="6373"/>
                    <a:pt x="2738" y="6934"/>
                    <a:pt x="2422" y="6878"/>
                  </a:cubicBezTo>
                  <a:cubicBezTo>
                    <a:pt x="2105" y="6822"/>
                    <a:pt x="2633" y="7608"/>
                    <a:pt x="2000" y="7887"/>
                  </a:cubicBezTo>
                  <a:cubicBezTo>
                    <a:pt x="1369" y="8167"/>
                    <a:pt x="1894" y="8897"/>
                    <a:pt x="2949" y="9402"/>
                  </a:cubicBezTo>
                  <a:cubicBezTo>
                    <a:pt x="4002" y="9906"/>
                    <a:pt x="4002" y="10691"/>
                    <a:pt x="4002" y="11141"/>
                  </a:cubicBezTo>
                  <a:cubicBezTo>
                    <a:pt x="4002" y="11589"/>
                    <a:pt x="4845" y="11646"/>
                    <a:pt x="4845" y="12205"/>
                  </a:cubicBezTo>
                  <a:cubicBezTo>
                    <a:pt x="4845" y="12205"/>
                    <a:pt x="3585" y="14651"/>
                    <a:pt x="2556" y="14546"/>
                  </a:cubicBezTo>
                  <a:cubicBezTo>
                    <a:pt x="2336" y="15157"/>
                    <a:pt x="2060" y="16117"/>
                    <a:pt x="1805" y="16638"/>
                  </a:cubicBezTo>
                  <a:cubicBezTo>
                    <a:pt x="1490" y="17288"/>
                    <a:pt x="1255" y="17855"/>
                    <a:pt x="1963" y="17897"/>
                  </a:cubicBezTo>
                  <a:cubicBezTo>
                    <a:pt x="2673" y="17939"/>
                    <a:pt x="4094" y="18799"/>
                    <a:pt x="5472" y="19724"/>
                  </a:cubicBezTo>
                  <a:cubicBezTo>
                    <a:pt x="5809" y="19949"/>
                    <a:pt x="6067" y="20185"/>
                    <a:pt x="6269" y="20427"/>
                  </a:cubicBezTo>
                  <a:cubicBezTo>
                    <a:pt x="6747" y="20413"/>
                    <a:pt x="7281" y="20428"/>
                    <a:pt x="7817" y="20482"/>
                  </a:cubicBezTo>
                  <a:cubicBezTo>
                    <a:pt x="8866" y="20586"/>
                    <a:pt x="9127" y="21040"/>
                    <a:pt x="9127" y="21320"/>
                  </a:cubicBezTo>
                  <a:cubicBezTo>
                    <a:pt x="9127" y="21600"/>
                    <a:pt x="10901" y="21495"/>
                    <a:pt x="11229" y="21459"/>
                  </a:cubicBezTo>
                  <a:cubicBezTo>
                    <a:pt x="11479" y="21433"/>
                    <a:pt x="11157" y="21039"/>
                    <a:pt x="12050" y="20886"/>
                  </a:cubicBezTo>
                  <a:cubicBezTo>
                    <a:pt x="11513" y="20481"/>
                    <a:pt x="10122" y="19988"/>
                    <a:pt x="8981" y="19934"/>
                  </a:cubicBezTo>
                  <a:cubicBezTo>
                    <a:pt x="7641" y="19871"/>
                    <a:pt x="7009" y="18799"/>
                    <a:pt x="7128" y="18318"/>
                  </a:cubicBezTo>
                  <a:cubicBezTo>
                    <a:pt x="7246" y="17834"/>
                    <a:pt x="6143" y="17415"/>
                    <a:pt x="6143" y="16995"/>
                  </a:cubicBezTo>
                  <a:cubicBezTo>
                    <a:pt x="6143" y="16574"/>
                    <a:pt x="5353" y="16553"/>
                    <a:pt x="4447" y="16323"/>
                  </a:cubicBezTo>
                  <a:cubicBezTo>
                    <a:pt x="3540" y="16091"/>
                    <a:pt x="4643" y="14664"/>
                    <a:pt x="4763" y="14055"/>
                  </a:cubicBezTo>
                  <a:cubicBezTo>
                    <a:pt x="4880" y="13446"/>
                    <a:pt x="6772" y="11703"/>
                    <a:pt x="6223" y="11157"/>
                  </a:cubicBezTo>
                  <a:cubicBezTo>
                    <a:pt x="5669" y="10611"/>
                    <a:pt x="8152" y="10192"/>
                    <a:pt x="8469" y="10799"/>
                  </a:cubicBezTo>
                  <a:cubicBezTo>
                    <a:pt x="8785" y="11409"/>
                    <a:pt x="8903" y="11703"/>
                    <a:pt x="10481" y="11660"/>
                  </a:cubicBezTo>
                  <a:cubicBezTo>
                    <a:pt x="12058" y="11619"/>
                    <a:pt x="12058" y="12270"/>
                    <a:pt x="13319" y="12460"/>
                  </a:cubicBezTo>
                  <a:cubicBezTo>
                    <a:pt x="13393" y="12470"/>
                    <a:pt x="13443" y="12489"/>
                    <a:pt x="13506" y="12503"/>
                  </a:cubicBezTo>
                  <a:cubicBezTo>
                    <a:pt x="13513" y="12490"/>
                    <a:pt x="13521" y="12472"/>
                    <a:pt x="13531" y="12460"/>
                  </a:cubicBezTo>
                  <a:cubicBezTo>
                    <a:pt x="13873" y="11976"/>
                    <a:pt x="13188" y="11976"/>
                    <a:pt x="13188" y="11369"/>
                  </a:cubicBezTo>
                  <a:close/>
                  <a:moveTo>
                    <a:pt x="13188" y="11369"/>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82" name="Google Shape;1082;p80"/>
            <p:cNvSpPr/>
            <p:nvPr/>
          </p:nvSpPr>
          <p:spPr>
            <a:xfrm>
              <a:off x="9083277" y="2259384"/>
              <a:ext cx="148801" cy="141117"/>
            </a:xfrm>
            <a:custGeom>
              <a:rect b="b" l="l" r="r" t="t"/>
              <a:pathLst>
                <a:path extrusionOk="0" h="21221" w="21243">
                  <a:moveTo>
                    <a:pt x="246" y="4252"/>
                  </a:moveTo>
                  <a:cubicBezTo>
                    <a:pt x="394" y="4738"/>
                    <a:pt x="544" y="6435"/>
                    <a:pt x="198" y="7105"/>
                  </a:cubicBezTo>
                  <a:cubicBezTo>
                    <a:pt x="-149" y="7772"/>
                    <a:pt x="0" y="7954"/>
                    <a:pt x="346" y="8195"/>
                  </a:cubicBezTo>
                  <a:cubicBezTo>
                    <a:pt x="694" y="8440"/>
                    <a:pt x="841" y="9046"/>
                    <a:pt x="841" y="9532"/>
                  </a:cubicBezTo>
                  <a:cubicBezTo>
                    <a:pt x="841" y="10018"/>
                    <a:pt x="1089" y="9957"/>
                    <a:pt x="1139" y="10990"/>
                  </a:cubicBezTo>
                  <a:cubicBezTo>
                    <a:pt x="1187" y="12021"/>
                    <a:pt x="1387" y="12748"/>
                    <a:pt x="1683" y="13173"/>
                  </a:cubicBezTo>
                  <a:cubicBezTo>
                    <a:pt x="1916" y="13505"/>
                    <a:pt x="1874" y="14016"/>
                    <a:pt x="1752" y="14399"/>
                  </a:cubicBezTo>
                  <a:cubicBezTo>
                    <a:pt x="2166" y="14774"/>
                    <a:pt x="2633" y="15137"/>
                    <a:pt x="3044" y="15318"/>
                  </a:cubicBezTo>
                  <a:cubicBezTo>
                    <a:pt x="4077" y="15771"/>
                    <a:pt x="4447" y="16131"/>
                    <a:pt x="4518" y="16584"/>
                  </a:cubicBezTo>
                  <a:cubicBezTo>
                    <a:pt x="4593" y="17036"/>
                    <a:pt x="5478" y="17849"/>
                    <a:pt x="5701" y="17217"/>
                  </a:cubicBezTo>
                  <a:cubicBezTo>
                    <a:pt x="5922" y="16586"/>
                    <a:pt x="6512" y="16946"/>
                    <a:pt x="6954" y="16946"/>
                  </a:cubicBezTo>
                  <a:cubicBezTo>
                    <a:pt x="7398" y="16946"/>
                    <a:pt x="7472" y="17578"/>
                    <a:pt x="7543" y="17939"/>
                  </a:cubicBezTo>
                  <a:cubicBezTo>
                    <a:pt x="7618" y="18302"/>
                    <a:pt x="8650" y="18121"/>
                    <a:pt x="9022" y="18393"/>
                  </a:cubicBezTo>
                  <a:cubicBezTo>
                    <a:pt x="9389" y="18664"/>
                    <a:pt x="9537" y="19657"/>
                    <a:pt x="10054" y="20019"/>
                  </a:cubicBezTo>
                  <a:cubicBezTo>
                    <a:pt x="10572" y="20380"/>
                    <a:pt x="11011" y="19567"/>
                    <a:pt x="11383" y="19838"/>
                  </a:cubicBezTo>
                  <a:cubicBezTo>
                    <a:pt x="11750" y="20109"/>
                    <a:pt x="12711" y="20380"/>
                    <a:pt x="13301" y="20109"/>
                  </a:cubicBezTo>
                  <a:cubicBezTo>
                    <a:pt x="13890" y="19838"/>
                    <a:pt x="14260" y="20380"/>
                    <a:pt x="14997" y="20291"/>
                  </a:cubicBezTo>
                  <a:cubicBezTo>
                    <a:pt x="15735" y="20199"/>
                    <a:pt x="16695" y="20561"/>
                    <a:pt x="16915" y="20833"/>
                  </a:cubicBezTo>
                  <a:cubicBezTo>
                    <a:pt x="17032" y="20975"/>
                    <a:pt x="17656" y="21117"/>
                    <a:pt x="18224" y="21221"/>
                  </a:cubicBezTo>
                  <a:cubicBezTo>
                    <a:pt x="18372" y="20850"/>
                    <a:pt x="18086" y="19706"/>
                    <a:pt x="18131" y="19424"/>
                  </a:cubicBezTo>
                  <a:cubicBezTo>
                    <a:pt x="18180" y="19121"/>
                    <a:pt x="19914" y="17240"/>
                    <a:pt x="20211" y="16815"/>
                  </a:cubicBezTo>
                  <a:cubicBezTo>
                    <a:pt x="20509" y="16390"/>
                    <a:pt x="20955" y="16390"/>
                    <a:pt x="21202" y="15843"/>
                  </a:cubicBezTo>
                  <a:cubicBezTo>
                    <a:pt x="21451" y="15298"/>
                    <a:pt x="20509" y="13538"/>
                    <a:pt x="20312" y="13173"/>
                  </a:cubicBezTo>
                  <a:cubicBezTo>
                    <a:pt x="20112" y="12809"/>
                    <a:pt x="20014" y="11352"/>
                    <a:pt x="20163" y="10745"/>
                  </a:cubicBezTo>
                  <a:cubicBezTo>
                    <a:pt x="20312" y="10138"/>
                    <a:pt x="19419" y="9775"/>
                    <a:pt x="19419" y="9349"/>
                  </a:cubicBezTo>
                  <a:cubicBezTo>
                    <a:pt x="19419" y="8924"/>
                    <a:pt x="20261" y="8195"/>
                    <a:pt x="20707" y="7954"/>
                  </a:cubicBezTo>
                  <a:cubicBezTo>
                    <a:pt x="21153" y="7711"/>
                    <a:pt x="21005" y="6010"/>
                    <a:pt x="20608" y="5586"/>
                  </a:cubicBezTo>
                  <a:cubicBezTo>
                    <a:pt x="20211" y="5161"/>
                    <a:pt x="20014" y="4373"/>
                    <a:pt x="20261" y="3523"/>
                  </a:cubicBezTo>
                  <a:cubicBezTo>
                    <a:pt x="20509" y="2674"/>
                    <a:pt x="18776" y="2007"/>
                    <a:pt x="18527" y="2007"/>
                  </a:cubicBezTo>
                  <a:cubicBezTo>
                    <a:pt x="18486" y="2007"/>
                    <a:pt x="18462" y="1953"/>
                    <a:pt x="18445" y="1881"/>
                  </a:cubicBezTo>
                  <a:cubicBezTo>
                    <a:pt x="16897" y="2231"/>
                    <a:pt x="12936" y="1725"/>
                    <a:pt x="12638" y="1580"/>
                  </a:cubicBezTo>
                  <a:cubicBezTo>
                    <a:pt x="12441" y="1484"/>
                    <a:pt x="11940" y="1264"/>
                    <a:pt x="11507" y="1074"/>
                  </a:cubicBezTo>
                  <a:cubicBezTo>
                    <a:pt x="11311" y="1476"/>
                    <a:pt x="10902" y="1844"/>
                    <a:pt x="10285" y="1844"/>
                  </a:cubicBezTo>
                  <a:cubicBezTo>
                    <a:pt x="9329" y="1844"/>
                    <a:pt x="9262" y="671"/>
                    <a:pt x="9230" y="146"/>
                  </a:cubicBezTo>
                  <a:cubicBezTo>
                    <a:pt x="9198" y="-379"/>
                    <a:pt x="5365" y="591"/>
                    <a:pt x="4340" y="1844"/>
                  </a:cubicBezTo>
                  <a:cubicBezTo>
                    <a:pt x="3318" y="3099"/>
                    <a:pt x="939" y="2613"/>
                    <a:pt x="874" y="3300"/>
                  </a:cubicBezTo>
                  <a:cubicBezTo>
                    <a:pt x="826" y="3800"/>
                    <a:pt x="469" y="4058"/>
                    <a:pt x="236" y="3920"/>
                  </a:cubicBezTo>
                  <a:cubicBezTo>
                    <a:pt x="221" y="4041"/>
                    <a:pt x="217" y="4157"/>
                    <a:pt x="246" y="4252"/>
                  </a:cubicBezTo>
                  <a:close/>
                  <a:moveTo>
                    <a:pt x="246" y="4252"/>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83" name="Google Shape;1083;p80"/>
            <p:cNvSpPr/>
            <p:nvPr/>
          </p:nvSpPr>
          <p:spPr>
            <a:xfrm>
              <a:off x="9101592" y="2493691"/>
              <a:ext cx="54942" cy="61240"/>
            </a:xfrm>
            <a:custGeom>
              <a:rect b="b" l="l" r="r" t="t"/>
              <a:pathLst>
                <a:path extrusionOk="0" h="21136" w="21163">
                  <a:moveTo>
                    <a:pt x="15786" y="19198"/>
                  </a:moveTo>
                  <a:cubicBezTo>
                    <a:pt x="15552" y="17953"/>
                    <a:pt x="19335" y="12242"/>
                    <a:pt x="20280" y="12242"/>
                  </a:cubicBezTo>
                  <a:cubicBezTo>
                    <a:pt x="21065" y="12242"/>
                    <a:pt x="21360" y="6755"/>
                    <a:pt x="21028" y="3903"/>
                  </a:cubicBezTo>
                  <a:cubicBezTo>
                    <a:pt x="18095" y="1776"/>
                    <a:pt x="15657" y="1051"/>
                    <a:pt x="15657" y="1051"/>
                  </a:cubicBezTo>
                  <a:cubicBezTo>
                    <a:pt x="15657" y="1051"/>
                    <a:pt x="7780" y="638"/>
                    <a:pt x="6466" y="84"/>
                  </a:cubicBezTo>
                  <a:cubicBezTo>
                    <a:pt x="5152" y="-464"/>
                    <a:pt x="3838" y="1879"/>
                    <a:pt x="2656" y="916"/>
                  </a:cubicBezTo>
                  <a:cubicBezTo>
                    <a:pt x="1474" y="-48"/>
                    <a:pt x="-240" y="1190"/>
                    <a:pt x="28" y="2569"/>
                  </a:cubicBezTo>
                  <a:cubicBezTo>
                    <a:pt x="288" y="3949"/>
                    <a:pt x="2784" y="4781"/>
                    <a:pt x="2784" y="6847"/>
                  </a:cubicBezTo>
                  <a:cubicBezTo>
                    <a:pt x="2784" y="8914"/>
                    <a:pt x="7780" y="11950"/>
                    <a:pt x="7647" y="13053"/>
                  </a:cubicBezTo>
                  <a:cubicBezTo>
                    <a:pt x="7556" y="13828"/>
                    <a:pt x="10641" y="15930"/>
                    <a:pt x="12484" y="18764"/>
                  </a:cubicBezTo>
                  <a:cubicBezTo>
                    <a:pt x="13466" y="19415"/>
                    <a:pt x="14509" y="20265"/>
                    <a:pt x="15538" y="21136"/>
                  </a:cubicBezTo>
                  <a:cubicBezTo>
                    <a:pt x="15745" y="20226"/>
                    <a:pt x="15847" y="19514"/>
                    <a:pt x="15786" y="19198"/>
                  </a:cubicBezTo>
                  <a:close/>
                  <a:moveTo>
                    <a:pt x="15786" y="19198"/>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84" name="Google Shape;1084;p80"/>
            <p:cNvSpPr/>
            <p:nvPr/>
          </p:nvSpPr>
          <p:spPr>
            <a:xfrm>
              <a:off x="9074121" y="2461741"/>
              <a:ext cx="83558" cy="85203"/>
            </a:xfrm>
            <a:custGeom>
              <a:rect b="b" l="l" r="r" t="t"/>
              <a:pathLst>
                <a:path extrusionOk="0" h="21600" w="21600">
                  <a:moveTo>
                    <a:pt x="12519" y="17367"/>
                  </a:moveTo>
                  <a:cubicBezTo>
                    <a:pt x="12609" y="16550"/>
                    <a:pt x="9219" y="14299"/>
                    <a:pt x="9219" y="12768"/>
                  </a:cubicBezTo>
                  <a:cubicBezTo>
                    <a:pt x="9219" y="11236"/>
                    <a:pt x="7525" y="10619"/>
                    <a:pt x="7348" y="9597"/>
                  </a:cubicBezTo>
                  <a:cubicBezTo>
                    <a:pt x="7166" y="8574"/>
                    <a:pt x="8329" y="7657"/>
                    <a:pt x="9131" y="8371"/>
                  </a:cubicBezTo>
                  <a:cubicBezTo>
                    <a:pt x="9934" y="9085"/>
                    <a:pt x="10825" y="7348"/>
                    <a:pt x="11717" y="7754"/>
                  </a:cubicBezTo>
                  <a:cubicBezTo>
                    <a:pt x="12609" y="8166"/>
                    <a:pt x="17955" y="8471"/>
                    <a:pt x="17955" y="8471"/>
                  </a:cubicBezTo>
                  <a:cubicBezTo>
                    <a:pt x="17955" y="8471"/>
                    <a:pt x="19610" y="9009"/>
                    <a:pt x="21600" y="10585"/>
                  </a:cubicBezTo>
                  <a:cubicBezTo>
                    <a:pt x="21556" y="10161"/>
                    <a:pt x="21494" y="9805"/>
                    <a:pt x="21412" y="9592"/>
                  </a:cubicBezTo>
                  <a:cubicBezTo>
                    <a:pt x="20933" y="8300"/>
                    <a:pt x="21412" y="6829"/>
                    <a:pt x="20129" y="6278"/>
                  </a:cubicBezTo>
                  <a:cubicBezTo>
                    <a:pt x="19467" y="5994"/>
                    <a:pt x="19191" y="4681"/>
                    <a:pt x="19076" y="3477"/>
                  </a:cubicBezTo>
                  <a:cubicBezTo>
                    <a:pt x="18472" y="3687"/>
                    <a:pt x="17959" y="3861"/>
                    <a:pt x="17681" y="3940"/>
                  </a:cubicBezTo>
                  <a:cubicBezTo>
                    <a:pt x="16615" y="4249"/>
                    <a:pt x="14346" y="4093"/>
                    <a:pt x="13547" y="2868"/>
                  </a:cubicBezTo>
                  <a:cubicBezTo>
                    <a:pt x="12949" y="1958"/>
                    <a:pt x="11096" y="622"/>
                    <a:pt x="10189" y="0"/>
                  </a:cubicBezTo>
                  <a:cubicBezTo>
                    <a:pt x="9814" y="374"/>
                    <a:pt x="8394" y="1771"/>
                    <a:pt x="7773" y="1853"/>
                  </a:cubicBezTo>
                  <a:cubicBezTo>
                    <a:pt x="7056" y="1958"/>
                    <a:pt x="7504" y="4114"/>
                    <a:pt x="6787" y="4114"/>
                  </a:cubicBezTo>
                  <a:cubicBezTo>
                    <a:pt x="6070" y="4114"/>
                    <a:pt x="5532" y="5554"/>
                    <a:pt x="5355" y="6168"/>
                  </a:cubicBezTo>
                  <a:cubicBezTo>
                    <a:pt x="5176" y="6784"/>
                    <a:pt x="3565" y="5756"/>
                    <a:pt x="2848" y="6065"/>
                  </a:cubicBezTo>
                  <a:cubicBezTo>
                    <a:pt x="2335" y="6289"/>
                    <a:pt x="825" y="6558"/>
                    <a:pt x="0" y="6695"/>
                  </a:cubicBezTo>
                  <a:cubicBezTo>
                    <a:pt x="126" y="7631"/>
                    <a:pt x="78" y="8669"/>
                    <a:pt x="729" y="8669"/>
                  </a:cubicBezTo>
                  <a:cubicBezTo>
                    <a:pt x="1804" y="8669"/>
                    <a:pt x="3774" y="8532"/>
                    <a:pt x="3834" y="10177"/>
                  </a:cubicBezTo>
                  <a:cubicBezTo>
                    <a:pt x="3891" y="11819"/>
                    <a:pt x="6461" y="15448"/>
                    <a:pt x="7412" y="16682"/>
                  </a:cubicBezTo>
                  <a:cubicBezTo>
                    <a:pt x="8368" y="17915"/>
                    <a:pt x="10520" y="17641"/>
                    <a:pt x="10637" y="18666"/>
                  </a:cubicBezTo>
                  <a:cubicBezTo>
                    <a:pt x="10759" y="19694"/>
                    <a:pt x="12310" y="20651"/>
                    <a:pt x="14103" y="20788"/>
                  </a:cubicBezTo>
                  <a:cubicBezTo>
                    <a:pt x="14590" y="20828"/>
                    <a:pt x="15174" y="21149"/>
                    <a:pt x="15801" y="21600"/>
                  </a:cubicBezTo>
                  <a:cubicBezTo>
                    <a:pt x="14551" y="19499"/>
                    <a:pt x="12457" y="17942"/>
                    <a:pt x="12519" y="17367"/>
                  </a:cubicBezTo>
                  <a:close/>
                  <a:moveTo>
                    <a:pt x="12519" y="17367"/>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85" name="Google Shape;1085;p80"/>
            <p:cNvSpPr/>
            <p:nvPr/>
          </p:nvSpPr>
          <p:spPr>
            <a:xfrm>
              <a:off x="9156533" y="2557594"/>
              <a:ext cx="27472" cy="66565"/>
            </a:xfrm>
            <a:custGeom>
              <a:rect b="b" l="l" r="r" t="t"/>
              <a:pathLst>
                <a:path extrusionOk="0" h="21600" w="20830">
                  <a:moveTo>
                    <a:pt x="13717" y="18419"/>
                  </a:moveTo>
                  <a:cubicBezTo>
                    <a:pt x="16262" y="18160"/>
                    <a:pt x="14735" y="17114"/>
                    <a:pt x="16517" y="16199"/>
                  </a:cubicBezTo>
                  <a:cubicBezTo>
                    <a:pt x="18292" y="15284"/>
                    <a:pt x="20328" y="13457"/>
                    <a:pt x="20589" y="12806"/>
                  </a:cubicBezTo>
                  <a:cubicBezTo>
                    <a:pt x="20615" y="12733"/>
                    <a:pt x="20713" y="12686"/>
                    <a:pt x="20830" y="12642"/>
                  </a:cubicBezTo>
                  <a:cubicBezTo>
                    <a:pt x="17378" y="11308"/>
                    <a:pt x="14963" y="10352"/>
                    <a:pt x="14200" y="8985"/>
                  </a:cubicBezTo>
                  <a:cubicBezTo>
                    <a:pt x="13423" y="7590"/>
                    <a:pt x="14226" y="4861"/>
                    <a:pt x="15440" y="2870"/>
                  </a:cubicBezTo>
                  <a:cubicBezTo>
                    <a:pt x="13469" y="2152"/>
                    <a:pt x="7407" y="0"/>
                    <a:pt x="5508" y="0"/>
                  </a:cubicBezTo>
                  <a:cubicBezTo>
                    <a:pt x="3622" y="0"/>
                    <a:pt x="718" y="2152"/>
                    <a:pt x="0" y="4217"/>
                  </a:cubicBezTo>
                  <a:cubicBezTo>
                    <a:pt x="4451" y="5438"/>
                    <a:pt x="6199" y="6303"/>
                    <a:pt x="3119" y="7885"/>
                  </a:cubicBezTo>
                  <a:cubicBezTo>
                    <a:pt x="-91" y="9541"/>
                    <a:pt x="-770" y="15113"/>
                    <a:pt x="2780" y="16591"/>
                  </a:cubicBezTo>
                  <a:cubicBezTo>
                    <a:pt x="6167" y="17999"/>
                    <a:pt x="7139" y="20799"/>
                    <a:pt x="10422" y="21600"/>
                  </a:cubicBezTo>
                  <a:cubicBezTo>
                    <a:pt x="11348" y="20192"/>
                    <a:pt x="12046" y="18596"/>
                    <a:pt x="13717" y="18419"/>
                  </a:cubicBezTo>
                  <a:close/>
                  <a:moveTo>
                    <a:pt x="13717" y="18419"/>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86" name="Google Shape;1086;p80"/>
            <p:cNvSpPr/>
            <p:nvPr/>
          </p:nvSpPr>
          <p:spPr>
            <a:xfrm>
              <a:off x="9010021" y="2408489"/>
              <a:ext cx="114463" cy="59909"/>
            </a:xfrm>
            <a:custGeom>
              <a:rect b="b" l="l" r="r" t="t"/>
              <a:pathLst>
                <a:path extrusionOk="0" h="21600" w="21399">
                  <a:moveTo>
                    <a:pt x="18043" y="1921"/>
                  </a:moveTo>
                  <a:cubicBezTo>
                    <a:pt x="17275" y="0"/>
                    <a:pt x="15355" y="0"/>
                    <a:pt x="15355" y="0"/>
                  </a:cubicBezTo>
                  <a:cubicBezTo>
                    <a:pt x="15355" y="0"/>
                    <a:pt x="15163" y="1921"/>
                    <a:pt x="14873" y="2983"/>
                  </a:cubicBezTo>
                  <a:cubicBezTo>
                    <a:pt x="14633" y="3879"/>
                    <a:pt x="13236" y="3864"/>
                    <a:pt x="12342" y="3328"/>
                  </a:cubicBezTo>
                  <a:cubicBezTo>
                    <a:pt x="12087" y="4067"/>
                    <a:pt x="10925" y="4643"/>
                    <a:pt x="10766" y="5709"/>
                  </a:cubicBezTo>
                  <a:cubicBezTo>
                    <a:pt x="10571" y="6998"/>
                    <a:pt x="9154" y="6282"/>
                    <a:pt x="9604" y="9716"/>
                  </a:cubicBezTo>
                  <a:cubicBezTo>
                    <a:pt x="10056" y="13151"/>
                    <a:pt x="8896" y="12009"/>
                    <a:pt x="8444" y="11579"/>
                  </a:cubicBezTo>
                  <a:cubicBezTo>
                    <a:pt x="7992" y="11149"/>
                    <a:pt x="5992" y="11718"/>
                    <a:pt x="5475" y="12864"/>
                  </a:cubicBezTo>
                  <a:cubicBezTo>
                    <a:pt x="4961" y="14011"/>
                    <a:pt x="4250" y="13724"/>
                    <a:pt x="3799" y="13151"/>
                  </a:cubicBezTo>
                  <a:cubicBezTo>
                    <a:pt x="3347" y="12582"/>
                    <a:pt x="2444" y="12291"/>
                    <a:pt x="2057" y="13724"/>
                  </a:cubicBezTo>
                  <a:cubicBezTo>
                    <a:pt x="1670" y="15157"/>
                    <a:pt x="959" y="12582"/>
                    <a:pt x="380" y="12721"/>
                  </a:cubicBezTo>
                  <a:cubicBezTo>
                    <a:pt x="-201" y="12864"/>
                    <a:pt x="57" y="15587"/>
                    <a:pt x="57" y="16160"/>
                  </a:cubicBezTo>
                  <a:cubicBezTo>
                    <a:pt x="57" y="16729"/>
                    <a:pt x="959" y="18448"/>
                    <a:pt x="1542" y="17875"/>
                  </a:cubicBezTo>
                  <a:cubicBezTo>
                    <a:pt x="2122" y="17302"/>
                    <a:pt x="2830" y="18018"/>
                    <a:pt x="3347" y="18735"/>
                  </a:cubicBezTo>
                  <a:cubicBezTo>
                    <a:pt x="3863" y="19451"/>
                    <a:pt x="4830" y="18162"/>
                    <a:pt x="5153" y="17449"/>
                  </a:cubicBezTo>
                  <a:cubicBezTo>
                    <a:pt x="5475" y="16729"/>
                    <a:pt x="7283" y="16729"/>
                    <a:pt x="7475" y="16729"/>
                  </a:cubicBezTo>
                  <a:cubicBezTo>
                    <a:pt x="7671" y="16729"/>
                    <a:pt x="7733" y="19021"/>
                    <a:pt x="8056" y="19451"/>
                  </a:cubicBezTo>
                  <a:cubicBezTo>
                    <a:pt x="8379" y="19881"/>
                    <a:pt x="9604" y="20167"/>
                    <a:pt x="10702" y="20311"/>
                  </a:cubicBezTo>
                  <a:cubicBezTo>
                    <a:pt x="11798" y="20450"/>
                    <a:pt x="13410" y="21600"/>
                    <a:pt x="13928" y="21600"/>
                  </a:cubicBezTo>
                  <a:cubicBezTo>
                    <a:pt x="14443" y="21600"/>
                    <a:pt x="15281" y="19591"/>
                    <a:pt x="16441" y="19591"/>
                  </a:cubicBezTo>
                  <a:cubicBezTo>
                    <a:pt x="17601" y="19591"/>
                    <a:pt x="18247" y="18018"/>
                    <a:pt x="18441" y="18162"/>
                  </a:cubicBezTo>
                  <a:cubicBezTo>
                    <a:pt x="18446" y="18165"/>
                    <a:pt x="18449" y="18176"/>
                    <a:pt x="18452" y="18184"/>
                  </a:cubicBezTo>
                  <a:cubicBezTo>
                    <a:pt x="18535" y="17383"/>
                    <a:pt x="18671" y="16744"/>
                    <a:pt x="18922" y="16663"/>
                  </a:cubicBezTo>
                  <a:cubicBezTo>
                    <a:pt x="19394" y="16516"/>
                    <a:pt x="19057" y="14720"/>
                    <a:pt x="19394" y="13827"/>
                  </a:cubicBezTo>
                  <a:cubicBezTo>
                    <a:pt x="19732" y="12934"/>
                    <a:pt x="19124" y="11138"/>
                    <a:pt x="19732" y="11285"/>
                  </a:cubicBezTo>
                  <a:cubicBezTo>
                    <a:pt x="20336" y="11436"/>
                    <a:pt x="21008" y="11586"/>
                    <a:pt x="21008" y="9647"/>
                  </a:cubicBezTo>
                  <a:cubicBezTo>
                    <a:pt x="21008" y="8993"/>
                    <a:pt x="21169" y="8416"/>
                    <a:pt x="21399" y="7931"/>
                  </a:cubicBezTo>
                  <a:cubicBezTo>
                    <a:pt x="20734" y="5863"/>
                    <a:pt x="20255" y="2557"/>
                    <a:pt x="20255" y="2557"/>
                  </a:cubicBezTo>
                  <a:cubicBezTo>
                    <a:pt x="20255" y="2557"/>
                    <a:pt x="18815" y="3839"/>
                    <a:pt x="18043" y="1921"/>
                  </a:cubicBezTo>
                  <a:close/>
                  <a:moveTo>
                    <a:pt x="18043" y="1921"/>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87" name="Google Shape;1087;p80"/>
            <p:cNvSpPr/>
            <p:nvPr/>
          </p:nvSpPr>
          <p:spPr>
            <a:xfrm>
              <a:off x="9110748" y="2419139"/>
              <a:ext cx="100727" cy="65234"/>
            </a:xfrm>
            <a:custGeom>
              <a:rect b="b" l="l" r="r" t="t"/>
              <a:pathLst>
                <a:path extrusionOk="0" h="21198" w="21381">
                  <a:moveTo>
                    <a:pt x="20791" y="3898"/>
                  </a:moveTo>
                  <a:cubicBezTo>
                    <a:pt x="20536" y="3749"/>
                    <a:pt x="20259" y="3440"/>
                    <a:pt x="20013" y="3061"/>
                  </a:cubicBezTo>
                  <a:cubicBezTo>
                    <a:pt x="19091" y="2699"/>
                    <a:pt x="18200" y="2224"/>
                    <a:pt x="17929" y="1745"/>
                  </a:cubicBezTo>
                  <a:cubicBezTo>
                    <a:pt x="17382" y="782"/>
                    <a:pt x="15195" y="200"/>
                    <a:pt x="14865" y="8"/>
                  </a:cubicBezTo>
                  <a:cubicBezTo>
                    <a:pt x="14536" y="-185"/>
                    <a:pt x="12456" y="3480"/>
                    <a:pt x="11797" y="3480"/>
                  </a:cubicBezTo>
                  <a:cubicBezTo>
                    <a:pt x="11141" y="3480"/>
                    <a:pt x="8294" y="4058"/>
                    <a:pt x="8294" y="5407"/>
                  </a:cubicBezTo>
                  <a:cubicBezTo>
                    <a:pt x="8294" y="6759"/>
                    <a:pt x="4792" y="6955"/>
                    <a:pt x="3805" y="5407"/>
                  </a:cubicBezTo>
                  <a:cubicBezTo>
                    <a:pt x="3649" y="5161"/>
                    <a:pt x="3502" y="4835"/>
                    <a:pt x="3358" y="4483"/>
                  </a:cubicBezTo>
                  <a:cubicBezTo>
                    <a:pt x="3096" y="4922"/>
                    <a:pt x="2913" y="5443"/>
                    <a:pt x="2913" y="6035"/>
                  </a:cubicBezTo>
                  <a:cubicBezTo>
                    <a:pt x="2913" y="7789"/>
                    <a:pt x="2147" y="7653"/>
                    <a:pt x="1458" y="7517"/>
                  </a:cubicBezTo>
                  <a:cubicBezTo>
                    <a:pt x="766" y="7384"/>
                    <a:pt x="1458" y="9009"/>
                    <a:pt x="1073" y="9816"/>
                  </a:cubicBezTo>
                  <a:cubicBezTo>
                    <a:pt x="689" y="10623"/>
                    <a:pt x="1073" y="12248"/>
                    <a:pt x="536" y="12381"/>
                  </a:cubicBezTo>
                  <a:cubicBezTo>
                    <a:pt x="249" y="12454"/>
                    <a:pt x="94" y="13032"/>
                    <a:pt x="0" y="13756"/>
                  </a:cubicBezTo>
                  <a:cubicBezTo>
                    <a:pt x="230" y="13949"/>
                    <a:pt x="796" y="15936"/>
                    <a:pt x="796" y="15936"/>
                  </a:cubicBezTo>
                  <a:cubicBezTo>
                    <a:pt x="796" y="15936"/>
                    <a:pt x="766" y="15986"/>
                    <a:pt x="721" y="16059"/>
                  </a:cubicBezTo>
                  <a:cubicBezTo>
                    <a:pt x="1466" y="16843"/>
                    <a:pt x="2987" y="18528"/>
                    <a:pt x="3477" y="19674"/>
                  </a:cubicBezTo>
                  <a:cubicBezTo>
                    <a:pt x="4134" y="21219"/>
                    <a:pt x="5996" y="21415"/>
                    <a:pt x="6871" y="21026"/>
                  </a:cubicBezTo>
                  <a:cubicBezTo>
                    <a:pt x="7746" y="20644"/>
                    <a:pt x="11469" y="18521"/>
                    <a:pt x="11469" y="18521"/>
                  </a:cubicBezTo>
                  <a:cubicBezTo>
                    <a:pt x="11469" y="18521"/>
                    <a:pt x="12348" y="19099"/>
                    <a:pt x="12893" y="19289"/>
                  </a:cubicBezTo>
                  <a:cubicBezTo>
                    <a:pt x="13022" y="19338"/>
                    <a:pt x="13371" y="19438"/>
                    <a:pt x="13825" y="19558"/>
                  </a:cubicBezTo>
                  <a:cubicBezTo>
                    <a:pt x="14093" y="19069"/>
                    <a:pt x="14916" y="18654"/>
                    <a:pt x="15793" y="17102"/>
                  </a:cubicBezTo>
                  <a:cubicBezTo>
                    <a:pt x="16821" y="15292"/>
                    <a:pt x="18366" y="8816"/>
                    <a:pt x="18808" y="8301"/>
                  </a:cubicBezTo>
                  <a:cubicBezTo>
                    <a:pt x="19249" y="7783"/>
                    <a:pt x="20427" y="6616"/>
                    <a:pt x="21013" y="5839"/>
                  </a:cubicBezTo>
                  <a:cubicBezTo>
                    <a:pt x="21600" y="5061"/>
                    <a:pt x="21455" y="4287"/>
                    <a:pt x="20791" y="3898"/>
                  </a:cubicBezTo>
                  <a:close/>
                  <a:moveTo>
                    <a:pt x="20791" y="3898"/>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88" name="Google Shape;1088;p80"/>
            <p:cNvSpPr/>
            <p:nvPr/>
          </p:nvSpPr>
          <p:spPr>
            <a:xfrm>
              <a:off x="9046650" y="2355238"/>
              <a:ext cx="96148" cy="58577"/>
            </a:xfrm>
            <a:custGeom>
              <a:rect b="b" l="l" r="r" t="t"/>
              <a:pathLst>
                <a:path extrusionOk="0" h="21550" w="21078">
                  <a:moveTo>
                    <a:pt x="19948" y="9786"/>
                  </a:moveTo>
                  <a:cubicBezTo>
                    <a:pt x="19380" y="9122"/>
                    <a:pt x="17801" y="9565"/>
                    <a:pt x="17686" y="8675"/>
                  </a:cubicBezTo>
                  <a:cubicBezTo>
                    <a:pt x="17578" y="7790"/>
                    <a:pt x="17465" y="6240"/>
                    <a:pt x="16786" y="6240"/>
                  </a:cubicBezTo>
                  <a:cubicBezTo>
                    <a:pt x="16109" y="6240"/>
                    <a:pt x="15207" y="5359"/>
                    <a:pt x="14869" y="6904"/>
                  </a:cubicBezTo>
                  <a:cubicBezTo>
                    <a:pt x="14528" y="8454"/>
                    <a:pt x="13175" y="6462"/>
                    <a:pt x="13060" y="5355"/>
                  </a:cubicBezTo>
                  <a:cubicBezTo>
                    <a:pt x="12951" y="4244"/>
                    <a:pt x="12385" y="3362"/>
                    <a:pt x="10804" y="2252"/>
                  </a:cubicBezTo>
                  <a:cubicBezTo>
                    <a:pt x="10176" y="1809"/>
                    <a:pt x="9462" y="919"/>
                    <a:pt x="8828" y="0"/>
                  </a:cubicBezTo>
                  <a:cubicBezTo>
                    <a:pt x="8776" y="267"/>
                    <a:pt x="8715" y="515"/>
                    <a:pt x="8649" y="713"/>
                  </a:cubicBezTo>
                  <a:cubicBezTo>
                    <a:pt x="8344" y="1606"/>
                    <a:pt x="7284" y="-31"/>
                    <a:pt x="6829" y="862"/>
                  </a:cubicBezTo>
                  <a:cubicBezTo>
                    <a:pt x="6374" y="1755"/>
                    <a:pt x="4859" y="1900"/>
                    <a:pt x="4025" y="3389"/>
                  </a:cubicBezTo>
                  <a:cubicBezTo>
                    <a:pt x="3192" y="4878"/>
                    <a:pt x="1448" y="5622"/>
                    <a:pt x="464" y="6068"/>
                  </a:cubicBezTo>
                  <a:cubicBezTo>
                    <a:pt x="-522" y="6519"/>
                    <a:pt x="312" y="8298"/>
                    <a:pt x="692" y="9637"/>
                  </a:cubicBezTo>
                  <a:cubicBezTo>
                    <a:pt x="1071" y="10973"/>
                    <a:pt x="1071" y="14248"/>
                    <a:pt x="1827" y="15290"/>
                  </a:cubicBezTo>
                  <a:cubicBezTo>
                    <a:pt x="2586" y="16328"/>
                    <a:pt x="5087" y="19454"/>
                    <a:pt x="5390" y="20496"/>
                  </a:cubicBezTo>
                  <a:cubicBezTo>
                    <a:pt x="5441" y="20676"/>
                    <a:pt x="5409" y="20840"/>
                    <a:pt x="5347" y="20996"/>
                  </a:cubicBezTo>
                  <a:cubicBezTo>
                    <a:pt x="6397" y="21554"/>
                    <a:pt x="8039" y="21569"/>
                    <a:pt x="8321" y="20638"/>
                  </a:cubicBezTo>
                  <a:cubicBezTo>
                    <a:pt x="8661" y="19535"/>
                    <a:pt x="8887" y="17538"/>
                    <a:pt x="8887" y="17538"/>
                  </a:cubicBezTo>
                  <a:cubicBezTo>
                    <a:pt x="8887" y="17538"/>
                    <a:pt x="11142" y="17538"/>
                    <a:pt x="12045" y="19535"/>
                  </a:cubicBezTo>
                  <a:cubicBezTo>
                    <a:pt x="12951" y="21527"/>
                    <a:pt x="14643" y="20195"/>
                    <a:pt x="14643" y="20195"/>
                  </a:cubicBezTo>
                  <a:cubicBezTo>
                    <a:pt x="14643" y="20195"/>
                    <a:pt x="14736" y="20760"/>
                    <a:pt x="14888" y="21550"/>
                  </a:cubicBezTo>
                  <a:cubicBezTo>
                    <a:pt x="15133" y="20454"/>
                    <a:pt x="15452" y="19493"/>
                    <a:pt x="15839" y="19378"/>
                  </a:cubicBezTo>
                  <a:cubicBezTo>
                    <a:pt x="16792" y="19115"/>
                    <a:pt x="18147" y="18848"/>
                    <a:pt x="19098" y="16183"/>
                  </a:cubicBezTo>
                  <a:cubicBezTo>
                    <a:pt x="19590" y="14809"/>
                    <a:pt x="20403" y="13718"/>
                    <a:pt x="21078" y="12985"/>
                  </a:cubicBezTo>
                  <a:cubicBezTo>
                    <a:pt x="20621" y="11885"/>
                    <a:pt x="20386" y="10301"/>
                    <a:pt x="19948" y="9786"/>
                  </a:cubicBezTo>
                  <a:close/>
                  <a:moveTo>
                    <a:pt x="19948" y="9786"/>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89" name="Google Shape;1089;p80"/>
            <p:cNvSpPr/>
            <p:nvPr/>
          </p:nvSpPr>
          <p:spPr>
            <a:xfrm>
              <a:off x="9119906" y="2397839"/>
              <a:ext cx="86992" cy="39939"/>
            </a:xfrm>
            <a:custGeom>
              <a:rect b="b" l="l" r="r" t="t"/>
              <a:pathLst>
                <a:path extrusionOk="0" h="20452" w="21600">
                  <a:moveTo>
                    <a:pt x="16029" y="1969"/>
                  </a:moveTo>
                  <a:cubicBezTo>
                    <a:pt x="14756" y="2263"/>
                    <a:pt x="14117" y="465"/>
                    <a:pt x="13100" y="1364"/>
                  </a:cubicBezTo>
                  <a:cubicBezTo>
                    <a:pt x="12082" y="2263"/>
                    <a:pt x="10422" y="1364"/>
                    <a:pt x="9788" y="465"/>
                  </a:cubicBezTo>
                  <a:cubicBezTo>
                    <a:pt x="9147" y="-434"/>
                    <a:pt x="8388" y="2263"/>
                    <a:pt x="7494" y="1065"/>
                  </a:cubicBezTo>
                  <a:cubicBezTo>
                    <a:pt x="7297" y="801"/>
                    <a:pt x="7132" y="424"/>
                    <a:pt x="6987" y="0"/>
                  </a:cubicBezTo>
                  <a:cubicBezTo>
                    <a:pt x="6225" y="992"/>
                    <a:pt x="5308" y="2470"/>
                    <a:pt x="4752" y="4330"/>
                  </a:cubicBezTo>
                  <a:cubicBezTo>
                    <a:pt x="3679" y="7937"/>
                    <a:pt x="2149" y="8299"/>
                    <a:pt x="1073" y="8656"/>
                  </a:cubicBezTo>
                  <a:cubicBezTo>
                    <a:pt x="637" y="8811"/>
                    <a:pt x="277" y="10113"/>
                    <a:pt x="0" y="11596"/>
                  </a:cubicBezTo>
                  <a:cubicBezTo>
                    <a:pt x="351" y="13720"/>
                    <a:pt x="994" y="17156"/>
                    <a:pt x="1760" y="18758"/>
                  </a:cubicBezTo>
                  <a:cubicBezTo>
                    <a:pt x="2909" y="21166"/>
                    <a:pt x="6983" y="20861"/>
                    <a:pt x="6983" y="18758"/>
                  </a:cubicBezTo>
                  <a:cubicBezTo>
                    <a:pt x="6983" y="16660"/>
                    <a:pt x="10295" y="15761"/>
                    <a:pt x="11059" y="15761"/>
                  </a:cubicBezTo>
                  <a:cubicBezTo>
                    <a:pt x="11825" y="15761"/>
                    <a:pt x="14246" y="10061"/>
                    <a:pt x="14628" y="10361"/>
                  </a:cubicBezTo>
                  <a:cubicBezTo>
                    <a:pt x="15012" y="10661"/>
                    <a:pt x="17557" y="11565"/>
                    <a:pt x="18193" y="13063"/>
                  </a:cubicBezTo>
                  <a:cubicBezTo>
                    <a:pt x="18509" y="13808"/>
                    <a:pt x="19545" y="14546"/>
                    <a:pt x="20619" y="15110"/>
                  </a:cubicBezTo>
                  <a:cubicBezTo>
                    <a:pt x="20169" y="14180"/>
                    <a:pt x="19813" y="12970"/>
                    <a:pt x="19813" y="11978"/>
                  </a:cubicBezTo>
                  <a:cubicBezTo>
                    <a:pt x="19813" y="10371"/>
                    <a:pt x="21100" y="6144"/>
                    <a:pt x="21523" y="5338"/>
                  </a:cubicBezTo>
                  <a:cubicBezTo>
                    <a:pt x="21560" y="5276"/>
                    <a:pt x="21576" y="5152"/>
                    <a:pt x="21600" y="5054"/>
                  </a:cubicBezTo>
                  <a:cubicBezTo>
                    <a:pt x="20619" y="4708"/>
                    <a:pt x="19541" y="4237"/>
                    <a:pt x="19339" y="3767"/>
                  </a:cubicBezTo>
                  <a:cubicBezTo>
                    <a:pt x="18959" y="2863"/>
                    <a:pt x="17302" y="1664"/>
                    <a:pt x="16029" y="1969"/>
                  </a:cubicBezTo>
                  <a:close/>
                  <a:moveTo>
                    <a:pt x="16029" y="1969"/>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90" name="Google Shape;1090;p80"/>
            <p:cNvSpPr/>
            <p:nvPr/>
          </p:nvSpPr>
          <p:spPr>
            <a:xfrm>
              <a:off x="8707840" y="2568244"/>
              <a:ext cx="51509" cy="110498"/>
            </a:xfrm>
            <a:custGeom>
              <a:rect b="b" l="l" r="r" t="t"/>
              <a:pathLst>
                <a:path extrusionOk="0" h="21133" w="19155">
                  <a:moveTo>
                    <a:pt x="14336" y="17312"/>
                  </a:moveTo>
                  <a:cubicBezTo>
                    <a:pt x="16606" y="17064"/>
                    <a:pt x="13715" y="15943"/>
                    <a:pt x="13093" y="15569"/>
                  </a:cubicBezTo>
                  <a:cubicBezTo>
                    <a:pt x="12473" y="15197"/>
                    <a:pt x="13301" y="13702"/>
                    <a:pt x="14540" y="13702"/>
                  </a:cubicBezTo>
                  <a:cubicBezTo>
                    <a:pt x="15778" y="13702"/>
                    <a:pt x="14540" y="12831"/>
                    <a:pt x="12887" y="11832"/>
                  </a:cubicBezTo>
                  <a:cubicBezTo>
                    <a:pt x="11236" y="10838"/>
                    <a:pt x="12887" y="10463"/>
                    <a:pt x="14336" y="10463"/>
                  </a:cubicBezTo>
                  <a:cubicBezTo>
                    <a:pt x="15778" y="10463"/>
                    <a:pt x="13921" y="8968"/>
                    <a:pt x="15363" y="8098"/>
                  </a:cubicBezTo>
                  <a:cubicBezTo>
                    <a:pt x="16810" y="7223"/>
                    <a:pt x="14950" y="5608"/>
                    <a:pt x="14950" y="4860"/>
                  </a:cubicBezTo>
                  <a:cubicBezTo>
                    <a:pt x="14950" y="4113"/>
                    <a:pt x="17016" y="3865"/>
                    <a:pt x="18671" y="2870"/>
                  </a:cubicBezTo>
                  <a:cubicBezTo>
                    <a:pt x="20322" y="1871"/>
                    <a:pt x="17224" y="2246"/>
                    <a:pt x="17224" y="1499"/>
                  </a:cubicBezTo>
                  <a:cubicBezTo>
                    <a:pt x="17224" y="753"/>
                    <a:pt x="15158" y="501"/>
                    <a:pt x="13715" y="1127"/>
                  </a:cubicBezTo>
                  <a:cubicBezTo>
                    <a:pt x="12265" y="1749"/>
                    <a:pt x="12680" y="1127"/>
                    <a:pt x="11444" y="1127"/>
                  </a:cubicBezTo>
                  <a:cubicBezTo>
                    <a:pt x="10202" y="1127"/>
                    <a:pt x="7930" y="1375"/>
                    <a:pt x="7930" y="627"/>
                  </a:cubicBezTo>
                  <a:cubicBezTo>
                    <a:pt x="7930" y="-122"/>
                    <a:pt x="6900" y="-244"/>
                    <a:pt x="5866" y="501"/>
                  </a:cubicBezTo>
                  <a:cubicBezTo>
                    <a:pt x="5564" y="723"/>
                    <a:pt x="5041" y="841"/>
                    <a:pt x="4339" y="893"/>
                  </a:cubicBezTo>
                  <a:cubicBezTo>
                    <a:pt x="4187" y="1870"/>
                    <a:pt x="4022" y="2781"/>
                    <a:pt x="4494" y="3242"/>
                  </a:cubicBezTo>
                  <a:cubicBezTo>
                    <a:pt x="5596" y="4316"/>
                    <a:pt x="3137" y="9997"/>
                    <a:pt x="930" y="11531"/>
                  </a:cubicBezTo>
                  <a:cubicBezTo>
                    <a:pt x="-1278" y="13065"/>
                    <a:pt x="847" y="13477"/>
                    <a:pt x="3137" y="14551"/>
                  </a:cubicBezTo>
                  <a:cubicBezTo>
                    <a:pt x="5428" y="15624"/>
                    <a:pt x="3901" y="19512"/>
                    <a:pt x="3901" y="20434"/>
                  </a:cubicBezTo>
                  <a:cubicBezTo>
                    <a:pt x="3901" y="21356"/>
                    <a:pt x="5936" y="21100"/>
                    <a:pt x="8313" y="21100"/>
                  </a:cubicBezTo>
                  <a:cubicBezTo>
                    <a:pt x="9729" y="21100"/>
                    <a:pt x="11328" y="20722"/>
                    <a:pt x="12896" y="20556"/>
                  </a:cubicBezTo>
                  <a:cubicBezTo>
                    <a:pt x="12430" y="20127"/>
                    <a:pt x="12064" y="19707"/>
                    <a:pt x="12064" y="19430"/>
                  </a:cubicBezTo>
                  <a:cubicBezTo>
                    <a:pt x="12064" y="18681"/>
                    <a:pt x="12064" y="17562"/>
                    <a:pt x="14336" y="17312"/>
                  </a:cubicBezTo>
                  <a:close/>
                  <a:moveTo>
                    <a:pt x="14336" y="17312"/>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91" name="Google Shape;1091;p80"/>
            <p:cNvSpPr/>
            <p:nvPr/>
          </p:nvSpPr>
          <p:spPr>
            <a:xfrm>
              <a:off x="8909295" y="2301986"/>
              <a:ext cx="64098" cy="63902"/>
            </a:xfrm>
            <a:custGeom>
              <a:rect b="b" l="l" r="r" t="t"/>
              <a:pathLst>
                <a:path extrusionOk="0" h="21406" w="21413">
                  <a:moveTo>
                    <a:pt x="6828" y="16673"/>
                  </a:moveTo>
                  <a:cubicBezTo>
                    <a:pt x="7774" y="15574"/>
                    <a:pt x="9426" y="16126"/>
                    <a:pt x="10373" y="17228"/>
                  </a:cubicBezTo>
                  <a:cubicBezTo>
                    <a:pt x="11316" y="18327"/>
                    <a:pt x="12736" y="18601"/>
                    <a:pt x="14156" y="20251"/>
                  </a:cubicBezTo>
                  <a:cubicBezTo>
                    <a:pt x="14519" y="20678"/>
                    <a:pt x="14912" y="21063"/>
                    <a:pt x="15299" y="21406"/>
                  </a:cubicBezTo>
                  <a:cubicBezTo>
                    <a:pt x="15430" y="20245"/>
                    <a:pt x="15457" y="17932"/>
                    <a:pt x="15894" y="16736"/>
                  </a:cubicBezTo>
                  <a:cubicBezTo>
                    <a:pt x="16358" y="15481"/>
                    <a:pt x="15430" y="13855"/>
                    <a:pt x="16204" y="13855"/>
                  </a:cubicBezTo>
                  <a:cubicBezTo>
                    <a:pt x="16978" y="13855"/>
                    <a:pt x="19144" y="13855"/>
                    <a:pt x="19144" y="12236"/>
                  </a:cubicBezTo>
                  <a:cubicBezTo>
                    <a:pt x="19144" y="10613"/>
                    <a:pt x="19764" y="11154"/>
                    <a:pt x="20228" y="10249"/>
                  </a:cubicBezTo>
                  <a:cubicBezTo>
                    <a:pt x="20692" y="9351"/>
                    <a:pt x="18835" y="7548"/>
                    <a:pt x="18525" y="7007"/>
                  </a:cubicBezTo>
                  <a:cubicBezTo>
                    <a:pt x="18216" y="6470"/>
                    <a:pt x="19915" y="6289"/>
                    <a:pt x="21157" y="4129"/>
                  </a:cubicBezTo>
                  <a:cubicBezTo>
                    <a:pt x="21600" y="3342"/>
                    <a:pt x="21415" y="1737"/>
                    <a:pt x="21002" y="0"/>
                  </a:cubicBezTo>
                  <a:cubicBezTo>
                    <a:pt x="20796" y="642"/>
                    <a:pt x="20383" y="1103"/>
                    <a:pt x="19683" y="614"/>
                  </a:cubicBezTo>
                  <a:cubicBezTo>
                    <a:pt x="18525" y="-194"/>
                    <a:pt x="16748" y="253"/>
                    <a:pt x="14430" y="794"/>
                  </a:cubicBezTo>
                  <a:cubicBezTo>
                    <a:pt x="12108" y="1335"/>
                    <a:pt x="11412" y="3946"/>
                    <a:pt x="12260" y="5027"/>
                  </a:cubicBezTo>
                  <a:cubicBezTo>
                    <a:pt x="13111" y="6109"/>
                    <a:pt x="10019" y="6650"/>
                    <a:pt x="9790" y="5211"/>
                  </a:cubicBezTo>
                  <a:cubicBezTo>
                    <a:pt x="9557" y="3762"/>
                    <a:pt x="7239" y="4757"/>
                    <a:pt x="7388" y="6650"/>
                  </a:cubicBezTo>
                  <a:cubicBezTo>
                    <a:pt x="7545" y="8540"/>
                    <a:pt x="4837" y="9261"/>
                    <a:pt x="4994" y="11601"/>
                  </a:cubicBezTo>
                  <a:cubicBezTo>
                    <a:pt x="5149" y="13945"/>
                    <a:pt x="2518" y="16105"/>
                    <a:pt x="819" y="17277"/>
                  </a:cubicBezTo>
                  <a:cubicBezTo>
                    <a:pt x="554" y="17460"/>
                    <a:pt x="280" y="17648"/>
                    <a:pt x="0" y="17835"/>
                  </a:cubicBezTo>
                  <a:cubicBezTo>
                    <a:pt x="854" y="18296"/>
                    <a:pt x="1539" y="18601"/>
                    <a:pt x="1863" y="18601"/>
                  </a:cubicBezTo>
                  <a:cubicBezTo>
                    <a:pt x="3283" y="18601"/>
                    <a:pt x="5881" y="17779"/>
                    <a:pt x="6828" y="16673"/>
                  </a:cubicBezTo>
                  <a:close/>
                  <a:moveTo>
                    <a:pt x="6828" y="16673"/>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92" name="Google Shape;1092;p80"/>
            <p:cNvSpPr/>
            <p:nvPr/>
          </p:nvSpPr>
          <p:spPr>
            <a:xfrm>
              <a:off x="8945922" y="2387188"/>
              <a:ext cx="10302" cy="15975"/>
            </a:xfrm>
            <a:custGeom>
              <a:rect b="b" l="l" r="r" t="t"/>
              <a:pathLst>
                <a:path extrusionOk="0" h="21600" w="20828">
                  <a:moveTo>
                    <a:pt x="11065" y="0"/>
                  </a:moveTo>
                  <a:cubicBezTo>
                    <a:pt x="4878" y="2570"/>
                    <a:pt x="-772" y="8123"/>
                    <a:pt x="86" y="19869"/>
                  </a:cubicBezTo>
                  <a:cubicBezTo>
                    <a:pt x="6130" y="19722"/>
                    <a:pt x="14641" y="20255"/>
                    <a:pt x="20828" y="21600"/>
                  </a:cubicBezTo>
                  <a:cubicBezTo>
                    <a:pt x="19326" y="8816"/>
                    <a:pt x="12603" y="4847"/>
                    <a:pt x="10886" y="2211"/>
                  </a:cubicBezTo>
                  <a:cubicBezTo>
                    <a:pt x="10368" y="1491"/>
                    <a:pt x="10529" y="746"/>
                    <a:pt x="11065" y="0"/>
                  </a:cubicBezTo>
                  <a:close/>
                  <a:moveTo>
                    <a:pt x="11065" y="0"/>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93" name="Google Shape;1093;p80"/>
            <p:cNvSpPr/>
            <p:nvPr/>
          </p:nvSpPr>
          <p:spPr>
            <a:xfrm>
              <a:off x="8900137" y="2344587"/>
              <a:ext cx="59520" cy="47927"/>
            </a:xfrm>
            <a:custGeom>
              <a:rect b="b" l="l" r="r" t="t"/>
              <a:pathLst>
                <a:path extrusionOk="0" h="20648" w="21446">
                  <a:moveTo>
                    <a:pt x="718" y="5441"/>
                  </a:moveTo>
                  <a:cubicBezTo>
                    <a:pt x="839" y="6637"/>
                    <a:pt x="2196" y="9535"/>
                    <a:pt x="2690" y="8344"/>
                  </a:cubicBezTo>
                  <a:cubicBezTo>
                    <a:pt x="3184" y="7149"/>
                    <a:pt x="4415" y="9881"/>
                    <a:pt x="5526" y="10731"/>
                  </a:cubicBezTo>
                  <a:cubicBezTo>
                    <a:pt x="6637" y="11585"/>
                    <a:pt x="8855" y="12609"/>
                    <a:pt x="8979" y="13634"/>
                  </a:cubicBezTo>
                  <a:cubicBezTo>
                    <a:pt x="9102" y="14654"/>
                    <a:pt x="9472" y="16874"/>
                    <a:pt x="10583" y="16191"/>
                  </a:cubicBezTo>
                  <a:cubicBezTo>
                    <a:pt x="11694" y="15508"/>
                    <a:pt x="13049" y="13121"/>
                    <a:pt x="13049" y="14483"/>
                  </a:cubicBezTo>
                  <a:cubicBezTo>
                    <a:pt x="13049" y="15849"/>
                    <a:pt x="13419" y="18411"/>
                    <a:pt x="14650" y="18069"/>
                  </a:cubicBezTo>
                  <a:cubicBezTo>
                    <a:pt x="15884" y="17723"/>
                    <a:pt x="16258" y="20968"/>
                    <a:pt x="17489" y="20622"/>
                  </a:cubicBezTo>
                  <a:cubicBezTo>
                    <a:pt x="17714" y="20570"/>
                    <a:pt x="18021" y="20530"/>
                    <a:pt x="18378" y="20517"/>
                  </a:cubicBezTo>
                  <a:cubicBezTo>
                    <a:pt x="18226" y="16655"/>
                    <a:pt x="19226" y="14829"/>
                    <a:pt x="20321" y="13984"/>
                  </a:cubicBezTo>
                  <a:cubicBezTo>
                    <a:pt x="20575" y="13301"/>
                    <a:pt x="21315" y="12592"/>
                    <a:pt x="21435" y="11755"/>
                  </a:cubicBezTo>
                  <a:cubicBezTo>
                    <a:pt x="21600" y="10621"/>
                    <a:pt x="19793" y="8344"/>
                    <a:pt x="19954" y="6978"/>
                  </a:cubicBezTo>
                  <a:cubicBezTo>
                    <a:pt x="19964" y="6908"/>
                    <a:pt x="19973" y="6812"/>
                    <a:pt x="19980" y="6733"/>
                  </a:cubicBezTo>
                  <a:cubicBezTo>
                    <a:pt x="19568" y="6299"/>
                    <a:pt x="19150" y="5813"/>
                    <a:pt x="18764" y="5275"/>
                  </a:cubicBezTo>
                  <a:cubicBezTo>
                    <a:pt x="17255" y="3191"/>
                    <a:pt x="15745" y="2845"/>
                    <a:pt x="14742" y="1457"/>
                  </a:cubicBezTo>
                  <a:cubicBezTo>
                    <a:pt x="13735" y="64"/>
                    <a:pt x="11979" y="-632"/>
                    <a:pt x="10972" y="756"/>
                  </a:cubicBezTo>
                  <a:cubicBezTo>
                    <a:pt x="9966" y="2153"/>
                    <a:pt x="7203" y="3191"/>
                    <a:pt x="5694" y="3191"/>
                  </a:cubicBezTo>
                  <a:cubicBezTo>
                    <a:pt x="5349" y="3191"/>
                    <a:pt x="4621" y="2805"/>
                    <a:pt x="3712" y="2223"/>
                  </a:cubicBezTo>
                  <a:cubicBezTo>
                    <a:pt x="2522" y="3173"/>
                    <a:pt x="1260" y="4071"/>
                    <a:pt x="0" y="4425"/>
                  </a:cubicBezTo>
                  <a:cubicBezTo>
                    <a:pt x="250" y="4898"/>
                    <a:pt x="636" y="4649"/>
                    <a:pt x="718" y="5441"/>
                  </a:cubicBezTo>
                  <a:close/>
                  <a:moveTo>
                    <a:pt x="718" y="5441"/>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94" name="Google Shape;1094;p80"/>
            <p:cNvSpPr/>
            <p:nvPr/>
          </p:nvSpPr>
          <p:spPr>
            <a:xfrm>
              <a:off x="9174847" y="2419139"/>
              <a:ext cx="140789" cy="106503"/>
            </a:xfrm>
            <a:custGeom>
              <a:rect b="b" l="l" r="r" t="t"/>
              <a:pathLst>
                <a:path extrusionOk="0" h="21573" w="21458">
                  <a:moveTo>
                    <a:pt x="19265" y="14426"/>
                  </a:moveTo>
                  <a:cubicBezTo>
                    <a:pt x="18771" y="14320"/>
                    <a:pt x="18137" y="13993"/>
                    <a:pt x="18348" y="13558"/>
                  </a:cubicBezTo>
                  <a:cubicBezTo>
                    <a:pt x="18361" y="13529"/>
                    <a:pt x="18390" y="13477"/>
                    <a:pt x="18411" y="13433"/>
                  </a:cubicBezTo>
                  <a:cubicBezTo>
                    <a:pt x="17752" y="12611"/>
                    <a:pt x="17579" y="9945"/>
                    <a:pt x="17999" y="9293"/>
                  </a:cubicBezTo>
                  <a:cubicBezTo>
                    <a:pt x="18535" y="8462"/>
                    <a:pt x="17135" y="5305"/>
                    <a:pt x="16492" y="4144"/>
                  </a:cubicBezTo>
                  <a:cubicBezTo>
                    <a:pt x="16189" y="3598"/>
                    <a:pt x="15533" y="1782"/>
                    <a:pt x="14922" y="0"/>
                  </a:cubicBezTo>
                  <a:cubicBezTo>
                    <a:pt x="14364" y="280"/>
                    <a:pt x="13868" y="594"/>
                    <a:pt x="13773" y="843"/>
                  </a:cubicBezTo>
                  <a:cubicBezTo>
                    <a:pt x="13560" y="1383"/>
                    <a:pt x="12855" y="1929"/>
                    <a:pt x="12434" y="1929"/>
                  </a:cubicBezTo>
                  <a:cubicBezTo>
                    <a:pt x="12011" y="1929"/>
                    <a:pt x="11588" y="1602"/>
                    <a:pt x="11237" y="2146"/>
                  </a:cubicBezTo>
                  <a:cubicBezTo>
                    <a:pt x="10883" y="2688"/>
                    <a:pt x="10393" y="2906"/>
                    <a:pt x="10180" y="2582"/>
                  </a:cubicBezTo>
                  <a:cubicBezTo>
                    <a:pt x="9968" y="2255"/>
                    <a:pt x="9265" y="1929"/>
                    <a:pt x="8770" y="1929"/>
                  </a:cubicBezTo>
                  <a:cubicBezTo>
                    <a:pt x="8280" y="1929"/>
                    <a:pt x="6730" y="1276"/>
                    <a:pt x="6378" y="1276"/>
                  </a:cubicBezTo>
                  <a:cubicBezTo>
                    <a:pt x="6169" y="1276"/>
                    <a:pt x="5830" y="1320"/>
                    <a:pt x="5460" y="1397"/>
                  </a:cubicBezTo>
                  <a:cubicBezTo>
                    <a:pt x="5540" y="1634"/>
                    <a:pt x="5478" y="1916"/>
                    <a:pt x="5233" y="2199"/>
                  </a:cubicBezTo>
                  <a:cubicBezTo>
                    <a:pt x="4811" y="2688"/>
                    <a:pt x="3966" y="3423"/>
                    <a:pt x="3648" y="3749"/>
                  </a:cubicBezTo>
                  <a:cubicBezTo>
                    <a:pt x="3331" y="4073"/>
                    <a:pt x="2221" y="8150"/>
                    <a:pt x="1483" y="9291"/>
                  </a:cubicBezTo>
                  <a:cubicBezTo>
                    <a:pt x="744" y="10433"/>
                    <a:pt x="57" y="10596"/>
                    <a:pt x="3" y="11002"/>
                  </a:cubicBezTo>
                  <a:cubicBezTo>
                    <a:pt x="-49" y="11410"/>
                    <a:pt x="848" y="12470"/>
                    <a:pt x="848" y="13123"/>
                  </a:cubicBezTo>
                  <a:cubicBezTo>
                    <a:pt x="848" y="13776"/>
                    <a:pt x="1060" y="14426"/>
                    <a:pt x="1641" y="14426"/>
                  </a:cubicBezTo>
                  <a:cubicBezTo>
                    <a:pt x="2221" y="14426"/>
                    <a:pt x="1588" y="16548"/>
                    <a:pt x="1957" y="16711"/>
                  </a:cubicBezTo>
                  <a:cubicBezTo>
                    <a:pt x="2328" y="16872"/>
                    <a:pt x="4597" y="17117"/>
                    <a:pt x="4597" y="17933"/>
                  </a:cubicBezTo>
                  <a:cubicBezTo>
                    <a:pt x="4597" y="18567"/>
                    <a:pt x="4849" y="19100"/>
                    <a:pt x="4739" y="19539"/>
                  </a:cubicBezTo>
                  <a:cubicBezTo>
                    <a:pt x="5378" y="19707"/>
                    <a:pt x="5845" y="21046"/>
                    <a:pt x="6096" y="20949"/>
                  </a:cubicBezTo>
                  <a:cubicBezTo>
                    <a:pt x="6378" y="20841"/>
                    <a:pt x="8280" y="21493"/>
                    <a:pt x="8631" y="21385"/>
                  </a:cubicBezTo>
                  <a:cubicBezTo>
                    <a:pt x="8982" y="21276"/>
                    <a:pt x="10603" y="21385"/>
                    <a:pt x="11166" y="21493"/>
                  </a:cubicBezTo>
                  <a:cubicBezTo>
                    <a:pt x="11729" y="21600"/>
                    <a:pt x="12362" y="21167"/>
                    <a:pt x="12855" y="20405"/>
                  </a:cubicBezTo>
                  <a:cubicBezTo>
                    <a:pt x="13349" y="19644"/>
                    <a:pt x="15110" y="19537"/>
                    <a:pt x="15674" y="19644"/>
                  </a:cubicBezTo>
                  <a:cubicBezTo>
                    <a:pt x="16235" y="19755"/>
                    <a:pt x="17363" y="19972"/>
                    <a:pt x="17574" y="20516"/>
                  </a:cubicBezTo>
                  <a:cubicBezTo>
                    <a:pt x="17686" y="20799"/>
                    <a:pt x="18348" y="21226"/>
                    <a:pt x="19019" y="21573"/>
                  </a:cubicBezTo>
                  <a:cubicBezTo>
                    <a:pt x="19099" y="21035"/>
                    <a:pt x="18996" y="20332"/>
                    <a:pt x="19017" y="19644"/>
                  </a:cubicBezTo>
                  <a:cubicBezTo>
                    <a:pt x="19052" y="18502"/>
                    <a:pt x="19473" y="16765"/>
                    <a:pt x="20213" y="16654"/>
                  </a:cubicBezTo>
                  <a:cubicBezTo>
                    <a:pt x="20952" y="16548"/>
                    <a:pt x="21551" y="16548"/>
                    <a:pt x="21447" y="14646"/>
                  </a:cubicBezTo>
                  <a:cubicBezTo>
                    <a:pt x="21444" y="14579"/>
                    <a:pt x="21444" y="14531"/>
                    <a:pt x="21440" y="14470"/>
                  </a:cubicBezTo>
                  <a:cubicBezTo>
                    <a:pt x="21067" y="13977"/>
                    <a:pt x="20716" y="13558"/>
                    <a:pt x="20601" y="13558"/>
                  </a:cubicBezTo>
                  <a:cubicBezTo>
                    <a:pt x="20320" y="13558"/>
                    <a:pt x="19473" y="14473"/>
                    <a:pt x="19265" y="14426"/>
                  </a:cubicBezTo>
                  <a:close/>
                  <a:moveTo>
                    <a:pt x="19265" y="14426"/>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95" name="Google Shape;1095;p80"/>
            <p:cNvSpPr/>
            <p:nvPr/>
          </p:nvSpPr>
          <p:spPr>
            <a:xfrm>
              <a:off x="9275575" y="2419139"/>
              <a:ext cx="48075" cy="69227"/>
            </a:xfrm>
            <a:custGeom>
              <a:rect b="b" l="l" r="r" t="t"/>
              <a:pathLst>
                <a:path extrusionOk="0" h="21442" w="21600">
                  <a:moveTo>
                    <a:pt x="15617" y="5453"/>
                  </a:moveTo>
                  <a:cubicBezTo>
                    <a:pt x="14787" y="3309"/>
                    <a:pt x="12109" y="2482"/>
                    <a:pt x="10659" y="2482"/>
                  </a:cubicBezTo>
                  <a:cubicBezTo>
                    <a:pt x="9217" y="2482"/>
                    <a:pt x="6742" y="-158"/>
                    <a:pt x="5089" y="7"/>
                  </a:cubicBezTo>
                  <a:cubicBezTo>
                    <a:pt x="4191" y="96"/>
                    <a:pt x="1959" y="528"/>
                    <a:pt x="0" y="1040"/>
                  </a:cubicBezTo>
                  <a:cubicBezTo>
                    <a:pt x="1792" y="3747"/>
                    <a:pt x="3715" y="6505"/>
                    <a:pt x="4600" y="7334"/>
                  </a:cubicBezTo>
                  <a:cubicBezTo>
                    <a:pt x="6488" y="9098"/>
                    <a:pt x="10591" y="13892"/>
                    <a:pt x="9018" y="15154"/>
                  </a:cubicBezTo>
                  <a:cubicBezTo>
                    <a:pt x="7787" y="16145"/>
                    <a:pt x="8295" y="20193"/>
                    <a:pt x="10226" y="21442"/>
                  </a:cubicBezTo>
                  <a:cubicBezTo>
                    <a:pt x="11124" y="20508"/>
                    <a:pt x="14171" y="17442"/>
                    <a:pt x="14171" y="16514"/>
                  </a:cubicBezTo>
                  <a:cubicBezTo>
                    <a:pt x="14171" y="15522"/>
                    <a:pt x="14381" y="13540"/>
                    <a:pt x="16853" y="14035"/>
                  </a:cubicBezTo>
                  <a:cubicBezTo>
                    <a:pt x="19332" y="14534"/>
                    <a:pt x="21600" y="15360"/>
                    <a:pt x="21600" y="14700"/>
                  </a:cubicBezTo>
                  <a:cubicBezTo>
                    <a:pt x="21600" y="14035"/>
                    <a:pt x="20980" y="11894"/>
                    <a:pt x="19951" y="11065"/>
                  </a:cubicBezTo>
                  <a:cubicBezTo>
                    <a:pt x="18918" y="10242"/>
                    <a:pt x="16443" y="7601"/>
                    <a:pt x="15617" y="5453"/>
                  </a:cubicBezTo>
                  <a:close/>
                  <a:moveTo>
                    <a:pt x="15617" y="5453"/>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96" name="Google Shape;1096;p80"/>
            <p:cNvSpPr/>
            <p:nvPr/>
          </p:nvSpPr>
          <p:spPr>
            <a:xfrm>
              <a:off x="9202318" y="2525642"/>
              <a:ext cx="97294" cy="62571"/>
            </a:xfrm>
            <a:custGeom>
              <a:rect b="b" l="l" r="r" t="t"/>
              <a:pathLst>
                <a:path extrusionOk="0" h="21596" w="21382">
                  <a:moveTo>
                    <a:pt x="16566" y="179"/>
                  </a:moveTo>
                  <a:cubicBezTo>
                    <a:pt x="15754" y="-4"/>
                    <a:pt x="13217" y="179"/>
                    <a:pt x="12507" y="1484"/>
                  </a:cubicBezTo>
                  <a:cubicBezTo>
                    <a:pt x="11797" y="2788"/>
                    <a:pt x="10885" y="3530"/>
                    <a:pt x="10076" y="3347"/>
                  </a:cubicBezTo>
                  <a:cubicBezTo>
                    <a:pt x="9264" y="3161"/>
                    <a:pt x="6930" y="2975"/>
                    <a:pt x="6425" y="3161"/>
                  </a:cubicBezTo>
                  <a:cubicBezTo>
                    <a:pt x="5919" y="3347"/>
                    <a:pt x="3181" y="2229"/>
                    <a:pt x="2775" y="2416"/>
                  </a:cubicBezTo>
                  <a:cubicBezTo>
                    <a:pt x="2414" y="2580"/>
                    <a:pt x="1741" y="286"/>
                    <a:pt x="822" y="0"/>
                  </a:cubicBezTo>
                  <a:cubicBezTo>
                    <a:pt x="777" y="211"/>
                    <a:pt x="697" y="415"/>
                    <a:pt x="543" y="598"/>
                  </a:cubicBezTo>
                  <a:cubicBezTo>
                    <a:pt x="-142" y="1437"/>
                    <a:pt x="-218" y="3670"/>
                    <a:pt x="543" y="4928"/>
                  </a:cubicBezTo>
                  <a:cubicBezTo>
                    <a:pt x="1302" y="6186"/>
                    <a:pt x="2291" y="8979"/>
                    <a:pt x="1609" y="8979"/>
                  </a:cubicBezTo>
                  <a:cubicBezTo>
                    <a:pt x="926" y="8979"/>
                    <a:pt x="391" y="10653"/>
                    <a:pt x="467" y="11491"/>
                  </a:cubicBezTo>
                  <a:cubicBezTo>
                    <a:pt x="543" y="12334"/>
                    <a:pt x="239" y="14147"/>
                    <a:pt x="467" y="14567"/>
                  </a:cubicBezTo>
                  <a:cubicBezTo>
                    <a:pt x="697" y="14986"/>
                    <a:pt x="2291" y="17782"/>
                    <a:pt x="2368" y="18617"/>
                  </a:cubicBezTo>
                  <a:cubicBezTo>
                    <a:pt x="2436" y="19352"/>
                    <a:pt x="3088" y="19736"/>
                    <a:pt x="3041" y="20381"/>
                  </a:cubicBezTo>
                  <a:cubicBezTo>
                    <a:pt x="4317" y="20205"/>
                    <a:pt x="7026" y="19918"/>
                    <a:pt x="7640" y="20481"/>
                  </a:cubicBezTo>
                  <a:cubicBezTo>
                    <a:pt x="8450" y="21230"/>
                    <a:pt x="11291" y="21596"/>
                    <a:pt x="11291" y="21596"/>
                  </a:cubicBezTo>
                  <a:cubicBezTo>
                    <a:pt x="12099" y="21596"/>
                    <a:pt x="12811" y="21040"/>
                    <a:pt x="12610" y="20108"/>
                  </a:cubicBezTo>
                  <a:cubicBezTo>
                    <a:pt x="12439" y="19323"/>
                    <a:pt x="13494" y="18804"/>
                    <a:pt x="14257" y="18660"/>
                  </a:cubicBezTo>
                  <a:cubicBezTo>
                    <a:pt x="14123" y="17800"/>
                    <a:pt x="14033" y="17090"/>
                    <a:pt x="14230" y="16940"/>
                  </a:cubicBezTo>
                  <a:cubicBezTo>
                    <a:pt x="14611" y="16660"/>
                    <a:pt x="16818" y="16101"/>
                    <a:pt x="17727" y="16940"/>
                  </a:cubicBezTo>
                  <a:cubicBezTo>
                    <a:pt x="18191" y="17370"/>
                    <a:pt x="18712" y="16965"/>
                    <a:pt x="19113" y="16467"/>
                  </a:cubicBezTo>
                  <a:cubicBezTo>
                    <a:pt x="18992" y="15682"/>
                    <a:pt x="18874" y="15065"/>
                    <a:pt x="18640" y="14986"/>
                  </a:cubicBezTo>
                  <a:cubicBezTo>
                    <a:pt x="18080" y="14800"/>
                    <a:pt x="17224" y="10516"/>
                    <a:pt x="17930" y="10233"/>
                  </a:cubicBezTo>
                  <a:cubicBezTo>
                    <a:pt x="18640" y="9957"/>
                    <a:pt x="19554" y="5487"/>
                    <a:pt x="20670" y="4839"/>
                  </a:cubicBezTo>
                  <a:cubicBezTo>
                    <a:pt x="21113" y="4577"/>
                    <a:pt x="21302" y="4086"/>
                    <a:pt x="21382" y="3484"/>
                  </a:cubicBezTo>
                  <a:cubicBezTo>
                    <a:pt x="20416" y="2889"/>
                    <a:pt x="19462" y="2157"/>
                    <a:pt x="19302" y="1674"/>
                  </a:cubicBezTo>
                  <a:cubicBezTo>
                    <a:pt x="18997" y="742"/>
                    <a:pt x="17374" y="369"/>
                    <a:pt x="16566" y="179"/>
                  </a:cubicBezTo>
                  <a:close/>
                  <a:moveTo>
                    <a:pt x="16566" y="179"/>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97" name="Google Shape;1097;p80"/>
            <p:cNvSpPr/>
            <p:nvPr/>
          </p:nvSpPr>
          <p:spPr>
            <a:xfrm>
              <a:off x="9174847" y="2557594"/>
              <a:ext cx="41207" cy="34614"/>
            </a:xfrm>
            <a:custGeom>
              <a:rect b="b" l="l" r="r" t="t"/>
              <a:pathLst>
                <a:path extrusionOk="0" h="21600" w="21175">
                  <a:moveTo>
                    <a:pt x="4766" y="21600"/>
                  </a:moveTo>
                  <a:lnTo>
                    <a:pt x="4766" y="21600"/>
                  </a:lnTo>
                  <a:cubicBezTo>
                    <a:pt x="4838" y="21517"/>
                    <a:pt x="4946" y="21460"/>
                    <a:pt x="5067" y="21409"/>
                  </a:cubicBezTo>
                  <a:cubicBezTo>
                    <a:pt x="5089" y="21403"/>
                    <a:pt x="5103" y="21390"/>
                    <a:pt x="5130" y="21377"/>
                  </a:cubicBezTo>
                  <a:cubicBezTo>
                    <a:pt x="5260" y="21339"/>
                    <a:pt x="5412" y="21314"/>
                    <a:pt x="5574" y="21288"/>
                  </a:cubicBezTo>
                  <a:cubicBezTo>
                    <a:pt x="5596" y="21275"/>
                    <a:pt x="5618" y="21275"/>
                    <a:pt x="5636" y="21275"/>
                  </a:cubicBezTo>
                  <a:cubicBezTo>
                    <a:pt x="6318" y="21199"/>
                    <a:pt x="7228" y="21256"/>
                    <a:pt x="8161" y="21212"/>
                  </a:cubicBezTo>
                  <a:cubicBezTo>
                    <a:pt x="8219" y="21205"/>
                    <a:pt x="8291" y="21205"/>
                    <a:pt x="8354" y="21205"/>
                  </a:cubicBezTo>
                  <a:cubicBezTo>
                    <a:pt x="8560" y="21193"/>
                    <a:pt x="8766" y="21167"/>
                    <a:pt x="8977" y="21148"/>
                  </a:cubicBezTo>
                  <a:cubicBezTo>
                    <a:pt x="9058" y="21129"/>
                    <a:pt x="9138" y="21129"/>
                    <a:pt x="9224" y="21116"/>
                  </a:cubicBezTo>
                  <a:cubicBezTo>
                    <a:pt x="9493" y="21065"/>
                    <a:pt x="9762" y="21008"/>
                    <a:pt x="10013" y="20913"/>
                  </a:cubicBezTo>
                  <a:cubicBezTo>
                    <a:pt x="12107" y="20168"/>
                    <a:pt x="12632" y="16948"/>
                    <a:pt x="13681" y="17686"/>
                  </a:cubicBezTo>
                  <a:cubicBezTo>
                    <a:pt x="14730" y="18431"/>
                    <a:pt x="20322" y="14383"/>
                    <a:pt x="21021" y="12900"/>
                  </a:cubicBezTo>
                  <a:cubicBezTo>
                    <a:pt x="21111" y="12722"/>
                    <a:pt x="21151" y="12557"/>
                    <a:pt x="21169" y="12391"/>
                  </a:cubicBezTo>
                  <a:cubicBezTo>
                    <a:pt x="21277" y="11245"/>
                    <a:pt x="19779" y="10565"/>
                    <a:pt x="19622" y="9260"/>
                  </a:cubicBezTo>
                  <a:cubicBezTo>
                    <a:pt x="19447" y="7777"/>
                    <a:pt x="15784" y="2813"/>
                    <a:pt x="15255" y="2068"/>
                  </a:cubicBezTo>
                  <a:cubicBezTo>
                    <a:pt x="15147" y="1916"/>
                    <a:pt x="15102" y="1629"/>
                    <a:pt x="15080" y="1298"/>
                  </a:cubicBezTo>
                  <a:cubicBezTo>
                    <a:pt x="15080" y="1266"/>
                    <a:pt x="15071" y="1241"/>
                    <a:pt x="15071" y="1209"/>
                  </a:cubicBezTo>
                  <a:cubicBezTo>
                    <a:pt x="15053" y="853"/>
                    <a:pt x="15071" y="439"/>
                    <a:pt x="15102" y="0"/>
                  </a:cubicBezTo>
                  <a:cubicBezTo>
                    <a:pt x="9636" y="1120"/>
                    <a:pt x="1529" y="3519"/>
                    <a:pt x="1529" y="3519"/>
                  </a:cubicBezTo>
                  <a:cubicBezTo>
                    <a:pt x="1529" y="3519"/>
                    <a:pt x="1332" y="3316"/>
                    <a:pt x="1063" y="3048"/>
                  </a:cubicBezTo>
                  <a:cubicBezTo>
                    <a:pt x="229" y="6829"/>
                    <a:pt x="-323" y="12009"/>
                    <a:pt x="211" y="14657"/>
                  </a:cubicBezTo>
                  <a:cubicBezTo>
                    <a:pt x="735" y="17253"/>
                    <a:pt x="2394" y="19067"/>
                    <a:pt x="4766" y="21600"/>
                  </a:cubicBezTo>
                  <a:close/>
                  <a:moveTo>
                    <a:pt x="4766" y="21600"/>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98" name="Google Shape;1098;p80"/>
            <p:cNvSpPr/>
            <p:nvPr/>
          </p:nvSpPr>
          <p:spPr>
            <a:xfrm>
              <a:off x="9202318" y="2323286"/>
              <a:ext cx="279289" cy="186382"/>
            </a:xfrm>
            <a:custGeom>
              <a:rect b="b" l="l" r="r" t="t"/>
              <a:pathLst>
                <a:path extrusionOk="0" h="21345" w="21574">
                  <a:moveTo>
                    <a:pt x="19209" y="13366"/>
                  </a:moveTo>
                  <a:cubicBezTo>
                    <a:pt x="19397" y="13321"/>
                    <a:pt x="19961" y="12257"/>
                    <a:pt x="20149" y="12257"/>
                  </a:cubicBezTo>
                  <a:cubicBezTo>
                    <a:pt x="20338" y="12257"/>
                    <a:pt x="21144" y="12535"/>
                    <a:pt x="21144" y="12303"/>
                  </a:cubicBezTo>
                  <a:cubicBezTo>
                    <a:pt x="21144" y="12073"/>
                    <a:pt x="21412" y="11287"/>
                    <a:pt x="21358" y="11056"/>
                  </a:cubicBezTo>
                  <a:cubicBezTo>
                    <a:pt x="21304" y="10824"/>
                    <a:pt x="21035" y="10502"/>
                    <a:pt x="21090" y="10270"/>
                  </a:cubicBezTo>
                  <a:cubicBezTo>
                    <a:pt x="21144" y="10039"/>
                    <a:pt x="21519" y="10039"/>
                    <a:pt x="21519" y="9762"/>
                  </a:cubicBezTo>
                  <a:cubicBezTo>
                    <a:pt x="21519" y="9484"/>
                    <a:pt x="21224" y="9345"/>
                    <a:pt x="21224" y="9160"/>
                  </a:cubicBezTo>
                  <a:cubicBezTo>
                    <a:pt x="21224" y="8976"/>
                    <a:pt x="21600" y="8653"/>
                    <a:pt x="21572" y="8283"/>
                  </a:cubicBezTo>
                  <a:cubicBezTo>
                    <a:pt x="21546" y="7914"/>
                    <a:pt x="21224" y="7866"/>
                    <a:pt x="20875" y="7544"/>
                  </a:cubicBezTo>
                  <a:cubicBezTo>
                    <a:pt x="20525" y="7219"/>
                    <a:pt x="20176" y="7357"/>
                    <a:pt x="19854" y="7081"/>
                  </a:cubicBezTo>
                  <a:cubicBezTo>
                    <a:pt x="19532" y="6803"/>
                    <a:pt x="18859" y="6989"/>
                    <a:pt x="18859" y="6803"/>
                  </a:cubicBezTo>
                  <a:cubicBezTo>
                    <a:pt x="18859" y="6620"/>
                    <a:pt x="18430" y="6018"/>
                    <a:pt x="18322" y="5694"/>
                  </a:cubicBezTo>
                  <a:cubicBezTo>
                    <a:pt x="18215" y="5372"/>
                    <a:pt x="17866" y="5556"/>
                    <a:pt x="17651" y="5786"/>
                  </a:cubicBezTo>
                  <a:cubicBezTo>
                    <a:pt x="17436" y="6018"/>
                    <a:pt x="17248" y="6111"/>
                    <a:pt x="17033" y="5880"/>
                  </a:cubicBezTo>
                  <a:cubicBezTo>
                    <a:pt x="16818" y="5648"/>
                    <a:pt x="16630" y="5278"/>
                    <a:pt x="16442" y="5417"/>
                  </a:cubicBezTo>
                  <a:cubicBezTo>
                    <a:pt x="16253" y="5556"/>
                    <a:pt x="15905" y="5463"/>
                    <a:pt x="15985" y="5001"/>
                  </a:cubicBezTo>
                  <a:cubicBezTo>
                    <a:pt x="16066" y="4538"/>
                    <a:pt x="15636" y="3523"/>
                    <a:pt x="15448" y="3384"/>
                  </a:cubicBezTo>
                  <a:cubicBezTo>
                    <a:pt x="15260" y="3244"/>
                    <a:pt x="14695" y="3475"/>
                    <a:pt x="14562" y="3014"/>
                  </a:cubicBezTo>
                  <a:cubicBezTo>
                    <a:pt x="14427" y="2551"/>
                    <a:pt x="14185" y="2181"/>
                    <a:pt x="14293" y="1859"/>
                  </a:cubicBezTo>
                  <a:cubicBezTo>
                    <a:pt x="14400" y="1535"/>
                    <a:pt x="14266" y="656"/>
                    <a:pt x="14131" y="287"/>
                  </a:cubicBezTo>
                  <a:cubicBezTo>
                    <a:pt x="13997" y="-83"/>
                    <a:pt x="13325" y="-37"/>
                    <a:pt x="13138" y="102"/>
                  </a:cubicBezTo>
                  <a:cubicBezTo>
                    <a:pt x="12950" y="240"/>
                    <a:pt x="12519" y="-37"/>
                    <a:pt x="12332" y="148"/>
                  </a:cubicBezTo>
                  <a:cubicBezTo>
                    <a:pt x="12143" y="333"/>
                    <a:pt x="12036" y="656"/>
                    <a:pt x="11767" y="656"/>
                  </a:cubicBezTo>
                  <a:cubicBezTo>
                    <a:pt x="11618" y="656"/>
                    <a:pt x="11518" y="622"/>
                    <a:pt x="11436" y="418"/>
                  </a:cubicBezTo>
                  <a:cubicBezTo>
                    <a:pt x="11145" y="644"/>
                    <a:pt x="10657" y="688"/>
                    <a:pt x="10657" y="688"/>
                  </a:cubicBezTo>
                  <a:cubicBezTo>
                    <a:pt x="10657" y="688"/>
                    <a:pt x="9940" y="1674"/>
                    <a:pt x="9940" y="2042"/>
                  </a:cubicBezTo>
                  <a:cubicBezTo>
                    <a:pt x="9940" y="2413"/>
                    <a:pt x="9906" y="3029"/>
                    <a:pt x="9725" y="2722"/>
                  </a:cubicBezTo>
                  <a:cubicBezTo>
                    <a:pt x="9547" y="2414"/>
                    <a:pt x="8794" y="2413"/>
                    <a:pt x="8616" y="2598"/>
                  </a:cubicBezTo>
                  <a:cubicBezTo>
                    <a:pt x="8436" y="2783"/>
                    <a:pt x="8150" y="1859"/>
                    <a:pt x="7827" y="2167"/>
                  </a:cubicBezTo>
                  <a:cubicBezTo>
                    <a:pt x="7505" y="2475"/>
                    <a:pt x="7075" y="1735"/>
                    <a:pt x="7038" y="2042"/>
                  </a:cubicBezTo>
                  <a:cubicBezTo>
                    <a:pt x="7003" y="2353"/>
                    <a:pt x="6538" y="2105"/>
                    <a:pt x="6215" y="1859"/>
                  </a:cubicBezTo>
                  <a:cubicBezTo>
                    <a:pt x="5893" y="1613"/>
                    <a:pt x="5320" y="1982"/>
                    <a:pt x="5105" y="1550"/>
                  </a:cubicBezTo>
                  <a:cubicBezTo>
                    <a:pt x="4889" y="1119"/>
                    <a:pt x="3493" y="1119"/>
                    <a:pt x="3027" y="1119"/>
                  </a:cubicBezTo>
                  <a:cubicBezTo>
                    <a:pt x="2562" y="1119"/>
                    <a:pt x="2454" y="1550"/>
                    <a:pt x="2239" y="1920"/>
                  </a:cubicBezTo>
                  <a:cubicBezTo>
                    <a:pt x="2045" y="2256"/>
                    <a:pt x="1819" y="2187"/>
                    <a:pt x="1591" y="2169"/>
                  </a:cubicBezTo>
                  <a:cubicBezTo>
                    <a:pt x="1611" y="2480"/>
                    <a:pt x="1646" y="2757"/>
                    <a:pt x="1693" y="2875"/>
                  </a:cubicBezTo>
                  <a:cubicBezTo>
                    <a:pt x="1800" y="3153"/>
                    <a:pt x="2311" y="4493"/>
                    <a:pt x="2176" y="4908"/>
                  </a:cubicBezTo>
                  <a:cubicBezTo>
                    <a:pt x="2042" y="5324"/>
                    <a:pt x="1800" y="5324"/>
                    <a:pt x="1639" y="5648"/>
                  </a:cubicBezTo>
                  <a:cubicBezTo>
                    <a:pt x="1477" y="5972"/>
                    <a:pt x="537" y="7405"/>
                    <a:pt x="511" y="7635"/>
                  </a:cubicBezTo>
                  <a:cubicBezTo>
                    <a:pt x="484" y="7866"/>
                    <a:pt x="672" y="8883"/>
                    <a:pt x="537" y="9069"/>
                  </a:cubicBezTo>
                  <a:cubicBezTo>
                    <a:pt x="404" y="9254"/>
                    <a:pt x="0" y="10224"/>
                    <a:pt x="0" y="10593"/>
                  </a:cubicBezTo>
                  <a:cubicBezTo>
                    <a:pt x="0" y="10963"/>
                    <a:pt x="295" y="11472"/>
                    <a:pt x="537" y="11611"/>
                  </a:cubicBezTo>
                  <a:cubicBezTo>
                    <a:pt x="639" y="11670"/>
                    <a:pt x="705" y="11752"/>
                    <a:pt x="734" y="11849"/>
                  </a:cubicBezTo>
                  <a:cubicBezTo>
                    <a:pt x="922" y="11805"/>
                    <a:pt x="1095" y="11780"/>
                    <a:pt x="1201" y="11780"/>
                  </a:cubicBezTo>
                  <a:cubicBezTo>
                    <a:pt x="1380" y="11780"/>
                    <a:pt x="2168" y="12150"/>
                    <a:pt x="2418" y="12150"/>
                  </a:cubicBezTo>
                  <a:cubicBezTo>
                    <a:pt x="2669" y="12150"/>
                    <a:pt x="3027" y="12335"/>
                    <a:pt x="3135" y="12520"/>
                  </a:cubicBezTo>
                  <a:cubicBezTo>
                    <a:pt x="3243" y="12704"/>
                    <a:pt x="3493" y="12581"/>
                    <a:pt x="3673" y="12274"/>
                  </a:cubicBezTo>
                  <a:cubicBezTo>
                    <a:pt x="3851" y="11965"/>
                    <a:pt x="4066" y="12150"/>
                    <a:pt x="4281" y="12150"/>
                  </a:cubicBezTo>
                  <a:cubicBezTo>
                    <a:pt x="4496" y="12150"/>
                    <a:pt x="4854" y="11841"/>
                    <a:pt x="4963" y="11535"/>
                  </a:cubicBezTo>
                  <a:cubicBezTo>
                    <a:pt x="5069" y="11226"/>
                    <a:pt x="6144" y="10733"/>
                    <a:pt x="6430" y="10671"/>
                  </a:cubicBezTo>
                  <a:cubicBezTo>
                    <a:pt x="6717" y="10610"/>
                    <a:pt x="7147" y="11595"/>
                    <a:pt x="7397" y="11595"/>
                  </a:cubicBezTo>
                  <a:cubicBezTo>
                    <a:pt x="7649" y="11595"/>
                    <a:pt x="8113" y="11904"/>
                    <a:pt x="8257" y="12704"/>
                  </a:cubicBezTo>
                  <a:cubicBezTo>
                    <a:pt x="8401" y="13506"/>
                    <a:pt x="8830" y="14492"/>
                    <a:pt x="9010" y="14799"/>
                  </a:cubicBezTo>
                  <a:cubicBezTo>
                    <a:pt x="9188" y="15109"/>
                    <a:pt x="9296" y="15908"/>
                    <a:pt x="9296" y="16156"/>
                  </a:cubicBezTo>
                  <a:cubicBezTo>
                    <a:pt x="9296" y="16403"/>
                    <a:pt x="8902" y="16094"/>
                    <a:pt x="8472" y="15908"/>
                  </a:cubicBezTo>
                  <a:cubicBezTo>
                    <a:pt x="8043" y="15723"/>
                    <a:pt x="8006" y="16463"/>
                    <a:pt x="8006" y="16833"/>
                  </a:cubicBezTo>
                  <a:cubicBezTo>
                    <a:pt x="8006" y="17203"/>
                    <a:pt x="7397" y="18497"/>
                    <a:pt x="7290" y="18744"/>
                  </a:cubicBezTo>
                  <a:cubicBezTo>
                    <a:pt x="7183" y="18991"/>
                    <a:pt x="7505" y="19176"/>
                    <a:pt x="7756" y="19236"/>
                  </a:cubicBezTo>
                  <a:cubicBezTo>
                    <a:pt x="7862" y="19262"/>
                    <a:pt x="8293" y="18744"/>
                    <a:pt x="8436" y="18744"/>
                  </a:cubicBezTo>
                  <a:cubicBezTo>
                    <a:pt x="8495" y="18744"/>
                    <a:pt x="8673" y="18981"/>
                    <a:pt x="8863" y="19261"/>
                  </a:cubicBezTo>
                  <a:cubicBezTo>
                    <a:pt x="8822" y="18298"/>
                    <a:pt x="8938" y="18351"/>
                    <a:pt x="9439" y="17698"/>
                  </a:cubicBezTo>
                  <a:cubicBezTo>
                    <a:pt x="9958" y="17021"/>
                    <a:pt x="10012" y="15756"/>
                    <a:pt x="10477" y="15601"/>
                  </a:cubicBezTo>
                  <a:cubicBezTo>
                    <a:pt x="10943" y="15447"/>
                    <a:pt x="11140" y="15076"/>
                    <a:pt x="11821" y="15262"/>
                  </a:cubicBezTo>
                  <a:cubicBezTo>
                    <a:pt x="12502" y="15447"/>
                    <a:pt x="11481" y="16185"/>
                    <a:pt x="11946" y="16617"/>
                  </a:cubicBezTo>
                  <a:cubicBezTo>
                    <a:pt x="12413" y="17050"/>
                    <a:pt x="13845" y="16495"/>
                    <a:pt x="13917" y="17111"/>
                  </a:cubicBezTo>
                  <a:cubicBezTo>
                    <a:pt x="13988" y="17726"/>
                    <a:pt x="12268" y="18344"/>
                    <a:pt x="12304" y="18651"/>
                  </a:cubicBezTo>
                  <a:cubicBezTo>
                    <a:pt x="12340" y="18959"/>
                    <a:pt x="13219" y="19268"/>
                    <a:pt x="13523" y="19605"/>
                  </a:cubicBezTo>
                  <a:cubicBezTo>
                    <a:pt x="13827" y="19945"/>
                    <a:pt x="13433" y="20900"/>
                    <a:pt x="13576" y="21209"/>
                  </a:cubicBezTo>
                  <a:cubicBezTo>
                    <a:pt x="13720" y="21517"/>
                    <a:pt x="14185" y="21270"/>
                    <a:pt x="14562" y="20808"/>
                  </a:cubicBezTo>
                  <a:cubicBezTo>
                    <a:pt x="14938" y="20345"/>
                    <a:pt x="15242" y="20499"/>
                    <a:pt x="15725" y="19945"/>
                  </a:cubicBezTo>
                  <a:cubicBezTo>
                    <a:pt x="16209" y="19390"/>
                    <a:pt x="17212" y="19883"/>
                    <a:pt x="17338" y="19546"/>
                  </a:cubicBezTo>
                  <a:cubicBezTo>
                    <a:pt x="17463" y="19205"/>
                    <a:pt x="17051" y="18867"/>
                    <a:pt x="16119" y="18991"/>
                  </a:cubicBezTo>
                  <a:cubicBezTo>
                    <a:pt x="15188" y="19114"/>
                    <a:pt x="15134" y="17604"/>
                    <a:pt x="15134" y="17294"/>
                  </a:cubicBezTo>
                  <a:cubicBezTo>
                    <a:pt x="15134" y="16987"/>
                    <a:pt x="16102" y="15723"/>
                    <a:pt x="16657" y="15633"/>
                  </a:cubicBezTo>
                  <a:cubicBezTo>
                    <a:pt x="17212" y="15539"/>
                    <a:pt x="17660" y="15262"/>
                    <a:pt x="18197" y="14831"/>
                  </a:cubicBezTo>
                  <a:cubicBezTo>
                    <a:pt x="18413" y="14658"/>
                    <a:pt x="18794" y="14481"/>
                    <a:pt x="19182" y="14354"/>
                  </a:cubicBezTo>
                  <a:cubicBezTo>
                    <a:pt x="19124" y="13919"/>
                    <a:pt x="19048" y="13408"/>
                    <a:pt x="19209" y="13366"/>
                  </a:cubicBezTo>
                  <a:close/>
                  <a:moveTo>
                    <a:pt x="19209" y="13366"/>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099" name="Google Shape;1099;p80"/>
            <p:cNvSpPr/>
            <p:nvPr/>
          </p:nvSpPr>
          <p:spPr>
            <a:xfrm>
              <a:off x="9211476" y="2227433"/>
              <a:ext cx="146512" cy="121149"/>
            </a:xfrm>
            <a:custGeom>
              <a:rect b="b" l="l" r="r" t="t"/>
              <a:pathLst>
                <a:path extrusionOk="0" h="21257" w="21507">
                  <a:moveTo>
                    <a:pt x="20225" y="10552"/>
                  </a:moveTo>
                  <a:cubicBezTo>
                    <a:pt x="19817" y="10410"/>
                    <a:pt x="19562" y="9139"/>
                    <a:pt x="18899" y="8785"/>
                  </a:cubicBezTo>
                  <a:cubicBezTo>
                    <a:pt x="18238" y="8431"/>
                    <a:pt x="18390" y="7300"/>
                    <a:pt x="17831" y="6806"/>
                  </a:cubicBezTo>
                  <a:cubicBezTo>
                    <a:pt x="17270" y="6311"/>
                    <a:pt x="17626" y="5321"/>
                    <a:pt x="17575" y="4543"/>
                  </a:cubicBezTo>
                  <a:cubicBezTo>
                    <a:pt x="17525" y="3767"/>
                    <a:pt x="17678" y="2564"/>
                    <a:pt x="17372" y="2352"/>
                  </a:cubicBezTo>
                  <a:cubicBezTo>
                    <a:pt x="17065" y="2140"/>
                    <a:pt x="15791" y="1152"/>
                    <a:pt x="15233" y="1505"/>
                  </a:cubicBezTo>
                  <a:cubicBezTo>
                    <a:pt x="14671" y="1859"/>
                    <a:pt x="14264" y="2140"/>
                    <a:pt x="14010" y="1505"/>
                  </a:cubicBezTo>
                  <a:cubicBezTo>
                    <a:pt x="13755" y="871"/>
                    <a:pt x="13399" y="515"/>
                    <a:pt x="12838" y="727"/>
                  </a:cubicBezTo>
                  <a:cubicBezTo>
                    <a:pt x="12277" y="939"/>
                    <a:pt x="11920" y="588"/>
                    <a:pt x="11614" y="232"/>
                  </a:cubicBezTo>
                  <a:cubicBezTo>
                    <a:pt x="11569" y="178"/>
                    <a:pt x="11531" y="94"/>
                    <a:pt x="11498" y="0"/>
                  </a:cubicBezTo>
                  <a:cubicBezTo>
                    <a:pt x="11273" y="65"/>
                    <a:pt x="10975" y="185"/>
                    <a:pt x="10784" y="397"/>
                  </a:cubicBezTo>
                  <a:cubicBezTo>
                    <a:pt x="10444" y="776"/>
                    <a:pt x="10376" y="1529"/>
                    <a:pt x="9901" y="1529"/>
                  </a:cubicBezTo>
                  <a:cubicBezTo>
                    <a:pt x="9425" y="1529"/>
                    <a:pt x="8882" y="1248"/>
                    <a:pt x="8338" y="1814"/>
                  </a:cubicBezTo>
                  <a:cubicBezTo>
                    <a:pt x="7794" y="2378"/>
                    <a:pt x="7658" y="3040"/>
                    <a:pt x="7726" y="3508"/>
                  </a:cubicBezTo>
                  <a:cubicBezTo>
                    <a:pt x="7794" y="3979"/>
                    <a:pt x="7862" y="4734"/>
                    <a:pt x="7454" y="4734"/>
                  </a:cubicBezTo>
                  <a:cubicBezTo>
                    <a:pt x="7048" y="4734"/>
                    <a:pt x="7117" y="5394"/>
                    <a:pt x="6708" y="5584"/>
                  </a:cubicBezTo>
                  <a:cubicBezTo>
                    <a:pt x="6301" y="5771"/>
                    <a:pt x="5622" y="6620"/>
                    <a:pt x="5552" y="7088"/>
                  </a:cubicBezTo>
                  <a:cubicBezTo>
                    <a:pt x="5486" y="7561"/>
                    <a:pt x="5486" y="8596"/>
                    <a:pt x="5212" y="8596"/>
                  </a:cubicBezTo>
                  <a:cubicBezTo>
                    <a:pt x="4940" y="8596"/>
                    <a:pt x="3991" y="8785"/>
                    <a:pt x="3719" y="9257"/>
                  </a:cubicBezTo>
                  <a:cubicBezTo>
                    <a:pt x="3447" y="9728"/>
                    <a:pt x="3110" y="10198"/>
                    <a:pt x="2565" y="10011"/>
                  </a:cubicBezTo>
                  <a:cubicBezTo>
                    <a:pt x="2287" y="9913"/>
                    <a:pt x="1539" y="9866"/>
                    <a:pt x="881" y="9844"/>
                  </a:cubicBezTo>
                  <a:cubicBezTo>
                    <a:pt x="892" y="9937"/>
                    <a:pt x="892" y="10029"/>
                    <a:pt x="865" y="10127"/>
                  </a:cubicBezTo>
                  <a:cubicBezTo>
                    <a:pt x="612" y="11117"/>
                    <a:pt x="814" y="12035"/>
                    <a:pt x="1222" y="12530"/>
                  </a:cubicBezTo>
                  <a:cubicBezTo>
                    <a:pt x="1630" y="13023"/>
                    <a:pt x="1783" y="15004"/>
                    <a:pt x="1324" y="15287"/>
                  </a:cubicBezTo>
                  <a:cubicBezTo>
                    <a:pt x="865" y="15568"/>
                    <a:pt x="0" y="16417"/>
                    <a:pt x="0" y="16912"/>
                  </a:cubicBezTo>
                  <a:cubicBezTo>
                    <a:pt x="0" y="17407"/>
                    <a:pt x="918" y="17830"/>
                    <a:pt x="765" y="18537"/>
                  </a:cubicBezTo>
                  <a:cubicBezTo>
                    <a:pt x="679" y="18941"/>
                    <a:pt x="675" y="19659"/>
                    <a:pt x="724" y="20285"/>
                  </a:cubicBezTo>
                  <a:cubicBezTo>
                    <a:pt x="1157" y="20312"/>
                    <a:pt x="1585" y="20418"/>
                    <a:pt x="1953" y="19904"/>
                  </a:cubicBezTo>
                  <a:cubicBezTo>
                    <a:pt x="2361" y="19338"/>
                    <a:pt x="2565" y="18678"/>
                    <a:pt x="3447" y="18678"/>
                  </a:cubicBezTo>
                  <a:cubicBezTo>
                    <a:pt x="4330" y="18678"/>
                    <a:pt x="6979" y="18678"/>
                    <a:pt x="7387" y="19338"/>
                  </a:cubicBezTo>
                  <a:cubicBezTo>
                    <a:pt x="7794" y="19999"/>
                    <a:pt x="8882" y="19435"/>
                    <a:pt x="9493" y="19810"/>
                  </a:cubicBezTo>
                  <a:cubicBezTo>
                    <a:pt x="10104" y="20187"/>
                    <a:pt x="10987" y="20566"/>
                    <a:pt x="11054" y="20091"/>
                  </a:cubicBezTo>
                  <a:cubicBezTo>
                    <a:pt x="11123" y="19621"/>
                    <a:pt x="11939" y="20753"/>
                    <a:pt x="12549" y="20282"/>
                  </a:cubicBezTo>
                  <a:cubicBezTo>
                    <a:pt x="13161" y="19810"/>
                    <a:pt x="13704" y="21223"/>
                    <a:pt x="14045" y="20940"/>
                  </a:cubicBezTo>
                  <a:cubicBezTo>
                    <a:pt x="14383" y="20657"/>
                    <a:pt x="15810" y="20659"/>
                    <a:pt x="16148" y="21130"/>
                  </a:cubicBezTo>
                  <a:cubicBezTo>
                    <a:pt x="16491" y="21600"/>
                    <a:pt x="16556" y="20657"/>
                    <a:pt x="16556" y="20091"/>
                  </a:cubicBezTo>
                  <a:cubicBezTo>
                    <a:pt x="16556" y="19527"/>
                    <a:pt x="17916" y="18020"/>
                    <a:pt x="17916" y="18020"/>
                  </a:cubicBezTo>
                  <a:cubicBezTo>
                    <a:pt x="17916" y="18020"/>
                    <a:pt x="18841" y="17953"/>
                    <a:pt x="19393" y="17606"/>
                  </a:cubicBezTo>
                  <a:cubicBezTo>
                    <a:pt x="19270" y="17363"/>
                    <a:pt x="19166" y="16963"/>
                    <a:pt x="19052" y="16275"/>
                  </a:cubicBezTo>
                  <a:cubicBezTo>
                    <a:pt x="18800" y="14721"/>
                    <a:pt x="18390" y="13803"/>
                    <a:pt x="18696" y="13308"/>
                  </a:cubicBezTo>
                  <a:cubicBezTo>
                    <a:pt x="19002" y="12811"/>
                    <a:pt x="19868" y="13943"/>
                    <a:pt x="20325" y="13660"/>
                  </a:cubicBezTo>
                  <a:cubicBezTo>
                    <a:pt x="20786" y="13379"/>
                    <a:pt x="21600" y="12811"/>
                    <a:pt x="21498" y="12177"/>
                  </a:cubicBezTo>
                  <a:cubicBezTo>
                    <a:pt x="21396" y="11542"/>
                    <a:pt x="20633" y="10691"/>
                    <a:pt x="20225" y="10552"/>
                  </a:cubicBezTo>
                  <a:close/>
                  <a:moveTo>
                    <a:pt x="20225" y="10552"/>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00" name="Google Shape;1100;p80"/>
            <p:cNvSpPr/>
            <p:nvPr/>
          </p:nvSpPr>
          <p:spPr>
            <a:xfrm>
              <a:off x="9184005" y="2184832"/>
              <a:ext cx="113319" cy="62571"/>
            </a:xfrm>
            <a:custGeom>
              <a:rect b="b" l="l" r="r" t="t"/>
              <a:pathLst>
                <a:path extrusionOk="0" h="21439" w="21259">
                  <a:moveTo>
                    <a:pt x="6977" y="14950"/>
                  </a:moveTo>
                  <a:cubicBezTo>
                    <a:pt x="7770" y="14950"/>
                    <a:pt x="9624" y="15790"/>
                    <a:pt x="10682" y="14950"/>
                  </a:cubicBezTo>
                  <a:cubicBezTo>
                    <a:pt x="11740" y="14114"/>
                    <a:pt x="11740" y="16630"/>
                    <a:pt x="12403" y="16346"/>
                  </a:cubicBezTo>
                  <a:cubicBezTo>
                    <a:pt x="13063" y="16068"/>
                    <a:pt x="14386" y="18022"/>
                    <a:pt x="15181" y="19421"/>
                  </a:cubicBezTo>
                  <a:cubicBezTo>
                    <a:pt x="15604" y="20167"/>
                    <a:pt x="16106" y="20761"/>
                    <a:pt x="16664" y="21439"/>
                  </a:cubicBezTo>
                  <a:cubicBezTo>
                    <a:pt x="16790" y="20986"/>
                    <a:pt x="16960" y="20536"/>
                    <a:pt x="17232" y="20107"/>
                  </a:cubicBezTo>
                  <a:cubicBezTo>
                    <a:pt x="17925" y="19010"/>
                    <a:pt x="18616" y="19555"/>
                    <a:pt x="19223" y="19555"/>
                  </a:cubicBezTo>
                  <a:cubicBezTo>
                    <a:pt x="19829" y="19555"/>
                    <a:pt x="19916" y="18096"/>
                    <a:pt x="20349" y="17362"/>
                  </a:cubicBezTo>
                  <a:cubicBezTo>
                    <a:pt x="20593" y="16950"/>
                    <a:pt x="20972" y="16718"/>
                    <a:pt x="21259" y="16592"/>
                  </a:cubicBezTo>
                  <a:cubicBezTo>
                    <a:pt x="21027" y="15579"/>
                    <a:pt x="21014" y="13611"/>
                    <a:pt x="20629" y="12795"/>
                  </a:cubicBezTo>
                  <a:cubicBezTo>
                    <a:pt x="20174" y="11839"/>
                    <a:pt x="19526" y="10194"/>
                    <a:pt x="19721" y="9235"/>
                  </a:cubicBezTo>
                  <a:cubicBezTo>
                    <a:pt x="19916" y="8275"/>
                    <a:pt x="19916" y="6908"/>
                    <a:pt x="19395" y="5815"/>
                  </a:cubicBezTo>
                  <a:cubicBezTo>
                    <a:pt x="19168" y="5333"/>
                    <a:pt x="18995" y="4771"/>
                    <a:pt x="18900" y="4236"/>
                  </a:cubicBezTo>
                  <a:cubicBezTo>
                    <a:pt x="17845" y="3952"/>
                    <a:pt x="16424" y="3625"/>
                    <a:pt x="16106" y="3850"/>
                  </a:cubicBezTo>
                  <a:cubicBezTo>
                    <a:pt x="15587" y="4215"/>
                    <a:pt x="13510" y="746"/>
                    <a:pt x="13163" y="198"/>
                  </a:cubicBezTo>
                  <a:cubicBezTo>
                    <a:pt x="12937" y="-161"/>
                    <a:pt x="11395" y="25"/>
                    <a:pt x="10009" y="299"/>
                  </a:cubicBezTo>
                  <a:cubicBezTo>
                    <a:pt x="9211" y="2166"/>
                    <a:pt x="9786" y="3540"/>
                    <a:pt x="9744" y="6405"/>
                  </a:cubicBezTo>
                  <a:cubicBezTo>
                    <a:pt x="9701" y="9333"/>
                    <a:pt x="8185" y="8781"/>
                    <a:pt x="7365" y="8781"/>
                  </a:cubicBezTo>
                  <a:cubicBezTo>
                    <a:pt x="6540" y="8781"/>
                    <a:pt x="5199" y="3579"/>
                    <a:pt x="4767" y="2387"/>
                  </a:cubicBezTo>
                  <a:cubicBezTo>
                    <a:pt x="4333" y="1203"/>
                    <a:pt x="2946" y="3850"/>
                    <a:pt x="1952" y="5126"/>
                  </a:cubicBezTo>
                  <a:cubicBezTo>
                    <a:pt x="957" y="6405"/>
                    <a:pt x="1475" y="8873"/>
                    <a:pt x="784" y="10057"/>
                  </a:cubicBezTo>
                  <a:cubicBezTo>
                    <a:pt x="92" y="11245"/>
                    <a:pt x="-341" y="13256"/>
                    <a:pt x="350" y="15906"/>
                  </a:cubicBezTo>
                  <a:cubicBezTo>
                    <a:pt x="379" y="16012"/>
                    <a:pt x="397" y="16124"/>
                    <a:pt x="424" y="16230"/>
                  </a:cubicBezTo>
                  <a:cubicBezTo>
                    <a:pt x="1290" y="16086"/>
                    <a:pt x="2212" y="15748"/>
                    <a:pt x="2743" y="14950"/>
                  </a:cubicBezTo>
                  <a:cubicBezTo>
                    <a:pt x="3669" y="13555"/>
                    <a:pt x="6184" y="14950"/>
                    <a:pt x="6977" y="14950"/>
                  </a:cubicBezTo>
                  <a:close/>
                  <a:moveTo>
                    <a:pt x="6977" y="14950"/>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01" name="Google Shape;1101;p80"/>
            <p:cNvSpPr/>
            <p:nvPr/>
          </p:nvSpPr>
          <p:spPr>
            <a:xfrm>
              <a:off x="9184005" y="2227433"/>
              <a:ext cx="89281" cy="63902"/>
            </a:xfrm>
            <a:custGeom>
              <a:rect b="b" l="l" r="r" t="t"/>
              <a:pathLst>
                <a:path extrusionOk="0" h="20600" w="21320">
                  <a:moveTo>
                    <a:pt x="2766" y="10098"/>
                  </a:moveTo>
                  <a:cubicBezTo>
                    <a:pt x="3179" y="11007"/>
                    <a:pt x="4500" y="11786"/>
                    <a:pt x="4995" y="11396"/>
                  </a:cubicBezTo>
                  <a:cubicBezTo>
                    <a:pt x="5488" y="11007"/>
                    <a:pt x="7055" y="12302"/>
                    <a:pt x="7055" y="13341"/>
                  </a:cubicBezTo>
                  <a:cubicBezTo>
                    <a:pt x="7055" y="14376"/>
                    <a:pt x="6644" y="17496"/>
                    <a:pt x="7055" y="17496"/>
                  </a:cubicBezTo>
                  <a:cubicBezTo>
                    <a:pt x="7429" y="17496"/>
                    <a:pt x="9805" y="18655"/>
                    <a:pt x="9968" y="20217"/>
                  </a:cubicBezTo>
                  <a:cubicBezTo>
                    <a:pt x="11032" y="20257"/>
                    <a:pt x="12243" y="20343"/>
                    <a:pt x="12694" y="20523"/>
                  </a:cubicBezTo>
                  <a:cubicBezTo>
                    <a:pt x="13577" y="20866"/>
                    <a:pt x="14123" y="20004"/>
                    <a:pt x="14563" y="19138"/>
                  </a:cubicBezTo>
                  <a:cubicBezTo>
                    <a:pt x="15003" y="18272"/>
                    <a:pt x="16540" y="17926"/>
                    <a:pt x="16981" y="17926"/>
                  </a:cubicBezTo>
                  <a:cubicBezTo>
                    <a:pt x="17423" y="17926"/>
                    <a:pt x="17423" y="16025"/>
                    <a:pt x="17531" y="15156"/>
                  </a:cubicBezTo>
                  <a:cubicBezTo>
                    <a:pt x="17643" y="14296"/>
                    <a:pt x="18744" y="12738"/>
                    <a:pt x="19402" y="12395"/>
                  </a:cubicBezTo>
                  <a:cubicBezTo>
                    <a:pt x="20065" y="12046"/>
                    <a:pt x="19953" y="10834"/>
                    <a:pt x="20611" y="10834"/>
                  </a:cubicBezTo>
                  <a:cubicBezTo>
                    <a:pt x="21271" y="10834"/>
                    <a:pt x="21161" y="9448"/>
                    <a:pt x="21051" y="8583"/>
                  </a:cubicBezTo>
                  <a:cubicBezTo>
                    <a:pt x="20988" y="8057"/>
                    <a:pt x="21064" y="7401"/>
                    <a:pt x="21320" y="6735"/>
                  </a:cubicBezTo>
                  <a:cubicBezTo>
                    <a:pt x="20611" y="6092"/>
                    <a:pt x="19974" y="5529"/>
                    <a:pt x="19436" y="4823"/>
                  </a:cubicBezTo>
                  <a:cubicBezTo>
                    <a:pt x="18426" y="3498"/>
                    <a:pt x="16746" y="1647"/>
                    <a:pt x="15907" y="1910"/>
                  </a:cubicBezTo>
                  <a:cubicBezTo>
                    <a:pt x="15065" y="2180"/>
                    <a:pt x="15065" y="-205"/>
                    <a:pt x="13721" y="588"/>
                  </a:cubicBezTo>
                  <a:cubicBezTo>
                    <a:pt x="12376" y="1384"/>
                    <a:pt x="10020" y="588"/>
                    <a:pt x="9013" y="588"/>
                  </a:cubicBezTo>
                  <a:cubicBezTo>
                    <a:pt x="8005" y="588"/>
                    <a:pt x="4811" y="-734"/>
                    <a:pt x="3634" y="588"/>
                  </a:cubicBezTo>
                  <a:cubicBezTo>
                    <a:pt x="2959" y="1344"/>
                    <a:pt x="1788" y="1663"/>
                    <a:pt x="687" y="1800"/>
                  </a:cubicBezTo>
                  <a:cubicBezTo>
                    <a:pt x="1439" y="4214"/>
                    <a:pt x="1164" y="6658"/>
                    <a:pt x="321" y="8150"/>
                  </a:cubicBezTo>
                  <a:cubicBezTo>
                    <a:pt x="-280" y="9215"/>
                    <a:pt x="69" y="9358"/>
                    <a:pt x="507" y="9778"/>
                  </a:cubicBezTo>
                  <a:cubicBezTo>
                    <a:pt x="1411" y="9641"/>
                    <a:pt x="2436" y="9368"/>
                    <a:pt x="2766" y="10098"/>
                  </a:cubicBezTo>
                  <a:close/>
                  <a:moveTo>
                    <a:pt x="2766" y="10098"/>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02" name="Google Shape;1102;p80"/>
            <p:cNvSpPr/>
            <p:nvPr/>
          </p:nvSpPr>
          <p:spPr>
            <a:xfrm>
              <a:off x="8955080" y="2440439"/>
              <a:ext cx="69822" cy="42602"/>
            </a:xfrm>
            <a:custGeom>
              <a:rect b="b" l="l" r="r" t="t"/>
              <a:pathLst>
                <a:path extrusionOk="0" h="20374" w="21297">
                  <a:moveTo>
                    <a:pt x="18932" y="8605"/>
                  </a:moveTo>
                  <a:cubicBezTo>
                    <a:pt x="17977" y="9368"/>
                    <a:pt x="16499" y="7079"/>
                    <a:pt x="16499" y="6321"/>
                  </a:cubicBezTo>
                  <a:cubicBezTo>
                    <a:pt x="16499" y="5788"/>
                    <a:pt x="16304" y="3890"/>
                    <a:pt x="16502" y="2711"/>
                  </a:cubicBezTo>
                  <a:cubicBezTo>
                    <a:pt x="15715" y="1977"/>
                    <a:pt x="14590" y="994"/>
                    <a:pt x="13752" y="544"/>
                  </a:cubicBezTo>
                  <a:cubicBezTo>
                    <a:pt x="12341" y="-219"/>
                    <a:pt x="11636" y="-219"/>
                    <a:pt x="10511" y="793"/>
                  </a:cubicBezTo>
                  <a:cubicBezTo>
                    <a:pt x="9792" y="1439"/>
                    <a:pt x="7809" y="1258"/>
                    <a:pt x="6467" y="1048"/>
                  </a:cubicBezTo>
                  <a:cubicBezTo>
                    <a:pt x="6347" y="1806"/>
                    <a:pt x="6163" y="2315"/>
                    <a:pt x="5827" y="2315"/>
                  </a:cubicBezTo>
                  <a:cubicBezTo>
                    <a:pt x="4872" y="2315"/>
                    <a:pt x="3605" y="4032"/>
                    <a:pt x="3394" y="5939"/>
                  </a:cubicBezTo>
                  <a:cubicBezTo>
                    <a:pt x="3182" y="7842"/>
                    <a:pt x="964" y="9368"/>
                    <a:pt x="329" y="12797"/>
                  </a:cubicBezTo>
                  <a:cubicBezTo>
                    <a:pt x="-303" y="16230"/>
                    <a:pt x="12" y="17752"/>
                    <a:pt x="964" y="15658"/>
                  </a:cubicBezTo>
                  <a:cubicBezTo>
                    <a:pt x="1916" y="13565"/>
                    <a:pt x="3076" y="14328"/>
                    <a:pt x="3076" y="16040"/>
                  </a:cubicBezTo>
                  <a:cubicBezTo>
                    <a:pt x="3076" y="17752"/>
                    <a:pt x="4346" y="17942"/>
                    <a:pt x="3923" y="20236"/>
                  </a:cubicBezTo>
                  <a:cubicBezTo>
                    <a:pt x="3914" y="20290"/>
                    <a:pt x="3917" y="20315"/>
                    <a:pt x="3909" y="20373"/>
                  </a:cubicBezTo>
                  <a:cubicBezTo>
                    <a:pt x="5355" y="20144"/>
                    <a:pt x="7364" y="19850"/>
                    <a:pt x="7975" y="19850"/>
                  </a:cubicBezTo>
                  <a:cubicBezTo>
                    <a:pt x="8962" y="19850"/>
                    <a:pt x="9949" y="14264"/>
                    <a:pt x="10370" y="13751"/>
                  </a:cubicBezTo>
                  <a:cubicBezTo>
                    <a:pt x="10790" y="13247"/>
                    <a:pt x="11924" y="17820"/>
                    <a:pt x="13046" y="19605"/>
                  </a:cubicBezTo>
                  <a:cubicBezTo>
                    <a:pt x="14175" y="21381"/>
                    <a:pt x="14316" y="18074"/>
                    <a:pt x="14316" y="16553"/>
                  </a:cubicBezTo>
                  <a:cubicBezTo>
                    <a:pt x="14316" y="15022"/>
                    <a:pt x="15303" y="14514"/>
                    <a:pt x="16008" y="14773"/>
                  </a:cubicBezTo>
                  <a:cubicBezTo>
                    <a:pt x="16711" y="15022"/>
                    <a:pt x="18265" y="15531"/>
                    <a:pt x="18265" y="13751"/>
                  </a:cubicBezTo>
                  <a:cubicBezTo>
                    <a:pt x="18265" y="11980"/>
                    <a:pt x="19108" y="12738"/>
                    <a:pt x="19670" y="12738"/>
                  </a:cubicBezTo>
                  <a:cubicBezTo>
                    <a:pt x="20234" y="12738"/>
                    <a:pt x="20378" y="10703"/>
                    <a:pt x="20378" y="10703"/>
                  </a:cubicBezTo>
                  <a:lnTo>
                    <a:pt x="21297" y="9158"/>
                  </a:lnTo>
                  <a:cubicBezTo>
                    <a:pt x="20548" y="8473"/>
                    <a:pt x="19675" y="8008"/>
                    <a:pt x="18932" y="8605"/>
                  </a:cubicBezTo>
                  <a:close/>
                  <a:moveTo>
                    <a:pt x="18932" y="8605"/>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03" name="Google Shape;1103;p80"/>
            <p:cNvSpPr/>
            <p:nvPr/>
          </p:nvSpPr>
          <p:spPr>
            <a:xfrm>
              <a:off x="8955080" y="2270034"/>
              <a:ext cx="138501" cy="182387"/>
            </a:xfrm>
            <a:custGeom>
              <a:rect b="b" l="l" r="r" t="t"/>
              <a:pathLst>
                <a:path extrusionOk="0" h="21271" w="21396">
                  <a:moveTo>
                    <a:pt x="2714" y="5598"/>
                  </a:moveTo>
                  <a:cubicBezTo>
                    <a:pt x="2142" y="6352"/>
                    <a:pt x="1359" y="6415"/>
                    <a:pt x="1502" y="6603"/>
                  </a:cubicBezTo>
                  <a:cubicBezTo>
                    <a:pt x="1645" y="6792"/>
                    <a:pt x="2500" y="7421"/>
                    <a:pt x="2286" y="7735"/>
                  </a:cubicBezTo>
                  <a:cubicBezTo>
                    <a:pt x="2072" y="8050"/>
                    <a:pt x="1787" y="7862"/>
                    <a:pt x="1787" y="8428"/>
                  </a:cubicBezTo>
                  <a:cubicBezTo>
                    <a:pt x="1787" y="8993"/>
                    <a:pt x="789" y="8993"/>
                    <a:pt x="433" y="8993"/>
                  </a:cubicBezTo>
                  <a:cubicBezTo>
                    <a:pt x="76" y="8993"/>
                    <a:pt x="504" y="9561"/>
                    <a:pt x="290" y="9999"/>
                  </a:cubicBezTo>
                  <a:cubicBezTo>
                    <a:pt x="76" y="10439"/>
                    <a:pt x="76" y="11319"/>
                    <a:pt x="5" y="11697"/>
                  </a:cubicBezTo>
                  <a:cubicBezTo>
                    <a:pt x="-65" y="12074"/>
                    <a:pt x="718" y="12704"/>
                    <a:pt x="647" y="13017"/>
                  </a:cubicBezTo>
                  <a:cubicBezTo>
                    <a:pt x="577" y="13333"/>
                    <a:pt x="5" y="13584"/>
                    <a:pt x="150" y="13834"/>
                  </a:cubicBezTo>
                  <a:cubicBezTo>
                    <a:pt x="282" y="14074"/>
                    <a:pt x="797" y="14434"/>
                    <a:pt x="913" y="15596"/>
                  </a:cubicBezTo>
                  <a:cubicBezTo>
                    <a:pt x="1157" y="15659"/>
                    <a:pt x="1357" y="15741"/>
                    <a:pt x="1447" y="15847"/>
                  </a:cubicBezTo>
                  <a:cubicBezTo>
                    <a:pt x="1768" y="16223"/>
                    <a:pt x="2303" y="16506"/>
                    <a:pt x="2996" y="16506"/>
                  </a:cubicBezTo>
                  <a:cubicBezTo>
                    <a:pt x="3692" y="16506"/>
                    <a:pt x="3959" y="16932"/>
                    <a:pt x="4280" y="16884"/>
                  </a:cubicBezTo>
                  <a:cubicBezTo>
                    <a:pt x="4600" y="16837"/>
                    <a:pt x="5455" y="17074"/>
                    <a:pt x="4760" y="17592"/>
                  </a:cubicBezTo>
                  <a:cubicBezTo>
                    <a:pt x="4066" y="18111"/>
                    <a:pt x="3959" y="18723"/>
                    <a:pt x="3798" y="19337"/>
                  </a:cubicBezTo>
                  <a:cubicBezTo>
                    <a:pt x="3696" y="19733"/>
                    <a:pt x="3701" y="20283"/>
                    <a:pt x="3589" y="20626"/>
                  </a:cubicBezTo>
                  <a:cubicBezTo>
                    <a:pt x="4267" y="20678"/>
                    <a:pt x="5270" y="20723"/>
                    <a:pt x="5633" y="20563"/>
                  </a:cubicBezTo>
                  <a:cubicBezTo>
                    <a:pt x="6202" y="20312"/>
                    <a:pt x="6558" y="20312"/>
                    <a:pt x="7271" y="20501"/>
                  </a:cubicBezTo>
                  <a:cubicBezTo>
                    <a:pt x="7695" y="20612"/>
                    <a:pt x="8264" y="20856"/>
                    <a:pt x="8661" y="21037"/>
                  </a:cubicBezTo>
                  <a:cubicBezTo>
                    <a:pt x="8705" y="20910"/>
                    <a:pt x="8782" y="20813"/>
                    <a:pt x="8927" y="20798"/>
                  </a:cubicBezTo>
                  <a:cubicBezTo>
                    <a:pt x="9407" y="20752"/>
                    <a:pt x="9995" y="21600"/>
                    <a:pt x="10316" y="21128"/>
                  </a:cubicBezTo>
                  <a:cubicBezTo>
                    <a:pt x="10637" y="20656"/>
                    <a:pt x="11384" y="20752"/>
                    <a:pt x="11758" y="20939"/>
                  </a:cubicBezTo>
                  <a:cubicBezTo>
                    <a:pt x="12133" y="21128"/>
                    <a:pt x="12721" y="21222"/>
                    <a:pt x="13147" y="20845"/>
                  </a:cubicBezTo>
                  <a:cubicBezTo>
                    <a:pt x="13575" y="20467"/>
                    <a:pt x="15231" y="20280"/>
                    <a:pt x="15605" y="20421"/>
                  </a:cubicBezTo>
                  <a:cubicBezTo>
                    <a:pt x="15980" y="20563"/>
                    <a:pt x="16941" y="20939"/>
                    <a:pt x="16567" y="19808"/>
                  </a:cubicBezTo>
                  <a:cubicBezTo>
                    <a:pt x="16194" y="18676"/>
                    <a:pt x="17367" y="18912"/>
                    <a:pt x="17529" y="18487"/>
                  </a:cubicBezTo>
                  <a:cubicBezTo>
                    <a:pt x="17688" y="18063"/>
                    <a:pt x="19078" y="17875"/>
                    <a:pt x="18864" y="17545"/>
                  </a:cubicBezTo>
                  <a:cubicBezTo>
                    <a:pt x="18650" y="17214"/>
                    <a:pt x="16887" y="16223"/>
                    <a:pt x="16353" y="15894"/>
                  </a:cubicBezTo>
                  <a:cubicBezTo>
                    <a:pt x="15819" y="15563"/>
                    <a:pt x="15819" y="14525"/>
                    <a:pt x="15552" y="14101"/>
                  </a:cubicBezTo>
                  <a:cubicBezTo>
                    <a:pt x="15285" y="13677"/>
                    <a:pt x="14696" y="13113"/>
                    <a:pt x="15392" y="12970"/>
                  </a:cubicBezTo>
                  <a:cubicBezTo>
                    <a:pt x="16085" y="12828"/>
                    <a:pt x="17315" y="12592"/>
                    <a:pt x="17902" y="12120"/>
                  </a:cubicBezTo>
                  <a:cubicBezTo>
                    <a:pt x="18490" y="11648"/>
                    <a:pt x="19558" y="11602"/>
                    <a:pt x="19879" y="11319"/>
                  </a:cubicBezTo>
                  <a:cubicBezTo>
                    <a:pt x="20200" y="11036"/>
                    <a:pt x="20947" y="11555"/>
                    <a:pt x="21162" y="11272"/>
                  </a:cubicBezTo>
                  <a:cubicBezTo>
                    <a:pt x="21376" y="10989"/>
                    <a:pt x="21535" y="10422"/>
                    <a:pt x="21214" y="10093"/>
                  </a:cubicBezTo>
                  <a:cubicBezTo>
                    <a:pt x="20895" y="9763"/>
                    <a:pt x="20680" y="9198"/>
                    <a:pt x="20627" y="8397"/>
                  </a:cubicBezTo>
                  <a:cubicBezTo>
                    <a:pt x="20574" y="7594"/>
                    <a:pt x="20307" y="7641"/>
                    <a:pt x="20307" y="7264"/>
                  </a:cubicBezTo>
                  <a:cubicBezTo>
                    <a:pt x="20307" y="6886"/>
                    <a:pt x="20148" y="6415"/>
                    <a:pt x="19772" y="6225"/>
                  </a:cubicBezTo>
                  <a:cubicBezTo>
                    <a:pt x="19399" y="6038"/>
                    <a:pt x="19239" y="5896"/>
                    <a:pt x="19613" y="5378"/>
                  </a:cubicBezTo>
                  <a:cubicBezTo>
                    <a:pt x="19986" y="4858"/>
                    <a:pt x="19824" y="3539"/>
                    <a:pt x="19665" y="3161"/>
                  </a:cubicBezTo>
                  <a:cubicBezTo>
                    <a:pt x="19633" y="3087"/>
                    <a:pt x="19638" y="2998"/>
                    <a:pt x="19654" y="2903"/>
                  </a:cubicBezTo>
                  <a:cubicBezTo>
                    <a:pt x="19558" y="2863"/>
                    <a:pt x="19481" y="2780"/>
                    <a:pt x="19451" y="2642"/>
                  </a:cubicBezTo>
                  <a:cubicBezTo>
                    <a:pt x="19344" y="2138"/>
                    <a:pt x="18955" y="1951"/>
                    <a:pt x="18028" y="1951"/>
                  </a:cubicBezTo>
                  <a:cubicBezTo>
                    <a:pt x="17101" y="1951"/>
                    <a:pt x="18596" y="1133"/>
                    <a:pt x="18241" y="725"/>
                  </a:cubicBezTo>
                  <a:cubicBezTo>
                    <a:pt x="17885" y="317"/>
                    <a:pt x="16959" y="1479"/>
                    <a:pt x="16106" y="1227"/>
                  </a:cubicBezTo>
                  <a:cubicBezTo>
                    <a:pt x="15250" y="977"/>
                    <a:pt x="14147" y="2108"/>
                    <a:pt x="13400" y="2610"/>
                  </a:cubicBezTo>
                  <a:cubicBezTo>
                    <a:pt x="12650" y="3115"/>
                    <a:pt x="11582" y="2517"/>
                    <a:pt x="12151" y="1792"/>
                  </a:cubicBezTo>
                  <a:cubicBezTo>
                    <a:pt x="12721" y="1071"/>
                    <a:pt x="12151" y="1133"/>
                    <a:pt x="11296" y="1417"/>
                  </a:cubicBezTo>
                  <a:cubicBezTo>
                    <a:pt x="10441" y="1699"/>
                    <a:pt x="9407" y="1354"/>
                    <a:pt x="9514" y="662"/>
                  </a:cubicBezTo>
                  <a:cubicBezTo>
                    <a:pt x="9542" y="487"/>
                    <a:pt x="9478" y="324"/>
                    <a:pt x="9374" y="172"/>
                  </a:cubicBezTo>
                  <a:cubicBezTo>
                    <a:pt x="8958" y="223"/>
                    <a:pt x="8637" y="235"/>
                    <a:pt x="8483" y="190"/>
                  </a:cubicBezTo>
                  <a:cubicBezTo>
                    <a:pt x="8101" y="77"/>
                    <a:pt x="7233" y="17"/>
                    <a:pt x="6284" y="0"/>
                  </a:cubicBezTo>
                  <a:cubicBezTo>
                    <a:pt x="6568" y="367"/>
                    <a:pt x="6874" y="724"/>
                    <a:pt x="6701" y="1008"/>
                  </a:cubicBezTo>
                  <a:cubicBezTo>
                    <a:pt x="6381" y="1543"/>
                    <a:pt x="6880" y="2045"/>
                    <a:pt x="7342" y="2831"/>
                  </a:cubicBezTo>
                  <a:cubicBezTo>
                    <a:pt x="7806" y="3617"/>
                    <a:pt x="6347" y="3177"/>
                    <a:pt x="6309" y="3680"/>
                  </a:cubicBezTo>
                  <a:cubicBezTo>
                    <a:pt x="6273" y="4184"/>
                    <a:pt x="4957" y="3649"/>
                    <a:pt x="4529" y="3460"/>
                  </a:cubicBezTo>
                  <a:cubicBezTo>
                    <a:pt x="4103" y="3271"/>
                    <a:pt x="2677" y="3397"/>
                    <a:pt x="2714" y="3712"/>
                  </a:cubicBezTo>
                  <a:cubicBezTo>
                    <a:pt x="2728" y="3836"/>
                    <a:pt x="2706" y="4009"/>
                    <a:pt x="2643" y="4157"/>
                  </a:cubicBezTo>
                  <a:cubicBezTo>
                    <a:pt x="2833" y="4763"/>
                    <a:pt x="2918" y="5324"/>
                    <a:pt x="2714" y="5598"/>
                  </a:cubicBezTo>
                  <a:close/>
                  <a:moveTo>
                    <a:pt x="2714" y="5598"/>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04" name="Google Shape;1104;p80"/>
            <p:cNvSpPr/>
            <p:nvPr/>
          </p:nvSpPr>
          <p:spPr>
            <a:xfrm>
              <a:off x="9184005" y="1822722"/>
              <a:ext cx="163682" cy="302203"/>
            </a:xfrm>
            <a:custGeom>
              <a:rect b="b" l="l" r="r" t="t"/>
              <a:pathLst>
                <a:path extrusionOk="0" h="21394" w="21473">
                  <a:moveTo>
                    <a:pt x="18323" y="17960"/>
                  </a:moveTo>
                  <a:cubicBezTo>
                    <a:pt x="18809" y="17274"/>
                    <a:pt x="20992" y="16744"/>
                    <a:pt x="21358" y="16130"/>
                  </a:cubicBezTo>
                  <a:cubicBezTo>
                    <a:pt x="21539" y="15824"/>
                    <a:pt x="21600" y="15672"/>
                    <a:pt x="20812" y="15100"/>
                  </a:cubicBezTo>
                  <a:cubicBezTo>
                    <a:pt x="20022" y="14528"/>
                    <a:pt x="18264" y="14147"/>
                    <a:pt x="18203" y="13842"/>
                  </a:cubicBezTo>
                  <a:cubicBezTo>
                    <a:pt x="18141" y="13536"/>
                    <a:pt x="19538" y="13499"/>
                    <a:pt x="19476" y="13117"/>
                  </a:cubicBezTo>
                  <a:cubicBezTo>
                    <a:pt x="19415" y="12735"/>
                    <a:pt x="18689" y="12737"/>
                    <a:pt x="18384" y="12431"/>
                  </a:cubicBezTo>
                  <a:cubicBezTo>
                    <a:pt x="18081" y="12126"/>
                    <a:pt x="18748" y="11935"/>
                    <a:pt x="18688" y="11783"/>
                  </a:cubicBezTo>
                  <a:cubicBezTo>
                    <a:pt x="18627" y="11631"/>
                    <a:pt x="17717" y="11554"/>
                    <a:pt x="17657" y="11363"/>
                  </a:cubicBezTo>
                  <a:cubicBezTo>
                    <a:pt x="17596" y="11173"/>
                    <a:pt x="18264" y="11211"/>
                    <a:pt x="18141" y="10982"/>
                  </a:cubicBezTo>
                  <a:cubicBezTo>
                    <a:pt x="18020" y="10754"/>
                    <a:pt x="17414" y="10333"/>
                    <a:pt x="17839" y="9991"/>
                  </a:cubicBezTo>
                  <a:cubicBezTo>
                    <a:pt x="18264" y="9648"/>
                    <a:pt x="19175" y="9991"/>
                    <a:pt x="18506" y="9228"/>
                  </a:cubicBezTo>
                  <a:cubicBezTo>
                    <a:pt x="17839" y="8465"/>
                    <a:pt x="16808" y="7512"/>
                    <a:pt x="16564" y="7283"/>
                  </a:cubicBezTo>
                  <a:cubicBezTo>
                    <a:pt x="16321" y="7054"/>
                    <a:pt x="16808" y="6673"/>
                    <a:pt x="17172" y="6521"/>
                  </a:cubicBezTo>
                  <a:cubicBezTo>
                    <a:pt x="17535" y="6369"/>
                    <a:pt x="18446" y="5796"/>
                    <a:pt x="18446" y="5567"/>
                  </a:cubicBezTo>
                  <a:cubicBezTo>
                    <a:pt x="18446" y="5339"/>
                    <a:pt x="17292" y="4728"/>
                    <a:pt x="16990" y="4614"/>
                  </a:cubicBezTo>
                  <a:cubicBezTo>
                    <a:pt x="16685" y="4500"/>
                    <a:pt x="16020" y="4538"/>
                    <a:pt x="15716" y="4156"/>
                  </a:cubicBezTo>
                  <a:cubicBezTo>
                    <a:pt x="15411" y="3775"/>
                    <a:pt x="15109" y="3661"/>
                    <a:pt x="15411" y="3432"/>
                  </a:cubicBezTo>
                  <a:cubicBezTo>
                    <a:pt x="15716" y="3203"/>
                    <a:pt x="15716" y="2974"/>
                    <a:pt x="15716" y="2745"/>
                  </a:cubicBezTo>
                  <a:cubicBezTo>
                    <a:pt x="15716" y="2517"/>
                    <a:pt x="16383" y="2707"/>
                    <a:pt x="16502" y="2364"/>
                  </a:cubicBezTo>
                  <a:cubicBezTo>
                    <a:pt x="16558" y="2208"/>
                    <a:pt x="16733" y="2037"/>
                    <a:pt x="16957" y="1895"/>
                  </a:cubicBezTo>
                  <a:cubicBezTo>
                    <a:pt x="16958" y="1634"/>
                    <a:pt x="17004" y="1354"/>
                    <a:pt x="16957" y="1176"/>
                  </a:cubicBezTo>
                  <a:cubicBezTo>
                    <a:pt x="16858" y="808"/>
                    <a:pt x="15202" y="686"/>
                    <a:pt x="14813" y="257"/>
                  </a:cubicBezTo>
                  <a:cubicBezTo>
                    <a:pt x="14421" y="-171"/>
                    <a:pt x="13448" y="12"/>
                    <a:pt x="13155" y="257"/>
                  </a:cubicBezTo>
                  <a:cubicBezTo>
                    <a:pt x="12863" y="502"/>
                    <a:pt x="11108" y="196"/>
                    <a:pt x="11108" y="564"/>
                  </a:cubicBezTo>
                  <a:cubicBezTo>
                    <a:pt x="11108" y="931"/>
                    <a:pt x="9842" y="993"/>
                    <a:pt x="9842" y="1422"/>
                  </a:cubicBezTo>
                  <a:cubicBezTo>
                    <a:pt x="9842" y="1850"/>
                    <a:pt x="10426" y="2586"/>
                    <a:pt x="9451" y="2525"/>
                  </a:cubicBezTo>
                  <a:cubicBezTo>
                    <a:pt x="8476" y="2463"/>
                    <a:pt x="9158" y="2770"/>
                    <a:pt x="8574" y="3259"/>
                  </a:cubicBezTo>
                  <a:cubicBezTo>
                    <a:pt x="7988" y="3749"/>
                    <a:pt x="7988" y="2952"/>
                    <a:pt x="7404" y="3075"/>
                  </a:cubicBezTo>
                  <a:cubicBezTo>
                    <a:pt x="6821" y="3197"/>
                    <a:pt x="6137" y="2707"/>
                    <a:pt x="5844" y="3013"/>
                  </a:cubicBezTo>
                  <a:cubicBezTo>
                    <a:pt x="5552" y="3321"/>
                    <a:pt x="4579" y="3075"/>
                    <a:pt x="3604" y="2952"/>
                  </a:cubicBezTo>
                  <a:cubicBezTo>
                    <a:pt x="2627" y="2830"/>
                    <a:pt x="2143" y="1973"/>
                    <a:pt x="1360" y="1911"/>
                  </a:cubicBezTo>
                  <a:cubicBezTo>
                    <a:pt x="844" y="1871"/>
                    <a:pt x="291" y="2130"/>
                    <a:pt x="0" y="2540"/>
                  </a:cubicBezTo>
                  <a:cubicBezTo>
                    <a:pt x="755" y="2847"/>
                    <a:pt x="1252" y="3283"/>
                    <a:pt x="2238" y="3565"/>
                  </a:cubicBezTo>
                  <a:cubicBezTo>
                    <a:pt x="3310" y="3872"/>
                    <a:pt x="5259" y="4239"/>
                    <a:pt x="5164" y="4668"/>
                  </a:cubicBezTo>
                  <a:cubicBezTo>
                    <a:pt x="5065" y="5096"/>
                    <a:pt x="4772" y="5710"/>
                    <a:pt x="5259" y="5894"/>
                  </a:cubicBezTo>
                  <a:cubicBezTo>
                    <a:pt x="5749" y="6077"/>
                    <a:pt x="5164" y="6874"/>
                    <a:pt x="5749" y="7058"/>
                  </a:cubicBezTo>
                  <a:cubicBezTo>
                    <a:pt x="6332" y="7241"/>
                    <a:pt x="6137" y="8160"/>
                    <a:pt x="5649" y="8160"/>
                  </a:cubicBezTo>
                  <a:cubicBezTo>
                    <a:pt x="5164" y="8160"/>
                    <a:pt x="5749" y="8650"/>
                    <a:pt x="6040" y="8832"/>
                  </a:cubicBezTo>
                  <a:cubicBezTo>
                    <a:pt x="6174" y="8918"/>
                    <a:pt x="6281" y="9166"/>
                    <a:pt x="6329" y="9469"/>
                  </a:cubicBezTo>
                  <a:cubicBezTo>
                    <a:pt x="6928" y="9560"/>
                    <a:pt x="7460" y="9750"/>
                    <a:pt x="7980" y="9896"/>
                  </a:cubicBezTo>
                  <a:cubicBezTo>
                    <a:pt x="8800" y="10124"/>
                    <a:pt x="8677" y="10486"/>
                    <a:pt x="8707" y="10887"/>
                  </a:cubicBezTo>
                  <a:cubicBezTo>
                    <a:pt x="8738" y="11287"/>
                    <a:pt x="8768" y="11516"/>
                    <a:pt x="8344" y="11344"/>
                  </a:cubicBezTo>
                  <a:cubicBezTo>
                    <a:pt x="7919" y="11173"/>
                    <a:pt x="7464" y="11344"/>
                    <a:pt x="7221" y="11916"/>
                  </a:cubicBezTo>
                  <a:cubicBezTo>
                    <a:pt x="6978" y="12487"/>
                    <a:pt x="5826" y="13175"/>
                    <a:pt x="5129" y="13213"/>
                  </a:cubicBezTo>
                  <a:cubicBezTo>
                    <a:pt x="4429" y="13250"/>
                    <a:pt x="4491" y="13708"/>
                    <a:pt x="3914" y="13804"/>
                  </a:cubicBezTo>
                  <a:cubicBezTo>
                    <a:pt x="3340" y="13899"/>
                    <a:pt x="2793" y="14108"/>
                    <a:pt x="2822" y="14509"/>
                  </a:cubicBezTo>
                  <a:cubicBezTo>
                    <a:pt x="2853" y="14909"/>
                    <a:pt x="1973" y="14947"/>
                    <a:pt x="1397" y="14947"/>
                  </a:cubicBezTo>
                  <a:cubicBezTo>
                    <a:pt x="821" y="14947"/>
                    <a:pt x="942" y="15595"/>
                    <a:pt x="487" y="15766"/>
                  </a:cubicBezTo>
                  <a:cubicBezTo>
                    <a:pt x="33" y="15939"/>
                    <a:pt x="123" y="16167"/>
                    <a:pt x="548" y="16510"/>
                  </a:cubicBezTo>
                  <a:cubicBezTo>
                    <a:pt x="973" y="16854"/>
                    <a:pt x="608" y="17159"/>
                    <a:pt x="759" y="17407"/>
                  </a:cubicBezTo>
                  <a:cubicBezTo>
                    <a:pt x="912" y="17655"/>
                    <a:pt x="1579" y="18226"/>
                    <a:pt x="1123" y="18855"/>
                  </a:cubicBezTo>
                  <a:cubicBezTo>
                    <a:pt x="669" y="19485"/>
                    <a:pt x="183" y="20267"/>
                    <a:pt x="578" y="20190"/>
                  </a:cubicBezTo>
                  <a:cubicBezTo>
                    <a:pt x="972" y="20115"/>
                    <a:pt x="1882" y="20705"/>
                    <a:pt x="2490" y="20667"/>
                  </a:cubicBezTo>
                  <a:cubicBezTo>
                    <a:pt x="3096" y="20628"/>
                    <a:pt x="3157" y="21200"/>
                    <a:pt x="3733" y="21086"/>
                  </a:cubicBezTo>
                  <a:cubicBezTo>
                    <a:pt x="4309" y="20973"/>
                    <a:pt x="4309" y="21429"/>
                    <a:pt x="5979" y="21392"/>
                  </a:cubicBezTo>
                  <a:cubicBezTo>
                    <a:pt x="7646" y="21353"/>
                    <a:pt x="11013" y="20477"/>
                    <a:pt x="12348" y="20477"/>
                  </a:cubicBezTo>
                  <a:cubicBezTo>
                    <a:pt x="13105" y="20477"/>
                    <a:pt x="13711" y="20420"/>
                    <a:pt x="14187" y="20345"/>
                  </a:cubicBezTo>
                  <a:cubicBezTo>
                    <a:pt x="14475" y="20075"/>
                    <a:pt x="14822" y="19780"/>
                    <a:pt x="15170" y="19562"/>
                  </a:cubicBezTo>
                  <a:cubicBezTo>
                    <a:pt x="16020" y="19027"/>
                    <a:pt x="17839" y="18647"/>
                    <a:pt x="18323" y="17960"/>
                  </a:cubicBezTo>
                  <a:close/>
                  <a:moveTo>
                    <a:pt x="18323" y="17960"/>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05" name="Google Shape;1105;p80"/>
            <p:cNvSpPr/>
            <p:nvPr/>
          </p:nvSpPr>
          <p:spPr>
            <a:xfrm>
              <a:off x="9394616" y="2781251"/>
              <a:ext cx="329652" cy="307528"/>
            </a:xfrm>
            <a:custGeom>
              <a:rect b="b" l="l" r="r" t="t"/>
              <a:pathLst>
                <a:path extrusionOk="0" h="21572" w="21565">
                  <a:moveTo>
                    <a:pt x="12894" y="4512"/>
                  </a:moveTo>
                  <a:cubicBezTo>
                    <a:pt x="12894" y="4512"/>
                    <a:pt x="11316" y="4261"/>
                    <a:pt x="11073" y="4261"/>
                  </a:cubicBezTo>
                  <a:cubicBezTo>
                    <a:pt x="10830" y="4261"/>
                    <a:pt x="10225" y="4160"/>
                    <a:pt x="9860" y="3756"/>
                  </a:cubicBezTo>
                  <a:cubicBezTo>
                    <a:pt x="9496" y="3352"/>
                    <a:pt x="7717" y="1687"/>
                    <a:pt x="7394" y="1486"/>
                  </a:cubicBezTo>
                  <a:cubicBezTo>
                    <a:pt x="7069" y="1284"/>
                    <a:pt x="5735" y="73"/>
                    <a:pt x="5370" y="23"/>
                  </a:cubicBezTo>
                  <a:cubicBezTo>
                    <a:pt x="5006" y="-28"/>
                    <a:pt x="4966" y="23"/>
                    <a:pt x="4521" y="23"/>
                  </a:cubicBezTo>
                  <a:cubicBezTo>
                    <a:pt x="4076" y="23"/>
                    <a:pt x="4279" y="376"/>
                    <a:pt x="3469" y="426"/>
                  </a:cubicBezTo>
                  <a:cubicBezTo>
                    <a:pt x="2660" y="477"/>
                    <a:pt x="2215" y="1133"/>
                    <a:pt x="2458" y="1234"/>
                  </a:cubicBezTo>
                  <a:cubicBezTo>
                    <a:pt x="2701" y="1335"/>
                    <a:pt x="3469" y="2191"/>
                    <a:pt x="3226" y="2342"/>
                  </a:cubicBezTo>
                  <a:cubicBezTo>
                    <a:pt x="2984" y="2494"/>
                    <a:pt x="2944" y="2949"/>
                    <a:pt x="2620" y="2949"/>
                  </a:cubicBezTo>
                  <a:cubicBezTo>
                    <a:pt x="2296" y="2949"/>
                    <a:pt x="1973" y="3000"/>
                    <a:pt x="1973" y="3302"/>
                  </a:cubicBezTo>
                  <a:cubicBezTo>
                    <a:pt x="1973" y="3605"/>
                    <a:pt x="1529" y="4109"/>
                    <a:pt x="1164" y="4058"/>
                  </a:cubicBezTo>
                  <a:cubicBezTo>
                    <a:pt x="957" y="4029"/>
                    <a:pt x="500" y="3739"/>
                    <a:pt x="146" y="3495"/>
                  </a:cubicBezTo>
                  <a:lnTo>
                    <a:pt x="40" y="3861"/>
                  </a:lnTo>
                  <a:lnTo>
                    <a:pt x="0" y="4207"/>
                  </a:lnTo>
                  <a:cubicBezTo>
                    <a:pt x="71" y="4474"/>
                    <a:pt x="-35" y="5575"/>
                    <a:pt x="172" y="5662"/>
                  </a:cubicBezTo>
                  <a:cubicBezTo>
                    <a:pt x="399" y="5756"/>
                    <a:pt x="520" y="6266"/>
                    <a:pt x="1004" y="6928"/>
                  </a:cubicBezTo>
                  <a:cubicBezTo>
                    <a:pt x="1489" y="7588"/>
                    <a:pt x="2473" y="9364"/>
                    <a:pt x="2489" y="9798"/>
                  </a:cubicBezTo>
                  <a:cubicBezTo>
                    <a:pt x="2503" y="10233"/>
                    <a:pt x="2670" y="10705"/>
                    <a:pt x="3276" y="11215"/>
                  </a:cubicBezTo>
                  <a:cubicBezTo>
                    <a:pt x="3882" y="11725"/>
                    <a:pt x="3882" y="12348"/>
                    <a:pt x="4200" y="12652"/>
                  </a:cubicBezTo>
                  <a:cubicBezTo>
                    <a:pt x="4518" y="12953"/>
                    <a:pt x="4442" y="13312"/>
                    <a:pt x="4458" y="14067"/>
                  </a:cubicBezTo>
                  <a:cubicBezTo>
                    <a:pt x="4473" y="14823"/>
                    <a:pt x="4746" y="15804"/>
                    <a:pt x="5291" y="16222"/>
                  </a:cubicBezTo>
                  <a:cubicBezTo>
                    <a:pt x="5836" y="16637"/>
                    <a:pt x="6215" y="17089"/>
                    <a:pt x="6472" y="17902"/>
                  </a:cubicBezTo>
                  <a:cubicBezTo>
                    <a:pt x="6729" y="18714"/>
                    <a:pt x="7063" y="19413"/>
                    <a:pt x="7410" y="19849"/>
                  </a:cubicBezTo>
                  <a:cubicBezTo>
                    <a:pt x="7759" y="20282"/>
                    <a:pt x="7563" y="20509"/>
                    <a:pt x="7759" y="20830"/>
                  </a:cubicBezTo>
                  <a:cubicBezTo>
                    <a:pt x="7860" y="20995"/>
                    <a:pt x="8000" y="21277"/>
                    <a:pt x="8097" y="21572"/>
                  </a:cubicBezTo>
                  <a:cubicBezTo>
                    <a:pt x="8365" y="21411"/>
                    <a:pt x="8554" y="21287"/>
                    <a:pt x="8569" y="21250"/>
                  </a:cubicBezTo>
                  <a:cubicBezTo>
                    <a:pt x="8627" y="21103"/>
                    <a:pt x="8452" y="20701"/>
                    <a:pt x="8540" y="20555"/>
                  </a:cubicBezTo>
                  <a:cubicBezTo>
                    <a:pt x="8627" y="20409"/>
                    <a:pt x="8803" y="20153"/>
                    <a:pt x="8979" y="20081"/>
                  </a:cubicBezTo>
                  <a:cubicBezTo>
                    <a:pt x="9154" y="20008"/>
                    <a:pt x="9359" y="20300"/>
                    <a:pt x="9740" y="20227"/>
                  </a:cubicBezTo>
                  <a:cubicBezTo>
                    <a:pt x="10120" y="20154"/>
                    <a:pt x="10911" y="20264"/>
                    <a:pt x="10999" y="20373"/>
                  </a:cubicBezTo>
                  <a:cubicBezTo>
                    <a:pt x="11086" y="20483"/>
                    <a:pt x="12169" y="20409"/>
                    <a:pt x="12433" y="20666"/>
                  </a:cubicBezTo>
                  <a:cubicBezTo>
                    <a:pt x="12696" y="20920"/>
                    <a:pt x="12959" y="20848"/>
                    <a:pt x="13135" y="20337"/>
                  </a:cubicBezTo>
                  <a:cubicBezTo>
                    <a:pt x="13311" y="19826"/>
                    <a:pt x="14539" y="18730"/>
                    <a:pt x="14715" y="18621"/>
                  </a:cubicBezTo>
                  <a:cubicBezTo>
                    <a:pt x="14891" y="18511"/>
                    <a:pt x="16209" y="18621"/>
                    <a:pt x="16735" y="18474"/>
                  </a:cubicBezTo>
                  <a:cubicBezTo>
                    <a:pt x="17262" y="18328"/>
                    <a:pt x="20716" y="16942"/>
                    <a:pt x="20862" y="16796"/>
                  </a:cubicBezTo>
                  <a:cubicBezTo>
                    <a:pt x="21009" y="16650"/>
                    <a:pt x="21565" y="14387"/>
                    <a:pt x="21565" y="14131"/>
                  </a:cubicBezTo>
                  <a:cubicBezTo>
                    <a:pt x="21565" y="13875"/>
                    <a:pt x="21302" y="13182"/>
                    <a:pt x="21039" y="13218"/>
                  </a:cubicBezTo>
                  <a:cubicBezTo>
                    <a:pt x="20774" y="13254"/>
                    <a:pt x="18609" y="12962"/>
                    <a:pt x="18462" y="12853"/>
                  </a:cubicBezTo>
                  <a:cubicBezTo>
                    <a:pt x="18344" y="12764"/>
                    <a:pt x="17769" y="12225"/>
                    <a:pt x="17690" y="11481"/>
                  </a:cubicBezTo>
                  <a:cubicBezTo>
                    <a:pt x="17520" y="11318"/>
                    <a:pt x="17323" y="10968"/>
                    <a:pt x="17265" y="10664"/>
                  </a:cubicBezTo>
                  <a:cubicBezTo>
                    <a:pt x="17015" y="10704"/>
                    <a:pt x="16626" y="10632"/>
                    <a:pt x="16409" y="9929"/>
                  </a:cubicBezTo>
                  <a:cubicBezTo>
                    <a:pt x="16208" y="9757"/>
                    <a:pt x="15676" y="8815"/>
                    <a:pt x="15862" y="8551"/>
                  </a:cubicBezTo>
                  <a:cubicBezTo>
                    <a:pt x="16089" y="8231"/>
                    <a:pt x="15741" y="7551"/>
                    <a:pt x="15407" y="7173"/>
                  </a:cubicBezTo>
                  <a:cubicBezTo>
                    <a:pt x="15075" y="6795"/>
                    <a:pt x="14392" y="6096"/>
                    <a:pt x="14362" y="5662"/>
                  </a:cubicBezTo>
                  <a:cubicBezTo>
                    <a:pt x="14355" y="5542"/>
                    <a:pt x="14303" y="5345"/>
                    <a:pt x="14234" y="5119"/>
                  </a:cubicBezTo>
                  <a:lnTo>
                    <a:pt x="13419" y="5067"/>
                  </a:lnTo>
                  <a:cubicBezTo>
                    <a:pt x="13419" y="5067"/>
                    <a:pt x="12894" y="4512"/>
                    <a:pt x="12894" y="4512"/>
                  </a:cubicBezTo>
                  <a:close/>
                  <a:moveTo>
                    <a:pt x="12894" y="4512"/>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06" name="Google Shape;1106;p80"/>
            <p:cNvSpPr/>
            <p:nvPr/>
          </p:nvSpPr>
          <p:spPr>
            <a:xfrm>
              <a:off x="9669326" y="2919705"/>
              <a:ext cx="124764" cy="163749"/>
            </a:xfrm>
            <a:custGeom>
              <a:rect b="b" l="l" r="r" t="t"/>
              <a:pathLst>
                <a:path extrusionOk="0" h="21600" w="21423">
                  <a:moveTo>
                    <a:pt x="10720" y="479"/>
                  </a:moveTo>
                  <a:lnTo>
                    <a:pt x="10720" y="2305"/>
                  </a:lnTo>
                  <a:lnTo>
                    <a:pt x="9028" y="4233"/>
                  </a:lnTo>
                  <a:lnTo>
                    <a:pt x="8123" y="6264"/>
                  </a:lnTo>
                  <a:cubicBezTo>
                    <a:pt x="8380" y="6276"/>
                    <a:pt x="8577" y="6280"/>
                    <a:pt x="8673" y="6269"/>
                  </a:cubicBezTo>
                  <a:cubicBezTo>
                    <a:pt x="9362" y="6200"/>
                    <a:pt x="10050" y="7508"/>
                    <a:pt x="10050" y="7991"/>
                  </a:cubicBezTo>
                  <a:cubicBezTo>
                    <a:pt x="10050" y="8473"/>
                    <a:pt x="8595" y="12744"/>
                    <a:pt x="8212" y="13018"/>
                  </a:cubicBezTo>
                  <a:cubicBezTo>
                    <a:pt x="7936" y="13217"/>
                    <a:pt x="3158" y="14633"/>
                    <a:pt x="0" y="15511"/>
                  </a:cubicBezTo>
                  <a:cubicBezTo>
                    <a:pt x="683" y="16789"/>
                    <a:pt x="2052" y="19331"/>
                    <a:pt x="3284" y="21600"/>
                  </a:cubicBezTo>
                  <a:cubicBezTo>
                    <a:pt x="3495" y="21525"/>
                    <a:pt x="3718" y="21434"/>
                    <a:pt x="3963" y="21305"/>
                  </a:cubicBezTo>
                  <a:cubicBezTo>
                    <a:pt x="5469" y="20522"/>
                    <a:pt x="7173" y="20915"/>
                    <a:pt x="8323" y="20630"/>
                  </a:cubicBezTo>
                  <a:cubicBezTo>
                    <a:pt x="9474" y="20345"/>
                    <a:pt x="8363" y="19489"/>
                    <a:pt x="9355" y="18740"/>
                  </a:cubicBezTo>
                  <a:cubicBezTo>
                    <a:pt x="10345" y="17992"/>
                    <a:pt x="11771" y="18563"/>
                    <a:pt x="12285" y="18312"/>
                  </a:cubicBezTo>
                  <a:cubicBezTo>
                    <a:pt x="12802" y="18064"/>
                    <a:pt x="13159" y="16426"/>
                    <a:pt x="14030" y="16105"/>
                  </a:cubicBezTo>
                  <a:cubicBezTo>
                    <a:pt x="14901" y="15782"/>
                    <a:pt x="15853" y="15998"/>
                    <a:pt x="15733" y="15319"/>
                  </a:cubicBezTo>
                  <a:cubicBezTo>
                    <a:pt x="15614" y="14642"/>
                    <a:pt x="15814" y="12218"/>
                    <a:pt x="16645" y="12076"/>
                  </a:cubicBezTo>
                  <a:cubicBezTo>
                    <a:pt x="17478" y="11936"/>
                    <a:pt x="18785" y="11148"/>
                    <a:pt x="18825" y="10722"/>
                  </a:cubicBezTo>
                  <a:cubicBezTo>
                    <a:pt x="18866" y="10294"/>
                    <a:pt x="20529" y="8692"/>
                    <a:pt x="21043" y="7908"/>
                  </a:cubicBezTo>
                  <a:cubicBezTo>
                    <a:pt x="21559" y="7124"/>
                    <a:pt x="21600" y="6696"/>
                    <a:pt x="20848" y="6590"/>
                  </a:cubicBezTo>
                  <a:cubicBezTo>
                    <a:pt x="20093" y="6482"/>
                    <a:pt x="18904" y="4593"/>
                    <a:pt x="18590" y="4059"/>
                  </a:cubicBezTo>
                  <a:cubicBezTo>
                    <a:pt x="18271" y="3524"/>
                    <a:pt x="15972" y="3879"/>
                    <a:pt x="14111" y="2562"/>
                  </a:cubicBezTo>
                  <a:cubicBezTo>
                    <a:pt x="13353" y="2027"/>
                    <a:pt x="12933" y="1015"/>
                    <a:pt x="12666" y="0"/>
                  </a:cubicBezTo>
                  <a:lnTo>
                    <a:pt x="11736" y="479"/>
                  </a:lnTo>
                  <a:cubicBezTo>
                    <a:pt x="11736" y="479"/>
                    <a:pt x="10720" y="479"/>
                    <a:pt x="10720" y="479"/>
                  </a:cubicBezTo>
                  <a:close/>
                  <a:moveTo>
                    <a:pt x="10720" y="479"/>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07" name="Google Shape;1107;p80"/>
            <p:cNvSpPr/>
            <p:nvPr/>
          </p:nvSpPr>
          <p:spPr>
            <a:xfrm>
              <a:off x="9641855" y="2898404"/>
              <a:ext cx="16025" cy="27957"/>
            </a:xfrm>
            <a:custGeom>
              <a:rect b="b" l="l" r="r" t="t"/>
              <a:pathLst>
                <a:path extrusionOk="0" h="19942" w="19066">
                  <a:moveTo>
                    <a:pt x="15478" y="19853"/>
                  </a:moveTo>
                  <a:cubicBezTo>
                    <a:pt x="15015" y="18534"/>
                    <a:pt x="15046" y="17286"/>
                    <a:pt x="15847" y="16354"/>
                  </a:cubicBezTo>
                  <a:cubicBezTo>
                    <a:pt x="19408" y="12259"/>
                    <a:pt x="21600" y="1631"/>
                    <a:pt x="13655" y="139"/>
                  </a:cubicBezTo>
                  <a:cubicBezTo>
                    <a:pt x="5721" y="-1345"/>
                    <a:pt x="1338" y="9462"/>
                    <a:pt x="1338" y="12438"/>
                  </a:cubicBezTo>
                  <a:cubicBezTo>
                    <a:pt x="1338" y="12983"/>
                    <a:pt x="822" y="12976"/>
                    <a:pt x="0" y="12610"/>
                  </a:cubicBezTo>
                  <a:cubicBezTo>
                    <a:pt x="3920" y="19538"/>
                    <a:pt x="10958" y="20255"/>
                    <a:pt x="15478" y="19853"/>
                  </a:cubicBezTo>
                  <a:close/>
                  <a:moveTo>
                    <a:pt x="15478" y="19853"/>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08" name="Google Shape;1108;p80"/>
            <p:cNvSpPr/>
            <p:nvPr/>
          </p:nvSpPr>
          <p:spPr>
            <a:xfrm>
              <a:off x="9660170" y="2898404"/>
              <a:ext cx="74401" cy="69227"/>
            </a:xfrm>
            <a:custGeom>
              <a:rect b="b" l="l" r="r" t="t"/>
              <a:pathLst>
                <a:path extrusionOk="0" h="21518" w="21600">
                  <a:moveTo>
                    <a:pt x="3420" y="19931"/>
                  </a:moveTo>
                  <a:cubicBezTo>
                    <a:pt x="3983" y="20345"/>
                    <a:pt x="11185" y="21352"/>
                    <a:pt x="13907" y="21518"/>
                  </a:cubicBezTo>
                  <a:lnTo>
                    <a:pt x="15439" y="16801"/>
                  </a:lnTo>
                  <a:lnTo>
                    <a:pt x="18304" y="12320"/>
                  </a:lnTo>
                  <a:lnTo>
                    <a:pt x="18304" y="8077"/>
                  </a:lnTo>
                  <a:lnTo>
                    <a:pt x="20024" y="8077"/>
                  </a:lnTo>
                  <a:lnTo>
                    <a:pt x="21600" y="6965"/>
                  </a:lnTo>
                  <a:cubicBezTo>
                    <a:pt x="20934" y="3516"/>
                    <a:pt x="20833" y="52"/>
                    <a:pt x="20355" y="1"/>
                  </a:cubicBezTo>
                  <a:cubicBezTo>
                    <a:pt x="19549" y="-82"/>
                    <a:pt x="16258" y="4307"/>
                    <a:pt x="14917" y="7536"/>
                  </a:cubicBezTo>
                  <a:cubicBezTo>
                    <a:pt x="13574" y="10761"/>
                    <a:pt x="9687" y="13244"/>
                    <a:pt x="6329" y="12501"/>
                  </a:cubicBezTo>
                  <a:cubicBezTo>
                    <a:pt x="2971" y="11755"/>
                    <a:pt x="1834" y="13496"/>
                    <a:pt x="958" y="14242"/>
                  </a:cubicBezTo>
                  <a:cubicBezTo>
                    <a:pt x="736" y="14433"/>
                    <a:pt x="382" y="14280"/>
                    <a:pt x="0" y="13916"/>
                  </a:cubicBezTo>
                  <a:cubicBezTo>
                    <a:pt x="351" y="17177"/>
                    <a:pt x="2898" y="19542"/>
                    <a:pt x="3420" y="19931"/>
                  </a:cubicBezTo>
                  <a:close/>
                  <a:moveTo>
                    <a:pt x="3420" y="19931"/>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09" name="Google Shape;1109;p80"/>
            <p:cNvSpPr/>
            <p:nvPr/>
          </p:nvSpPr>
          <p:spPr>
            <a:xfrm>
              <a:off x="10411044" y="3271165"/>
              <a:ext cx="303326" cy="106503"/>
            </a:xfrm>
            <a:custGeom>
              <a:rect b="b" l="l" r="r" t="t"/>
              <a:pathLst>
                <a:path extrusionOk="0" h="21083" w="21487">
                  <a:moveTo>
                    <a:pt x="20712" y="3601"/>
                  </a:moveTo>
                  <a:cubicBezTo>
                    <a:pt x="20417" y="3811"/>
                    <a:pt x="19726" y="3705"/>
                    <a:pt x="19726" y="2751"/>
                  </a:cubicBezTo>
                  <a:cubicBezTo>
                    <a:pt x="19726" y="1798"/>
                    <a:pt x="19101" y="0"/>
                    <a:pt x="18706" y="0"/>
                  </a:cubicBezTo>
                  <a:cubicBezTo>
                    <a:pt x="18312" y="0"/>
                    <a:pt x="17851" y="2539"/>
                    <a:pt x="17819" y="3601"/>
                  </a:cubicBezTo>
                  <a:cubicBezTo>
                    <a:pt x="17786" y="4659"/>
                    <a:pt x="17161" y="4553"/>
                    <a:pt x="17227" y="6035"/>
                  </a:cubicBezTo>
                  <a:cubicBezTo>
                    <a:pt x="17253" y="6618"/>
                    <a:pt x="17136" y="6868"/>
                    <a:pt x="16985" y="7021"/>
                  </a:cubicBezTo>
                  <a:cubicBezTo>
                    <a:pt x="17086" y="8301"/>
                    <a:pt x="17143" y="9225"/>
                    <a:pt x="16996" y="9106"/>
                  </a:cubicBezTo>
                  <a:cubicBezTo>
                    <a:pt x="16733" y="8894"/>
                    <a:pt x="16667" y="9954"/>
                    <a:pt x="16273" y="9954"/>
                  </a:cubicBezTo>
                  <a:cubicBezTo>
                    <a:pt x="16138" y="9954"/>
                    <a:pt x="15911" y="8858"/>
                    <a:pt x="15671" y="7425"/>
                  </a:cubicBezTo>
                  <a:cubicBezTo>
                    <a:pt x="15664" y="7423"/>
                    <a:pt x="15655" y="7413"/>
                    <a:pt x="15648" y="7413"/>
                  </a:cubicBezTo>
                  <a:cubicBezTo>
                    <a:pt x="15386" y="7413"/>
                    <a:pt x="14794" y="10376"/>
                    <a:pt x="14662" y="12388"/>
                  </a:cubicBezTo>
                  <a:cubicBezTo>
                    <a:pt x="14531" y="14401"/>
                    <a:pt x="13939" y="13765"/>
                    <a:pt x="13051" y="13977"/>
                  </a:cubicBezTo>
                  <a:cubicBezTo>
                    <a:pt x="12163" y="14189"/>
                    <a:pt x="12525" y="17153"/>
                    <a:pt x="12328" y="18533"/>
                  </a:cubicBezTo>
                  <a:cubicBezTo>
                    <a:pt x="12147" y="19790"/>
                    <a:pt x="11172" y="17516"/>
                    <a:pt x="10679" y="17194"/>
                  </a:cubicBezTo>
                  <a:cubicBezTo>
                    <a:pt x="10761" y="18327"/>
                    <a:pt x="10878" y="19484"/>
                    <a:pt x="11012" y="19484"/>
                  </a:cubicBezTo>
                  <a:cubicBezTo>
                    <a:pt x="11275" y="19484"/>
                    <a:pt x="11670" y="21600"/>
                    <a:pt x="11933" y="20964"/>
                  </a:cubicBezTo>
                  <a:cubicBezTo>
                    <a:pt x="12195" y="20330"/>
                    <a:pt x="12984" y="20964"/>
                    <a:pt x="13379" y="20542"/>
                  </a:cubicBezTo>
                  <a:cubicBezTo>
                    <a:pt x="13774" y="20120"/>
                    <a:pt x="13840" y="19061"/>
                    <a:pt x="14498" y="19061"/>
                  </a:cubicBezTo>
                  <a:cubicBezTo>
                    <a:pt x="15155" y="19061"/>
                    <a:pt x="14892" y="20756"/>
                    <a:pt x="15550" y="19696"/>
                  </a:cubicBezTo>
                  <a:cubicBezTo>
                    <a:pt x="16208" y="18635"/>
                    <a:pt x="16603" y="19484"/>
                    <a:pt x="16536" y="17577"/>
                  </a:cubicBezTo>
                  <a:cubicBezTo>
                    <a:pt x="16471" y="15673"/>
                    <a:pt x="16931" y="15673"/>
                    <a:pt x="16865" y="14189"/>
                  </a:cubicBezTo>
                  <a:cubicBezTo>
                    <a:pt x="16800" y="12706"/>
                    <a:pt x="17589" y="13765"/>
                    <a:pt x="17522" y="11010"/>
                  </a:cubicBezTo>
                  <a:cubicBezTo>
                    <a:pt x="17457" y="8258"/>
                    <a:pt x="18706" y="8682"/>
                    <a:pt x="19232" y="8682"/>
                  </a:cubicBezTo>
                  <a:cubicBezTo>
                    <a:pt x="19354" y="8682"/>
                    <a:pt x="19543" y="8915"/>
                    <a:pt x="19759" y="9259"/>
                  </a:cubicBezTo>
                  <a:cubicBezTo>
                    <a:pt x="20148" y="8642"/>
                    <a:pt x="20706" y="7828"/>
                    <a:pt x="20449" y="7095"/>
                  </a:cubicBezTo>
                  <a:cubicBezTo>
                    <a:pt x="20154" y="6249"/>
                    <a:pt x="21337" y="6987"/>
                    <a:pt x="21468" y="5717"/>
                  </a:cubicBezTo>
                  <a:cubicBezTo>
                    <a:pt x="21600" y="4445"/>
                    <a:pt x="21008" y="3387"/>
                    <a:pt x="20712" y="3601"/>
                  </a:cubicBezTo>
                  <a:close/>
                  <a:moveTo>
                    <a:pt x="3893" y="7676"/>
                  </a:moveTo>
                  <a:cubicBezTo>
                    <a:pt x="3911" y="5293"/>
                    <a:pt x="3203" y="5560"/>
                    <a:pt x="3038" y="3919"/>
                  </a:cubicBezTo>
                  <a:cubicBezTo>
                    <a:pt x="2874" y="2277"/>
                    <a:pt x="2595" y="3228"/>
                    <a:pt x="2496" y="2171"/>
                  </a:cubicBezTo>
                  <a:cubicBezTo>
                    <a:pt x="2481" y="2012"/>
                    <a:pt x="2450" y="1838"/>
                    <a:pt x="2411" y="1659"/>
                  </a:cubicBezTo>
                  <a:cubicBezTo>
                    <a:pt x="2038" y="2044"/>
                    <a:pt x="2173" y="3037"/>
                    <a:pt x="2068" y="3104"/>
                  </a:cubicBezTo>
                  <a:cubicBezTo>
                    <a:pt x="1932" y="3194"/>
                    <a:pt x="1192" y="3459"/>
                    <a:pt x="1192" y="2751"/>
                  </a:cubicBezTo>
                  <a:cubicBezTo>
                    <a:pt x="1192" y="2046"/>
                    <a:pt x="1083" y="903"/>
                    <a:pt x="646" y="640"/>
                  </a:cubicBezTo>
                  <a:cubicBezTo>
                    <a:pt x="422" y="503"/>
                    <a:pt x="199" y="465"/>
                    <a:pt x="0" y="501"/>
                  </a:cubicBezTo>
                  <a:cubicBezTo>
                    <a:pt x="264" y="2385"/>
                    <a:pt x="297" y="4380"/>
                    <a:pt x="309" y="5982"/>
                  </a:cubicBezTo>
                  <a:cubicBezTo>
                    <a:pt x="326" y="8099"/>
                    <a:pt x="1295" y="11489"/>
                    <a:pt x="1444" y="12865"/>
                  </a:cubicBezTo>
                  <a:cubicBezTo>
                    <a:pt x="1592" y="14240"/>
                    <a:pt x="1871" y="14666"/>
                    <a:pt x="2513" y="16150"/>
                  </a:cubicBezTo>
                  <a:cubicBezTo>
                    <a:pt x="3154" y="17632"/>
                    <a:pt x="4403" y="20012"/>
                    <a:pt x="4649" y="19643"/>
                  </a:cubicBezTo>
                  <a:cubicBezTo>
                    <a:pt x="4896" y="19272"/>
                    <a:pt x="4272" y="15777"/>
                    <a:pt x="3910" y="14560"/>
                  </a:cubicBezTo>
                  <a:cubicBezTo>
                    <a:pt x="3548" y="13342"/>
                    <a:pt x="3877" y="10058"/>
                    <a:pt x="3893" y="7676"/>
                  </a:cubicBezTo>
                  <a:close/>
                  <a:moveTo>
                    <a:pt x="3893" y="7676"/>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10" name="Google Shape;1110;p80"/>
            <p:cNvSpPr/>
            <p:nvPr/>
          </p:nvSpPr>
          <p:spPr>
            <a:xfrm>
              <a:off x="10630812" y="3303117"/>
              <a:ext cx="19459" cy="14644"/>
            </a:xfrm>
            <a:custGeom>
              <a:rect b="b" l="l" r="r" t="t"/>
              <a:pathLst>
                <a:path extrusionOk="0" h="21600" w="20758">
                  <a:moveTo>
                    <a:pt x="8841" y="21600"/>
                  </a:moveTo>
                  <a:cubicBezTo>
                    <a:pt x="14626" y="21600"/>
                    <a:pt x="15592" y="13795"/>
                    <a:pt x="19455" y="15356"/>
                  </a:cubicBezTo>
                  <a:cubicBezTo>
                    <a:pt x="21600" y="16226"/>
                    <a:pt x="20774" y="9427"/>
                    <a:pt x="19288" y="0"/>
                  </a:cubicBezTo>
                  <a:cubicBezTo>
                    <a:pt x="15861" y="1756"/>
                    <a:pt x="11255" y="1726"/>
                    <a:pt x="11255" y="5989"/>
                  </a:cubicBezTo>
                  <a:cubicBezTo>
                    <a:pt x="11255" y="12849"/>
                    <a:pt x="3947" y="3437"/>
                    <a:pt x="0" y="2972"/>
                  </a:cubicBezTo>
                  <a:cubicBezTo>
                    <a:pt x="3529" y="13524"/>
                    <a:pt x="6863" y="21600"/>
                    <a:pt x="8841" y="21600"/>
                  </a:cubicBezTo>
                  <a:close/>
                  <a:moveTo>
                    <a:pt x="8841" y="21600"/>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11" name="Google Shape;1111;p80"/>
            <p:cNvSpPr/>
            <p:nvPr/>
          </p:nvSpPr>
          <p:spPr>
            <a:xfrm>
              <a:off x="9458715" y="2664097"/>
              <a:ext cx="153380" cy="173068"/>
            </a:xfrm>
            <a:custGeom>
              <a:rect b="b" l="l" r="r" t="t"/>
              <a:pathLst>
                <a:path extrusionOk="0" h="21484" w="21600">
                  <a:moveTo>
                    <a:pt x="18167" y="19494"/>
                  </a:moveTo>
                  <a:cubicBezTo>
                    <a:pt x="18447" y="19190"/>
                    <a:pt x="18498" y="18767"/>
                    <a:pt x="19175" y="18665"/>
                  </a:cubicBezTo>
                  <a:cubicBezTo>
                    <a:pt x="19711" y="18584"/>
                    <a:pt x="20045" y="18943"/>
                    <a:pt x="20634" y="19505"/>
                  </a:cubicBezTo>
                  <a:cubicBezTo>
                    <a:pt x="20859" y="19280"/>
                    <a:pt x="21237" y="19083"/>
                    <a:pt x="21600" y="18975"/>
                  </a:cubicBezTo>
                  <a:cubicBezTo>
                    <a:pt x="21010" y="18351"/>
                    <a:pt x="20303" y="17630"/>
                    <a:pt x="20354" y="17199"/>
                  </a:cubicBezTo>
                  <a:cubicBezTo>
                    <a:pt x="20441" y="16486"/>
                    <a:pt x="19656" y="16130"/>
                    <a:pt x="19569" y="15682"/>
                  </a:cubicBezTo>
                  <a:cubicBezTo>
                    <a:pt x="19482" y="15238"/>
                    <a:pt x="20093" y="14524"/>
                    <a:pt x="19744" y="14167"/>
                  </a:cubicBezTo>
                  <a:cubicBezTo>
                    <a:pt x="19394" y="13810"/>
                    <a:pt x="19308" y="12918"/>
                    <a:pt x="18700" y="12829"/>
                  </a:cubicBezTo>
                  <a:cubicBezTo>
                    <a:pt x="18088" y="12739"/>
                    <a:pt x="16170" y="11760"/>
                    <a:pt x="16258" y="11135"/>
                  </a:cubicBezTo>
                  <a:cubicBezTo>
                    <a:pt x="16345" y="10512"/>
                    <a:pt x="15562" y="10066"/>
                    <a:pt x="15213" y="9887"/>
                  </a:cubicBezTo>
                  <a:cubicBezTo>
                    <a:pt x="14865" y="9708"/>
                    <a:pt x="14516" y="8104"/>
                    <a:pt x="14952" y="7836"/>
                  </a:cubicBezTo>
                  <a:cubicBezTo>
                    <a:pt x="15386" y="7570"/>
                    <a:pt x="15301" y="6053"/>
                    <a:pt x="15822" y="6053"/>
                  </a:cubicBezTo>
                  <a:cubicBezTo>
                    <a:pt x="16345" y="6053"/>
                    <a:pt x="15909" y="5251"/>
                    <a:pt x="16084" y="4715"/>
                  </a:cubicBezTo>
                  <a:cubicBezTo>
                    <a:pt x="16258" y="4181"/>
                    <a:pt x="15650" y="3913"/>
                    <a:pt x="15213" y="3913"/>
                  </a:cubicBezTo>
                  <a:cubicBezTo>
                    <a:pt x="14777" y="3913"/>
                    <a:pt x="13992" y="3200"/>
                    <a:pt x="13992" y="2574"/>
                  </a:cubicBezTo>
                  <a:cubicBezTo>
                    <a:pt x="13992" y="1951"/>
                    <a:pt x="13121" y="1060"/>
                    <a:pt x="13208" y="793"/>
                  </a:cubicBezTo>
                  <a:cubicBezTo>
                    <a:pt x="13059" y="1970"/>
                    <a:pt x="11400" y="149"/>
                    <a:pt x="10879" y="416"/>
                  </a:cubicBezTo>
                  <a:cubicBezTo>
                    <a:pt x="10357" y="683"/>
                    <a:pt x="9965" y="-116"/>
                    <a:pt x="8920" y="15"/>
                  </a:cubicBezTo>
                  <a:cubicBezTo>
                    <a:pt x="8253" y="101"/>
                    <a:pt x="8277" y="460"/>
                    <a:pt x="7938" y="780"/>
                  </a:cubicBezTo>
                  <a:lnTo>
                    <a:pt x="7980" y="793"/>
                  </a:lnTo>
                  <a:lnTo>
                    <a:pt x="6673" y="1773"/>
                  </a:lnTo>
                  <a:cubicBezTo>
                    <a:pt x="6673" y="1773"/>
                    <a:pt x="5540" y="2128"/>
                    <a:pt x="5279" y="2841"/>
                  </a:cubicBezTo>
                  <a:cubicBezTo>
                    <a:pt x="5018" y="3556"/>
                    <a:pt x="5803" y="4271"/>
                    <a:pt x="5452" y="4715"/>
                  </a:cubicBezTo>
                  <a:cubicBezTo>
                    <a:pt x="5105" y="5160"/>
                    <a:pt x="5191" y="6142"/>
                    <a:pt x="5279" y="6498"/>
                  </a:cubicBezTo>
                  <a:cubicBezTo>
                    <a:pt x="5366" y="6855"/>
                    <a:pt x="4755" y="7836"/>
                    <a:pt x="4755" y="7836"/>
                  </a:cubicBezTo>
                  <a:cubicBezTo>
                    <a:pt x="4755" y="7836"/>
                    <a:pt x="2162" y="9263"/>
                    <a:pt x="0" y="10395"/>
                  </a:cubicBezTo>
                  <a:cubicBezTo>
                    <a:pt x="38" y="10807"/>
                    <a:pt x="94" y="11208"/>
                    <a:pt x="177" y="11503"/>
                  </a:cubicBezTo>
                  <a:cubicBezTo>
                    <a:pt x="315" y="11996"/>
                    <a:pt x="526" y="12940"/>
                    <a:pt x="695" y="13720"/>
                  </a:cubicBezTo>
                  <a:cubicBezTo>
                    <a:pt x="1532" y="13712"/>
                    <a:pt x="1655" y="13636"/>
                    <a:pt x="2403" y="13721"/>
                  </a:cubicBezTo>
                  <a:cubicBezTo>
                    <a:pt x="3189" y="13810"/>
                    <a:pt x="6064" y="15950"/>
                    <a:pt x="6762" y="16307"/>
                  </a:cubicBezTo>
                  <a:cubicBezTo>
                    <a:pt x="7458" y="16663"/>
                    <a:pt x="11292" y="19605"/>
                    <a:pt x="12077" y="20320"/>
                  </a:cubicBezTo>
                  <a:cubicBezTo>
                    <a:pt x="12862" y="21034"/>
                    <a:pt x="14167" y="21213"/>
                    <a:pt x="14691" y="21213"/>
                  </a:cubicBezTo>
                  <a:cubicBezTo>
                    <a:pt x="14991" y="21213"/>
                    <a:pt x="16241" y="21359"/>
                    <a:pt x="17249" y="21484"/>
                  </a:cubicBezTo>
                  <a:cubicBezTo>
                    <a:pt x="17554" y="20724"/>
                    <a:pt x="17993" y="19685"/>
                    <a:pt x="18167" y="19494"/>
                  </a:cubicBezTo>
                  <a:close/>
                  <a:moveTo>
                    <a:pt x="18167" y="19494"/>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12" name="Google Shape;1112;p80"/>
            <p:cNvSpPr/>
            <p:nvPr/>
          </p:nvSpPr>
          <p:spPr>
            <a:xfrm>
              <a:off x="9577756" y="2823852"/>
              <a:ext cx="29760" cy="31952"/>
            </a:xfrm>
            <a:custGeom>
              <a:rect b="b" l="l" r="r" t="t"/>
              <a:pathLst>
                <a:path extrusionOk="0" h="21237" w="21600">
                  <a:moveTo>
                    <a:pt x="6926" y="15644"/>
                  </a:moveTo>
                  <a:lnTo>
                    <a:pt x="12677" y="20755"/>
                  </a:lnTo>
                  <a:lnTo>
                    <a:pt x="21600" y="21237"/>
                  </a:lnTo>
                  <a:cubicBezTo>
                    <a:pt x="19602" y="15752"/>
                    <a:pt x="16213" y="8290"/>
                    <a:pt x="16213" y="6395"/>
                  </a:cubicBezTo>
                  <a:cubicBezTo>
                    <a:pt x="16213" y="5725"/>
                    <a:pt x="16602" y="5062"/>
                    <a:pt x="17202" y="4433"/>
                  </a:cubicBezTo>
                  <a:cubicBezTo>
                    <a:pt x="14209" y="1506"/>
                    <a:pt x="12511" y="-363"/>
                    <a:pt x="9785" y="59"/>
                  </a:cubicBezTo>
                  <a:cubicBezTo>
                    <a:pt x="6345" y="588"/>
                    <a:pt x="6089" y="2792"/>
                    <a:pt x="4666" y="4379"/>
                  </a:cubicBezTo>
                  <a:cubicBezTo>
                    <a:pt x="3779" y="5370"/>
                    <a:pt x="1551" y="10789"/>
                    <a:pt x="0" y="14747"/>
                  </a:cubicBezTo>
                  <a:cubicBezTo>
                    <a:pt x="3791" y="15229"/>
                    <a:pt x="6926" y="15644"/>
                    <a:pt x="6926" y="15644"/>
                  </a:cubicBezTo>
                  <a:close/>
                  <a:moveTo>
                    <a:pt x="6926" y="15644"/>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13" name="Google Shape;1113;p80"/>
            <p:cNvSpPr/>
            <p:nvPr/>
          </p:nvSpPr>
          <p:spPr>
            <a:xfrm>
              <a:off x="8781096" y="2355238"/>
              <a:ext cx="225492" cy="220994"/>
            </a:xfrm>
            <a:custGeom>
              <a:rect b="b" l="l" r="r" t="t"/>
              <a:pathLst>
                <a:path extrusionOk="0" h="21504" w="21255">
                  <a:moveTo>
                    <a:pt x="21076" y="18207"/>
                  </a:moveTo>
                  <a:cubicBezTo>
                    <a:pt x="20836" y="18181"/>
                    <a:pt x="20770" y="18702"/>
                    <a:pt x="20160" y="19148"/>
                  </a:cubicBezTo>
                  <a:cubicBezTo>
                    <a:pt x="19551" y="19592"/>
                    <a:pt x="20165" y="21600"/>
                    <a:pt x="20770" y="21500"/>
                  </a:cubicBezTo>
                  <a:cubicBezTo>
                    <a:pt x="21403" y="21396"/>
                    <a:pt x="21314" y="18232"/>
                    <a:pt x="21076" y="18207"/>
                  </a:cubicBezTo>
                  <a:close/>
                  <a:moveTo>
                    <a:pt x="18743" y="4900"/>
                  </a:moveTo>
                  <a:cubicBezTo>
                    <a:pt x="18547" y="4940"/>
                    <a:pt x="18384" y="4586"/>
                    <a:pt x="17958" y="4586"/>
                  </a:cubicBezTo>
                  <a:cubicBezTo>
                    <a:pt x="17534" y="4586"/>
                    <a:pt x="17206" y="4350"/>
                    <a:pt x="17010" y="4037"/>
                  </a:cubicBezTo>
                  <a:cubicBezTo>
                    <a:pt x="16814" y="3722"/>
                    <a:pt x="15801" y="3646"/>
                    <a:pt x="15474" y="3722"/>
                  </a:cubicBezTo>
                  <a:cubicBezTo>
                    <a:pt x="15148" y="3802"/>
                    <a:pt x="15049" y="3056"/>
                    <a:pt x="14721" y="3136"/>
                  </a:cubicBezTo>
                  <a:cubicBezTo>
                    <a:pt x="14395" y="3214"/>
                    <a:pt x="14297" y="2625"/>
                    <a:pt x="14297" y="2311"/>
                  </a:cubicBezTo>
                  <a:cubicBezTo>
                    <a:pt x="14297" y="1998"/>
                    <a:pt x="13938" y="2547"/>
                    <a:pt x="13643" y="2704"/>
                  </a:cubicBezTo>
                  <a:cubicBezTo>
                    <a:pt x="13349" y="2861"/>
                    <a:pt x="13251" y="2351"/>
                    <a:pt x="13218" y="2116"/>
                  </a:cubicBezTo>
                  <a:cubicBezTo>
                    <a:pt x="13185" y="1881"/>
                    <a:pt x="12597" y="1645"/>
                    <a:pt x="12303" y="1449"/>
                  </a:cubicBezTo>
                  <a:cubicBezTo>
                    <a:pt x="12008" y="1254"/>
                    <a:pt x="11682" y="626"/>
                    <a:pt x="11551" y="901"/>
                  </a:cubicBezTo>
                  <a:cubicBezTo>
                    <a:pt x="11420" y="1174"/>
                    <a:pt x="11060" y="508"/>
                    <a:pt x="11028" y="233"/>
                  </a:cubicBezTo>
                  <a:cubicBezTo>
                    <a:pt x="11006" y="51"/>
                    <a:pt x="10904" y="109"/>
                    <a:pt x="10838" y="0"/>
                  </a:cubicBezTo>
                  <a:cubicBezTo>
                    <a:pt x="10726" y="28"/>
                    <a:pt x="10615" y="43"/>
                    <a:pt x="10505" y="37"/>
                  </a:cubicBezTo>
                  <a:cubicBezTo>
                    <a:pt x="9981" y="12"/>
                    <a:pt x="9523" y="508"/>
                    <a:pt x="9612" y="1555"/>
                  </a:cubicBezTo>
                  <a:cubicBezTo>
                    <a:pt x="9698" y="2599"/>
                    <a:pt x="8979" y="2704"/>
                    <a:pt x="8085" y="2782"/>
                  </a:cubicBezTo>
                  <a:cubicBezTo>
                    <a:pt x="7191" y="2861"/>
                    <a:pt x="7498" y="3698"/>
                    <a:pt x="7127" y="4037"/>
                  </a:cubicBezTo>
                  <a:cubicBezTo>
                    <a:pt x="6756" y="4378"/>
                    <a:pt x="5449" y="3855"/>
                    <a:pt x="5274" y="3281"/>
                  </a:cubicBezTo>
                  <a:cubicBezTo>
                    <a:pt x="5099" y="2706"/>
                    <a:pt x="3923" y="3281"/>
                    <a:pt x="4424" y="3959"/>
                  </a:cubicBezTo>
                  <a:cubicBezTo>
                    <a:pt x="4925" y="4639"/>
                    <a:pt x="4903" y="5581"/>
                    <a:pt x="4620" y="5842"/>
                  </a:cubicBezTo>
                  <a:cubicBezTo>
                    <a:pt x="4337" y="6103"/>
                    <a:pt x="3726" y="5423"/>
                    <a:pt x="3334" y="5762"/>
                  </a:cubicBezTo>
                  <a:cubicBezTo>
                    <a:pt x="2942" y="6103"/>
                    <a:pt x="2920" y="5449"/>
                    <a:pt x="2441" y="5241"/>
                  </a:cubicBezTo>
                  <a:cubicBezTo>
                    <a:pt x="1962" y="5030"/>
                    <a:pt x="1765" y="5501"/>
                    <a:pt x="1002" y="5423"/>
                  </a:cubicBezTo>
                  <a:cubicBezTo>
                    <a:pt x="239" y="5344"/>
                    <a:pt x="-197" y="5868"/>
                    <a:pt x="87" y="6260"/>
                  </a:cubicBezTo>
                  <a:cubicBezTo>
                    <a:pt x="370" y="6652"/>
                    <a:pt x="43" y="7017"/>
                    <a:pt x="261" y="7358"/>
                  </a:cubicBezTo>
                  <a:cubicBezTo>
                    <a:pt x="479" y="7697"/>
                    <a:pt x="1481" y="7644"/>
                    <a:pt x="2222" y="8116"/>
                  </a:cubicBezTo>
                  <a:cubicBezTo>
                    <a:pt x="2964" y="8586"/>
                    <a:pt x="3138" y="8193"/>
                    <a:pt x="3508" y="8535"/>
                  </a:cubicBezTo>
                  <a:cubicBezTo>
                    <a:pt x="3879" y="8874"/>
                    <a:pt x="3966" y="8664"/>
                    <a:pt x="3987" y="9319"/>
                  </a:cubicBezTo>
                  <a:cubicBezTo>
                    <a:pt x="4010" y="9971"/>
                    <a:pt x="4424" y="10598"/>
                    <a:pt x="5144" y="10835"/>
                  </a:cubicBezTo>
                  <a:cubicBezTo>
                    <a:pt x="5863" y="11070"/>
                    <a:pt x="5318" y="11645"/>
                    <a:pt x="5535" y="12220"/>
                  </a:cubicBezTo>
                  <a:cubicBezTo>
                    <a:pt x="5753" y="12796"/>
                    <a:pt x="5209" y="13631"/>
                    <a:pt x="5318" y="14338"/>
                  </a:cubicBezTo>
                  <a:cubicBezTo>
                    <a:pt x="5427" y="15043"/>
                    <a:pt x="4968" y="17317"/>
                    <a:pt x="4620" y="17527"/>
                  </a:cubicBezTo>
                  <a:cubicBezTo>
                    <a:pt x="4598" y="17540"/>
                    <a:pt x="4561" y="17540"/>
                    <a:pt x="4533" y="17547"/>
                  </a:cubicBezTo>
                  <a:cubicBezTo>
                    <a:pt x="4860" y="17742"/>
                    <a:pt x="5203" y="17913"/>
                    <a:pt x="5371" y="18046"/>
                  </a:cubicBezTo>
                  <a:cubicBezTo>
                    <a:pt x="5690" y="18300"/>
                    <a:pt x="6379" y="18554"/>
                    <a:pt x="6803" y="18873"/>
                  </a:cubicBezTo>
                  <a:cubicBezTo>
                    <a:pt x="7228" y="19192"/>
                    <a:pt x="7969" y="19128"/>
                    <a:pt x="7969" y="18745"/>
                  </a:cubicBezTo>
                  <a:cubicBezTo>
                    <a:pt x="7969" y="18365"/>
                    <a:pt x="8394" y="18619"/>
                    <a:pt x="8659" y="18936"/>
                  </a:cubicBezTo>
                  <a:cubicBezTo>
                    <a:pt x="8924" y="19255"/>
                    <a:pt x="9932" y="19319"/>
                    <a:pt x="10409" y="19445"/>
                  </a:cubicBezTo>
                  <a:cubicBezTo>
                    <a:pt x="10812" y="19552"/>
                    <a:pt x="11399" y="19485"/>
                    <a:pt x="11924" y="19498"/>
                  </a:cubicBezTo>
                  <a:cubicBezTo>
                    <a:pt x="11903" y="19355"/>
                    <a:pt x="11876" y="19206"/>
                    <a:pt x="11835" y="19044"/>
                  </a:cubicBezTo>
                  <a:cubicBezTo>
                    <a:pt x="11573" y="18024"/>
                    <a:pt x="12335" y="17422"/>
                    <a:pt x="13055" y="17291"/>
                  </a:cubicBezTo>
                  <a:cubicBezTo>
                    <a:pt x="13773" y="17161"/>
                    <a:pt x="15343" y="17684"/>
                    <a:pt x="15758" y="17996"/>
                  </a:cubicBezTo>
                  <a:cubicBezTo>
                    <a:pt x="16171" y="18310"/>
                    <a:pt x="16738" y="18232"/>
                    <a:pt x="17458" y="17317"/>
                  </a:cubicBezTo>
                  <a:cubicBezTo>
                    <a:pt x="17821" y="16854"/>
                    <a:pt x="18118" y="16687"/>
                    <a:pt x="18381" y="16596"/>
                  </a:cubicBezTo>
                  <a:cubicBezTo>
                    <a:pt x="18401" y="16390"/>
                    <a:pt x="18490" y="16181"/>
                    <a:pt x="18547" y="15997"/>
                  </a:cubicBezTo>
                  <a:cubicBezTo>
                    <a:pt x="18645" y="15683"/>
                    <a:pt x="18187" y="15762"/>
                    <a:pt x="17861" y="15722"/>
                  </a:cubicBezTo>
                  <a:cubicBezTo>
                    <a:pt x="17534" y="15683"/>
                    <a:pt x="17305" y="15291"/>
                    <a:pt x="17534" y="14860"/>
                  </a:cubicBezTo>
                  <a:cubicBezTo>
                    <a:pt x="17763" y="14428"/>
                    <a:pt x="17337" y="14389"/>
                    <a:pt x="17108" y="13957"/>
                  </a:cubicBezTo>
                  <a:cubicBezTo>
                    <a:pt x="16880" y="13527"/>
                    <a:pt x="17206" y="13644"/>
                    <a:pt x="17403" y="13527"/>
                  </a:cubicBezTo>
                  <a:cubicBezTo>
                    <a:pt x="17599" y="13409"/>
                    <a:pt x="17861" y="12938"/>
                    <a:pt x="17696" y="12821"/>
                  </a:cubicBezTo>
                  <a:cubicBezTo>
                    <a:pt x="17534" y="12702"/>
                    <a:pt x="17403" y="12429"/>
                    <a:pt x="17534" y="11959"/>
                  </a:cubicBezTo>
                  <a:cubicBezTo>
                    <a:pt x="17665" y="11487"/>
                    <a:pt x="17272" y="11448"/>
                    <a:pt x="17272" y="11095"/>
                  </a:cubicBezTo>
                  <a:cubicBezTo>
                    <a:pt x="17272" y="10743"/>
                    <a:pt x="16913" y="10586"/>
                    <a:pt x="16618" y="11017"/>
                  </a:cubicBezTo>
                  <a:cubicBezTo>
                    <a:pt x="16324" y="11448"/>
                    <a:pt x="16226" y="11135"/>
                    <a:pt x="16422" y="10428"/>
                  </a:cubicBezTo>
                  <a:cubicBezTo>
                    <a:pt x="16618" y="9723"/>
                    <a:pt x="17305" y="9409"/>
                    <a:pt x="17370" y="9017"/>
                  </a:cubicBezTo>
                  <a:cubicBezTo>
                    <a:pt x="17435" y="8625"/>
                    <a:pt x="17827" y="8272"/>
                    <a:pt x="18123" y="8272"/>
                  </a:cubicBezTo>
                  <a:cubicBezTo>
                    <a:pt x="18416" y="8272"/>
                    <a:pt x="18351" y="7449"/>
                    <a:pt x="18449" y="6939"/>
                  </a:cubicBezTo>
                  <a:cubicBezTo>
                    <a:pt x="18547" y="6429"/>
                    <a:pt x="18613" y="5920"/>
                    <a:pt x="19037" y="5488"/>
                  </a:cubicBezTo>
                  <a:cubicBezTo>
                    <a:pt x="19462" y="5058"/>
                    <a:pt x="18940" y="4860"/>
                    <a:pt x="18743" y="4900"/>
                  </a:cubicBezTo>
                  <a:close/>
                  <a:moveTo>
                    <a:pt x="18743" y="4900"/>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14" name="Google Shape;1114;p80"/>
            <p:cNvSpPr/>
            <p:nvPr/>
          </p:nvSpPr>
          <p:spPr>
            <a:xfrm>
              <a:off x="7425858" y="3122060"/>
              <a:ext cx="35484" cy="22632"/>
            </a:xfrm>
            <a:custGeom>
              <a:rect b="b" l="l" r="r" t="t"/>
              <a:pathLst>
                <a:path extrusionOk="0" h="21600" w="21399">
                  <a:moveTo>
                    <a:pt x="21068" y="8317"/>
                  </a:moveTo>
                  <a:cubicBezTo>
                    <a:pt x="19481" y="4341"/>
                    <a:pt x="15316" y="9029"/>
                    <a:pt x="10950" y="3610"/>
                  </a:cubicBezTo>
                  <a:cubicBezTo>
                    <a:pt x="9809" y="2185"/>
                    <a:pt x="8391" y="1001"/>
                    <a:pt x="6922" y="0"/>
                  </a:cubicBezTo>
                  <a:cubicBezTo>
                    <a:pt x="6817" y="116"/>
                    <a:pt x="6727" y="270"/>
                    <a:pt x="6588" y="356"/>
                  </a:cubicBezTo>
                  <a:cubicBezTo>
                    <a:pt x="5652" y="847"/>
                    <a:pt x="2781" y="5564"/>
                    <a:pt x="0" y="10386"/>
                  </a:cubicBezTo>
                  <a:cubicBezTo>
                    <a:pt x="3134" y="14901"/>
                    <a:pt x="14802" y="21600"/>
                    <a:pt x="17994" y="21600"/>
                  </a:cubicBezTo>
                  <a:cubicBezTo>
                    <a:pt x="19496" y="21600"/>
                    <a:pt x="20300" y="20358"/>
                    <a:pt x="20981" y="19348"/>
                  </a:cubicBezTo>
                  <a:cubicBezTo>
                    <a:pt x="21431" y="14082"/>
                    <a:pt x="21600" y="9655"/>
                    <a:pt x="21068" y="8317"/>
                  </a:cubicBezTo>
                  <a:close/>
                  <a:moveTo>
                    <a:pt x="21068" y="8317"/>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15" name="Google Shape;1115;p80"/>
            <p:cNvSpPr/>
            <p:nvPr/>
          </p:nvSpPr>
          <p:spPr>
            <a:xfrm>
              <a:off x="7444172" y="3100760"/>
              <a:ext cx="96148" cy="58577"/>
            </a:xfrm>
            <a:custGeom>
              <a:rect b="b" l="l" r="r" t="t"/>
              <a:pathLst>
                <a:path extrusionOk="0" h="20364" w="21574">
                  <a:moveTo>
                    <a:pt x="9080" y="18052"/>
                  </a:moveTo>
                  <a:cubicBezTo>
                    <a:pt x="9230" y="17512"/>
                    <a:pt x="8175" y="14394"/>
                    <a:pt x="10211" y="14121"/>
                  </a:cubicBezTo>
                  <a:cubicBezTo>
                    <a:pt x="12249" y="13854"/>
                    <a:pt x="13758" y="13447"/>
                    <a:pt x="14060" y="11143"/>
                  </a:cubicBezTo>
                  <a:cubicBezTo>
                    <a:pt x="14363" y="8842"/>
                    <a:pt x="16776" y="9926"/>
                    <a:pt x="17456" y="9793"/>
                  </a:cubicBezTo>
                  <a:cubicBezTo>
                    <a:pt x="18017" y="9677"/>
                    <a:pt x="19816" y="6703"/>
                    <a:pt x="21574" y="6822"/>
                  </a:cubicBezTo>
                  <a:cubicBezTo>
                    <a:pt x="21600" y="3740"/>
                    <a:pt x="19268" y="4737"/>
                    <a:pt x="17658" y="1846"/>
                  </a:cubicBezTo>
                  <a:cubicBezTo>
                    <a:pt x="15938" y="-1236"/>
                    <a:pt x="12185" y="165"/>
                    <a:pt x="10153" y="1569"/>
                  </a:cubicBezTo>
                  <a:cubicBezTo>
                    <a:pt x="8121" y="2970"/>
                    <a:pt x="5776" y="24"/>
                    <a:pt x="3587" y="2271"/>
                  </a:cubicBezTo>
                  <a:cubicBezTo>
                    <a:pt x="3560" y="2293"/>
                    <a:pt x="3537" y="2311"/>
                    <a:pt x="3511" y="2336"/>
                  </a:cubicBezTo>
                  <a:cubicBezTo>
                    <a:pt x="3033" y="3416"/>
                    <a:pt x="2375" y="4748"/>
                    <a:pt x="1608" y="5861"/>
                  </a:cubicBezTo>
                  <a:cubicBezTo>
                    <a:pt x="135" y="8007"/>
                    <a:pt x="541" y="10127"/>
                    <a:pt x="0" y="10743"/>
                  </a:cubicBezTo>
                  <a:cubicBezTo>
                    <a:pt x="559" y="11118"/>
                    <a:pt x="1098" y="11561"/>
                    <a:pt x="1533" y="12093"/>
                  </a:cubicBezTo>
                  <a:cubicBezTo>
                    <a:pt x="3194" y="14121"/>
                    <a:pt x="4779" y="12367"/>
                    <a:pt x="5382" y="13854"/>
                  </a:cubicBezTo>
                  <a:cubicBezTo>
                    <a:pt x="5585" y="14355"/>
                    <a:pt x="5521" y="16011"/>
                    <a:pt x="5349" y="17980"/>
                  </a:cubicBezTo>
                  <a:cubicBezTo>
                    <a:pt x="5656" y="17538"/>
                    <a:pt x="5891" y="17221"/>
                    <a:pt x="6401" y="17980"/>
                  </a:cubicBezTo>
                  <a:cubicBezTo>
                    <a:pt x="6860" y="18668"/>
                    <a:pt x="6776" y="19521"/>
                    <a:pt x="6718" y="20364"/>
                  </a:cubicBezTo>
                  <a:lnTo>
                    <a:pt x="8024" y="19813"/>
                  </a:lnTo>
                  <a:cubicBezTo>
                    <a:pt x="8024" y="19813"/>
                    <a:pt x="8929" y="18596"/>
                    <a:pt x="9080" y="18052"/>
                  </a:cubicBezTo>
                  <a:close/>
                  <a:moveTo>
                    <a:pt x="9080" y="18052"/>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16" name="Google Shape;1116;p80"/>
            <p:cNvSpPr/>
            <p:nvPr/>
          </p:nvSpPr>
          <p:spPr>
            <a:xfrm>
              <a:off x="7004635" y="2770601"/>
              <a:ext cx="477309" cy="344805"/>
            </a:xfrm>
            <a:custGeom>
              <a:rect b="b" l="l" r="r" t="t"/>
              <a:pathLst>
                <a:path extrusionOk="0" h="21600" w="21547">
                  <a:moveTo>
                    <a:pt x="17975" y="20368"/>
                  </a:moveTo>
                  <a:cubicBezTo>
                    <a:pt x="18051" y="20343"/>
                    <a:pt x="18840" y="20515"/>
                    <a:pt x="18916" y="20197"/>
                  </a:cubicBezTo>
                  <a:cubicBezTo>
                    <a:pt x="18992" y="19880"/>
                    <a:pt x="18324" y="19172"/>
                    <a:pt x="18400" y="19098"/>
                  </a:cubicBezTo>
                  <a:cubicBezTo>
                    <a:pt x="18476" y="19026"/>
                    <a:pt x="18506" y="18243"/>
                    <a:pt x="18627" y="18243"/>
                  </a:cubicBezTo>
                  <a:cubicBezTo>
                    <a:pt x="18749" y="18243"/>
                    <a:pt x="19857" y="18293"/>
                    <a:pt x="19917" y="18243"/>
                  </a:cubicBezTo>
                  <a:cubicBezTo>
                    <a:pt x="19978" y="18195"/>
                    <a:pt x="20190" y="17560"/>
                    <a:pt x="20373" y="17536"/>
                  </a:cubicBezTo>
                  <a:cubicBezTo>
                    <a:pt x="20456" y="17525"/>
                    <a:pt x="20586" y="17688"/>
                    <a:pt x="20703" y="17867"/>
                  </a:cubicBezTo>
                  <a:cubicBezTo>
                    <a:pt x="20907" y="17562"/>
                    <a:pt x="20980" y="16876"/>
                    <a:pt x="21018" y="16319"/>
                  </a:cubicBezTo>
                  <a:cubicBezTo>
                    <a:pt x="21066" y="15636"/>
                    <a:pt x="20924" y="15409"/>
                    <a:pt x="21144" y="15029"/>
                  </a:cubicBezTo>
                  <a:cubicBezTo>
                    <a:pt x="21364" y="14650"/>
                    <a:pt x="21600" y="14624"/>
                    <a:pt x="21537" y="14093"/>
                  </a:cubicBezTo>
                  <a:cubicBezTo>
                    <a:pt x="21474" y="13562"/>
                    <a:pt x="21176" y="14093"/>
                    <a:pt x="20924" y="13841"/>
                  </a:cubicBezTo>
                  <a:cubicBezTo>
                    <a:pt x="20672" y="13588"/>
                    <a:pt x="20452" y="13765"/>
                    <a:pt x="19808" y="13917"/>
                  </a:cubicBezTo>
                  <a:cubicBezTo>
                    <a:pt x="19163" y="14068"/>
                    <a:pt x="18864" y="14498"/>
                    <a:pt x="18896" y="15231"/>
                  </a:cubicBezTo>
                  <a:cubicBezTo>
                    <a:pt x="18927" y="15966"/>
                    <a:pt x="18676" y="15636"/>
                    <a:pt x="18692" y="16269"/>
                  </a:cubicBezTo>
                  <a:cubicBezTo>
                    <a:pt x="18707" y="16901"/>
                    <a:pt x="18188" y="16926"/>
                    <a:pt x="18220" y="17306"/>
                  </a:cubicBezTo>
                  <a:cubicBezTo>
                    <a:pt x="18251" y="17685"/>
                    <a:pt x="17811" y="17306"/>
                    <a:pt x="17685" y="17179"/>
                  </a:cubicBezTo>
                  <a:cubicBezTo>
                    <a:pt x="17559" y="17053"/>
                    <a:pt x="16207" y="17710"/>
                    <a:pt x="16019" y="17761"/>
                  </a:cubicBezTo>
                  <a:cubicBezTo>
                    <a:pt x="15830" y="17812"/>
                    <a:pt x="15484" y="17129"/>
                    <a:pt x="15217" y="17154"/>
                  </a:cubicBezTo>
                  <a:cubicBezTo>
                    <a:pt x="14950" y="17179"/>
                    <a:pt x="14840" y="16522"/>
                    <a:pt x="14808" y="15990"/>
                  </a:cubicBezTo>
                  <a:cubicBezTo>
                    <a:pt x="14777" y="15460"/>
                    <a:pt x="14273" y="14979"/>
                    <a:pt x="14054" y="14498"/>
                  </a:cubicBezTo>
                  <a:cubicBezTo>
                    <a:pt x="13833" y="14017"/>
                    <a:pt x="13802" y="12955"/>
                    <a:pt x="13786" y="12272"/>
                  </a:cubicBezTo>
                  <a:cubicBezTo>
                    <a:pt x="13770" y="11589"/>
                    <a:pt x="13723" y="10425"/>
                    <a:pt x="14022" y="9085"/>
                  </a:cubicBezTo>
                  <a:cubicBezTo>
                    <a:pt x="14062" y="8905"/>
                    <a:pt x="14081" y="8748"/>
                    <a:pt x="14086" y="8609"/>
                  </a:cubicBezTo>
                  <a:cubicBezTo>
                    <a:pt x="13977" y="8501"/>
                    <a:pt x="13871" y="8423"/>
                    <a:pt x="13790" y="8431"/>
                  </a:cubicBezTo>
                  <a:cubicBezTo>
                    <a:pt x="13522" y="8458"/>
                    <a:pt x="12917" y="7864"/>
                    <a:pt x="12800" y="7864"/>
                  </a:cubicBezTo>
                  <a:cubicBezTo>
                    <a:pt x="12682" y="7864"/>
                    <a:pt x="12699" y="7405"/>
                    <a:pt x="12598" y="7161"/>
                  </a:cubicBezTo>
                  <a:cubicBezTo>
                    <a:pt x="12497" y="6918"/>
                    <a:pt x="12564" y="6458"/>
                    <a:pt x="12430" y="6296"/>
                  </a:cubicBezTo>
                  <a:cubicBezTo>
                    <a:pt x="12296" y="6134"/>
                    <a:pt x="11893" y="5512"/>
                    <a:pt x="11758" y="4756"/>
                  </a:cubicBezTo>
                  <a:cubicBezTo>
                    <a:pt x="11624" y="3999"/>
                    <a:pt x="10801" y="3621"/>
                    <a:pt x="10499" y="3594"/>
                  </a:cubicBezTo>
                  <a:cubicBezTo>
                    <a:pt x="10196" y="3567"/>
                    <a:pt x="10028" y="4595"/>
                    <a:pt x="9944" y="4648"/>
                  </a:cubicBezTo>
                  <a:cubicBezTo>
                    <a:pt x="9861" y="4702"/>
                    <a:pt x="9289" y="4108"/>
                    <a:pt x="9121" y="3972"/>
                  </a:cubicBezTo>
                  <a:cubicBezTo>
                    <a:pt x="8953" y="3837"/>
                    <a:pt x="8869" y="3567"/>
                    <a:pt x="8869" y="3242"/>
                  </a:cubicBezTo>
                  <a:cubicBezTo>
                    <a:pt x="8869" y="2918"/>
                    <a:pt x="8517" y="2404"/>
                    <a:pt x="8416" y="2351"/>
                  </a:cubicBezTo>
                  <a:cubicBezTo>
                    <a:pt x="8315" y="2297"/>
                    <a:pt x="7610" y="1189"/>
                    <a:pt x="7610" y="1189"/>
                  </a:cubicBezTo>
                  <a:lnTo>
                    <a:pt x="6501" y="1189"/>
                  </a:lnTo>
                  <a:lnTo>
                    <a:pt x="6266" y="1675"/>
                  </a:lnTo>
                  <a:lnTo>
                    <a:pt x="4251" y="1702"/>
                  </a:lnTo>
                  <a:cubicBezTo>
                    <a:pt x="4251" y="1702"/>
                    <a:pt x="2705" y="784"/>
                    <a:pt x="2420" y="676"/>
                  </a:cubicBezTo>
                  <a:cubicBezTo>
                    <a:pt x="2134" y="568"/>
                    <a:pt x="1630" y="0"/>
                    <a:pt x="1630" y="0"/>
                  </a:cubicBezTo>
                  <a:lnTo>
                    <a:pt x="0" y="344"/>
                  </a:lnTo>
                  <a:cubicBezTo>
                    <a:pt x="84" y="632"/>
                    <a:pt x="200" y="944"/>
                    <a:pt x="375" y="1294"/>
                  </a:cubicBezTo>
                  <a:cubicBezTo>
                    <a:pt x="705" y="1952"/>
                    <a:pt x="941" y="3115"/>
                    <a:pt x="973" y="3520"/>
                  </a:cubicBezTo>
                  <a:cubicBezTo>
                    <a:pt x="1004" y="3925"/>
                    <a:pt x="1460" y="4254"/>
                    <a:pt x="1853" y="4659"/>
                  </a:cubicBezTo>
                  <a:cubicBezTo>
                    <a:pt x="2246" y="5063"/>
                    <a:pt x="2246" y="5949"/>
                    <a:pt x="2199" y="6176"/>
                  </a:cubicBezTo>
                  <a:cubicBezTo>
                    <a:pt x="2152" y="6404"/>
                    <a:pt x="1665" y="6025"/>
                    <a:pt x="1633" y="6252"/>
                  </a:cubicBezTo>
                  <a:cubicBezTo>
                    <a:pt x="1602" y="6480"/>
                    <a:pt x="2262" y="7364"/>
                    <a:pt x="2514" y="7314"/>
                  </a:cubicBezTo>
                  <a:cubicBezTo>
                    <a:pt x="2765" y="7263"/>
                    <a:pt x="2891" y="7516"/>
                    <a:pt x="3284" y="8073"/>
                  </a:cubicBezTo>
                  <a:cubicBezTo>
                    <a:pt x="3677" y="8630"/>
                    <a:pt x="3646" y="9287"/>
                    <a:pt x="3488" y="9489"/>
                  </a:cubicBezTo>
                  <a:cubicBezTo>
                    <a:pt x="3331" y="9692"/>
                    <a:pt x="3803" y="10122"/>
                    <a:pt x="4306" y="10653"/>
                  </a:cubicBezTo>
                  <a:cubicBezTo>
                    <a:pt x="4809" y="11184"/>
                    <a:pt x="5013" y="11842"/>
                    <a:pt x="5060" y="12120"/>
                  </a:cubicBezTo>
                  <a:cubicBezTo>
                    <a:pt x="5107" y="12398"/>
                    <a:pt x="5328" y="12146"/>
                    <a:pt x="5406" y="11766"/>
                  </a:cubicBezTo>
                  <a:cubicBezTo>
                    <a:pt x="5485" y="11387"/>
                    <a:pt x="5249" y="11285"/>
                    <a:pt x="5249" y="10856"/>
                  </a:cubicBezTo>
                  <a:cubicBezTo>
                    <a:pt x="5249" y="10425"/>
                    <a:pt x="4840" y="10501"/>
                    <a:pt x="4652" y="10451"/>
                  </a:cubicBezTo>
                  <a:cubicBezTo>
                    <a:pt x="4463" y="10400"/>
                    <a:pt x="4668" y="9742"/>
                    <a:pt x="4479" y="9439"/>
                  </a:cubicBezTo>
                  <a:cubicBezTo>
                    <a:pt x="4290" y="9135"/>
                    <a:pt x="4117" y="8376"/>
                    <a:pt x="4023" y="7820"/>
                  </a:cubicBezTo>
                  <a:cubicBezTo>
                    <a:pt x="3929" y="7263"/>
                    <a:pt x="3441" y="6708"/>
                    <a:pt x="3237" y="6101"/>
                  </a:cubicBezTo>
                  <a:cubicBezTo>
                    <a:pt x="3032" y="5492"/>
                    <a:pt x="2812" y="5013"/>
                    <a:pt x="2671" y="4861"/>
                  </a:cubicBezTo>
                  <a:cubicBezTo>
                    <a:pt x="2529" y="4709"/>
                    <a:pt x="2875" y="4481"/>
                    <a:pt x="2749" y="4254"/>
                  </a:cubicBezTo>
                  <a:cubicBezTo>
                    <a:pt x="2624" y="4026"/>
                    <a:pt x="2435" y="4051"/>
                    <a:pt x="2199" y="3874"/>
                  </a:cubicBezTo>
                  <a:cubicBezTo>
                    <a:pt x="1963" y="3697"/>
                    <a:pt x="1806" y="3394"/>
                    <a:pt x="1806" y="2989"/>
                  </a:cubicBezTo>
                  <a:cubicBezTo>
                    <a:pt x="1806" y="2584"/>
                    <a:pt x="1649" y="1623"/>
                    <a:pt x="1570" y="1294"/>
                  </a:cubicBezTo>
                  <a:cubicBezTo>
                    <a:pt x="1491" y="965"/>
                    <a:pt x="1743" y="1016"/>
                    <a:pt x="1822" y="1167"/>
                  </a:cubicBezTo>
                  <a:cubicBezTo>
                    <a:pt x="1900" y="1319"/>
                    <a:pt x="1963" y="1471"/>
                    <a:pt x="2073" y="1370"/>
                  </a:cubicBezTo>
                  <a:cubicBezTo>
                    <a:pt x="2184" y="1269"/>
                    <a:pt x="2372" y="1344"/>
                    <a:pt x="2451" y="1623"/>
                  </a:cubicBezTo>
                  <a:cubicBezTo>
                    <a:pt x="2529" y="1901"/>
                    <a:pt x="2797" y="1648"/>
                    <a:pt x="2922" y="1775"/>
                  </a:cubicBezTo>
                  <a:cubicBezTo>
                    <a:pt x="3048" y="1901"/>
                    <a:pt x="2639" y="2053"/>
                    <a:pt x="3048" y="3216"/>
                  </a:cubicBezTo>
                  <a:cubicBezTo>
                    <a:pt x="3457" y="4380"/>
                    <a:pt x="3174" y="3723"/>
                    <a:pt x="3174" y="4506"/>
                  </a:cubicBezTo>
                  <a:cubicBezTo>
                    <a:pt x="3174" y="5291"/>
                    <a:pt x="3426" y="4937"/>
                    <a:pt x="3504" y="4810"/>
                  </a:cubicBezTo>
                  <a:cubicBezTo>
                    <a:pt x="3583" y="4684"/>
                    <a:pt x="3803" y="5063"/>
                    <a:pt x="4007" y="5468"/>
                  </a:cubicBezTo>
                  <a:cubicBezTo>
                    <a:pt x="4212" y="5873"/>
                    <a:pt x="4604" y="5897"/>
                    <a:pt x="4604" y="6125"/>
                  </a:cubicBezTo>
                  <a:cubicBezTo>
                    <a:pt x="4604" y="6353"/>
                    <a:pt x="4683" y="6808"/>
                    <a:pt x="4951" y="6884"/>
                  </a:cubicBezTo>
                  <a:cubicBezTo>
                    <a:pt x="5218" y="6960"/>
                    <a:pt x="5265" y="7440"/>
                    <a:pt x="5438" y="7492"/>
                  </a:cubicBezTo>
                  <a:cubicBezTo>
                    <a:pt x="5611" y="7542"/>
                    <a:pt x="5642" y="7845"/>
                    <a:pt x="5548" y="8174"/>
                  </a:cubicBezTo>
                  <a:cubicBezTo>
                    <a:pt x="5454" y="8503"/>
                    <a:pt x="5548" y="8782"/>
                    <a:pt x="5988" y="9059"/>
                  </a:cubicBezTo>
                  <a:cubicBezTo>
                    <a:pt x="6428" y="9338"/>
                    <a:pt x="6224" y="9388"/>
                    <a:pt x="6570" y="9920"/>
                  </a:cubicBezTo>
                  <a:cubicBezTo>
                    <a:pt x="6916" y="10451"/>
                    <a:pt x="7890" y="12171"/>
                    <a:pt x="8095" y="12652"/>
                  </a:cubicBezTo>
                  <a:cubicBezTo>
                    <a:pt x="8299" y="13132"/>
                    <a:pt x="8362" y="13536"/>
                    <a:pt x="8441" y="13891"/>
                  </a:cubicBezTo>
                  <a:cubicBezTo>
                    <a:pt x="8519" y="14245"/>
                    <a:pt x="8284" y="14423"/>
                    <a:pt x="8409" y="14726"/>
                  </a:cubicBezTo>
                  <a:cubicBezTo>
                    <a:pt x="8535" y="15029"/>
                    <a:pt x="8173" y="14903"/>
                    <a:pt x="8189" y="15131"/>
                  </a:cubicBezTo>
                  <a:cubicBezTo>
                    <a:pt x="8205" y="15358"/>
                    <a:pt x="8409" y="16496"/>
                    <a:pt x="8755" y="16547"/>
                  </a:cubicBezTo>
                  <a:cubicBezTo>
                    <a:pt x="9101" y="16598"/>
                    <a:pt x="9494" y="17280"/>
                    <a:pt x="9777" y="17660"/>
                  </a:cubicBezTo>
                  <a:cubicBezTo>
                    <a:pt x="10060" y="18039"/>
                    <a:pt x="10484" y="17963"/>
                    <a:pt x="10909" y="18217"/>
                  </a:cubicBezTo>
                  <a:cubicBezTo>
                    <a:pt x="11334" y="18469"/>
                    <a:pt x="11695" y="19076"/>
                    <a:pt x="12308" y="19355"/>
                  </a:cubicBezTo>
                  <a:cubicBezTo>
                    <a:pt x="12921" y="19633"/>
                    <a:pt x="13519" y="20063"/>
                    <a:pt x="13912" y="20468"/>
                  </a:cubicBezTo>
                  <a:cubicBezTo>
                    <a:pt x="14305" y="20872"/>
                    <a:pt x="14793" y="20696"/>
                    <a:pt x="15343" y="20341"/>
                  </a:cubicBezTo>
                  <a:cubicBezTo>
                    <a:pt x="15893" y="19987"/>
                    <a:pt x="16317" y="20442"/>
                    <a:pt x="16632" y="20644"/>
                  </a:cubicBezTo>
                  <a:cubicBezTo>
                    <a:pt x="16787" y="20744"/>
                    <a:pt x="17091" y="21163"/>
                    <a:pt x="17395" y="21600"/>
                  </a:cubicBezTo>
                  <a:cubicBezTo>
                    <a:pt x="17673" y="20959"/>
                    <a:pt x="17940" y="20380"/>
                    <a:pt x="17975" y="20368"/>
                  </a:cubicBezTo>
                  <a:close/>
                  <a:moveTo>
                    <a:pt x="17975" y="20368"/>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17" name="Google Shape;1117;p80"/>
            <p:cNvSpPr/>
            <p:nvPr/>
          </p:nvSpPr>
          <p:spPr>
            <a:xfrm>
              <a:off x="7389230" y="3058159"/>
              <a:ext cx="66388" cy="74552"/>
            </a:xfrm>
            <a:custGeom>
              <a:rect b="b" l="l" r="r" t="t"/>
              <a:pathLst>
                <a:path extrusionOk="0" h="21600" w="21600">
                  <a:moveTo>
                    <a:pt x="18869" y="14383"/>
                  </a:moveTo>
                  <a:cubicBezTo>
                    <a:pt x="19970" y="13467"/>
                    <a:pt x="20915" y="12371"/>
                    <a:pt x="21600" y="11482"/>
                  </a:cubicBezTo>
                  <a:cubicBezTo>
                    <a:pt x="19841" y="12463"/>
                    <a:pt x="19305" y="11523"/>
                    <a:pt x="19561" y="10249"/>
                  </a:cubicBezTo>
                  <a:lnTo>
                    <a:pt x="17029" y="10596"/>
                  </a:lnTo>
                  <a:lnTo>
                    <a:pt x="17289" y="74"/>
                  </a:lnTo>
                  <a:cubicBezTo>
                    <a:pt x="15246" y="163"/>
                    <a:pt x="9526" y="0"/>
                    <a:pt x="8796" y="0"/>
                  </a:cubicBezTo>
                  <a:cubicBezTo>
                    <a:pt x="7930" y="0"/>
                    <a:pt x="7713" y="3571"/>
                    <a:pt x="7172" y="3903"/>
                  </a:cubicBezTo>
                  <a:cubicBezTo>
                    <a:pt x="6632" y="4241"/>
                    <a:pt x="11396" y="7475"/>
                    <a:pt x="10855" y="8921"/>
                  </a:cubicBezTo>
                  <a:cubicBezTo>
                    <a:pt x="10313" y="10373"/>
                    <a:pt x="4679" y="9588"/>
                    <a:pt x="4139" y="9700"/>
                  </a:cubicBezTo>
                  <a:cubicBezTo>
                    <a:pt x="3887" y="9754"/>
                    <a:pt x="1983" y="12397"/>
                    <a:pt x="0" y="15326"/>
                  </a:cubicBezTo>
                  <a:cubicBezTo>
                    <a:pt x="2236" y="17368"/>
                    <a:pt x="4471" y="19499"/>
                    <a:pt x="5550" y="20204"/>
                  </a:cubicBezTo>
                  <a:cubicBezTo>
                    <a:pt x="7683" y="21588"/>
                    <a:pt x="11161" y="20086"/>
                    <a:pt x="12620" y="21476"/>
                  </a:cubicBezTo>
                  <a:cubicBezTo>
                    <a:pt x="12663" y="21511"/>
                    <a:pt x="12726" y="21559"/>
                    <a:pt x="12780" y="21600"/>
                  </a:cubicBezTo>
                  <a:cubicBezTo>
                    <a:pt x="14299" y="20115"/>
                    <a:pt x="15867" y="18663"/>
                    <a:pt x="16378" y="18512"/>
                  </a:cubicBezTo>
                  <a:cubicBezTo>
                    <a:pt x="17462" y="18177"/>
                    <a:pt x="16595" y="16280"/>
                    <a:pt x="18869" y="14383"/>
                  </a:cubicBezTo>
                  <a:close/>
                  <a:moveTo>
                    <a:pt x="18869" y="14383"/>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18" name="Google Shape;1118;p80"/>
            <p:cNvSpPr/>
            <p:nvPr/>
          </p:nvSpPr>
          <p:spPr>
            <a:xfrm>
              <a:off x="7444172" y="3047509"/>
              <a:ext cx="19459" cy="47927"/>
            </a:xfrm>
            <a:custGeom>
              <a:rect b="b" l="l" r="r" t="t"/>
              <a:pathLst>
                <a:path extrusionOk="0" h="21525" w="21600">
                  <a:moveTo>
                    <a:pt x="3196" y="5032"/>
                  </a:moveTo>
                  <a:cubicBezTo>
                    <a:pt x="2974" y="5092"/>
                    <a:pt x="2096" y="5129"/>
                    <a:pt x="854" y="5147"/>
                  </a:cubicBezTo>
                  <a:lnTo>
                    <a:pt x="0" y="21525"/>
                  </a:lnTo>
                  <a:lnTo>
                    <a:pt x="8303" y="20985"/>
                  </a:lnTo>
                  <a:cubicBezTo>
                    <a:pt x="8898" y="19578"/>
                    <a:pt x="10791" y="17917"/>
                    <a:pt x="13509" y="16884"/>
                  </a:cubicBezTo>
                  <a:cubicBezTo>
                    <a:pt x="20127" y="14370"/>
                    <a:pt x="10191" y="4303"/>
                    <a:pt x="17918" y="3404"/>
                  </a:cubicBezTo>
                  <a:cubicBezTo>
                    <a:pt x="19344" y="3233"/>
                    <a:pt x="20524" y="2841"/>
                    <a:pt x="21600" y="2352"/>
                  </a:cubicBezTo>
                  <a:cubicBezTo>
                    <a:pt x="18848" y="1078"/>
                    <a:pt x="15799" y="-75"/>
                    <a:pt x="13849" y="3"/>
                  </a:cubicBezTo>
                  <a:cubicBezTo>
                    <a:pt x="9587" y="174"/>
                    <a:pt x="4616" y="4691"/>
                    <a:pt x="3196" y="5032"/>
                  </a:cubicBezTo>
                  <a:close/>
                  <a:moveTo>
                    <a:pt x="3196" y="5032"/>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19" name="Google Shape;1119;p80"/>
            <p:cNvSpPr/>
            <p:nvPr/>
          </p:nvSpPr>
          <p:spPr>
            <a:xfrm>
              <a:off x="7673097" y="3015557"/>
              <a:ext cx="44640" cy="41270"/>
            </a:xfrm>
            <a:custGeom>
              <a:rect b="b" l="l" r="r" t="t"/>
              <a:pathLst>
                <a:path extrusionOk="0" h="19930" w="21009">
                  <a:moveTo>
                    <a:pt x="9446" y="632"/>
                  </a:moveTo>
                  <a:cubicBezTo>
                    <a:pt x="6207" y="3330"/>
                    <a:pt x="14302" y="9105"/>
                    <a:pt x="14302" y="12569"/>
                  </a:cubicBezTo>
                  <a:cubicBezTo>
                    <a:pt x="14302" y="16032"/>
                    <a:pt x="1312" y="11917"/>
                    <a:pt x="55" y="15652"/>
                  </a:cubicBezTo>
                  <a:cubicBezTo>
                    <a:pt x="-591" y="17573"/>
                    <a:pt x="4589" y="20266"/>
                    <a:pt x="9446" y="18344"/>
                  </a:cubicBezTo>
                  <a:cubicBezTo>
                    <a:pt x="13965" y="16551"/>
                    <a:pt x="17073" y="18418"/>
                    <a:pt x="19574" y="19930"/>
                  </a:cubicBezTo>
                  <a:cubicBezTo>
                    <a:pt x="19937" y="14100"/>
                    <a:pt x="20498" y="7519"/>
                    <a:pt x="21009" y="3053"/>
                  </a:cubicBezTo>
                  <a:cubicBezTo>
                    <a:pt x="16907" y="1803"/>
                    <a:pt x="11801" y="-1334"/>
                    <a:pt x="9446" y="632"/>
                  </a:cubicBezTo>
                  <a:close/>
                  <a:moveTo>
                    <a:pt x="9446" y="632"/>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20" name="Google Shape;1120;p80"/>
            <p:cNvSpPr/>
            <p:nvPr/>
          </p:nvSpPr>
          <p:spPr>
            <a:xfrm>
              <a:off x="7718882" y="3026209"/>
              <a:ext cx="52653" cy="35945"/>
            </a:xfrm>
            <a:custGeom>
              <a:rect b="b" l="l" r="r" t="t"/>
              <a:pathLst>
                <a:path extrusionOk="0" h="19016" w="21600">
                  <a:moveTo>
                    <a:pt x="8367" y="14416"/>
                  </a:moveTo>
                  <a:cubicBezTo>
                    <a:pt x="13434" y="11921"/>
                    <a:pt x="21600" y="16494"/>
                    <a:pt x="21600" y="10680"/>
                  </a:cubicBezTo>
                  <a:cubicBezTo>
                    <a:pt x="21600" y="4865"/>
                    <a:pt x="8085" y="-1370"/>
                    <a:pt x="4707" y="298"/>
                  </a:cubicBezTo>
                  <a:cubicBezTo>
                    <a:pt x="3788" y="740"/>
                    <a:pt x="2578" y="511"/>
                    <a:pt x="1248" y="0"/>
                  </a:cubicBezTo>
                  <a:cubicBezTo>
                    <a:pt x="804" y="4817"/>
                    <a:pt x="316" y="11916"/>
                    <a:pt x="0" y="18205"/>
                  </a:cubicBezTo>
                  <a:cubicBezTo>
                    <a:pt x="163" y="18333"/>
                    <a:pt x="327" y="18455"/>
                    <a:pt x="482" y="18567"/>
                  </a:cubicBezTo>
                  <a:cubicBezTo>
                    <a:pt x="2737" y="20230"/>
                    <a:pt x="3298" y="16910"/>
                    <a:pt x="8367" y="14416"/>
                  </a:cubicBezTo>
                  <a:close/>
                  <a:moveTo>
                    <a:pt x="8367" y="14416"/>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21" name="Google Shape;1121;p80"/>
            <p:cNvSpPr/>
            <p:nvPr/>
          </p:nvSpPr>
          <p:spPr>
            <a:xfrm>
              <a:off x="7470499" y="3111410"/>
              <a:ext cx="66388" cy="78547"/>
            </a:xfrm>
            <a:custGeom>
              <a:rect b="b" l="l" r="r" t="t"/>
              <a:pathLst>
                <a:path extrusionOk="0" h="21454" w="21414">
                  <a:moveTo>
                    <a:pt x="11535" y="20297"/>
                  </a:moveTo>
                  <a:cubicBezTo>
                    <a:pt x="12651" y="20839"/>
                    <a:pt x="15436" y="20297"/>
                    <a:pt x="16551" y="21107"/>
                  </a:cubicBezTo>
                  <a:cubicBezTo>
                    <a:pt x="17092" y="21499"/>
                    <a:pt x="18008" y="21510"/>
                    <a:pt x="19061" y="21376"/>
                  </a:cubicBezTo>
                  <a:cubicBezTo>
                    <a:pt x="18735" y="20920"/>
                    <a:pt x="18485" y="20551"/>
                    <a:pt x="18361" y="20325"/>
                  </a:cubicBezTo>
                  <a:cubicBezTo>
                    <a:pt x="17574" y="18910"/>
                    <a:pt x="18922" y="16078"/>
                    <a:pt x="19597" y="14006"/>
                  </a:cubicBezTo>
                  <a:cubicBezTo>
                    <a:pt x="20271" y="11935"/>
                    <a:pt x="19035" y="6925"/>
                    <a:pt x="20271" y="5619"/>
                  </a:cubicBezTo>
                  <a:cubicBezTo>
                    <a:pt x="21507" y="4311"/>
                    <a:pt x="20833" y="3547"/>
                    <a:pt x="21396" y="497"/>
                  </a:cubicBezTo>
                  <a:cubicBezTo>
                    <a:pt x="21431" y="299"/>
                    <a:pt x="21405" y="164"/>
                    <a:pt x="21406" y="2"/>
                  </a:cubicBezTo>
                  <a:cubicBezTo>
                    <a:pt x="18878" y="-90"/>
                    <a:pt x="16292" y="2219"/>
                    <a:pt x="15485" y="2309"/>
                  </a:cubicBezTo>
                  <a:cubicBezTo>
                    <a:pt x="14507" y="2412"/>
                    <a:pt x="11037" y="1571"/>
                    <a:pt x="10602" y="3357"/>
                  </a:cubicBezTo>
                  <a:cubicBezTo>
                    <a:pt x="10168" y="5146"/>
                    <a:pt x="7998" y="5462"/>
                    <a:pt x="5068" y="5669"/>
                  </a:cubicBezTo>
                  <a:cubicBezTo>
                    <a:pt x="2140" y="5882"/>
                    <a:pt x="3657" y="8303"/>
                    <a:pt x="3441" y="8722"/>
                  </a:cubicBezTo>
                  <a:cubicBezTo>
                    <a:pt x="3224" y="9144"/>
                    <a:pt x="1922" y="10089"/>
                    <a:pt x="1922" y="10089"/>
                  </a:cubicBezTo>
                  <a:lnTo>
                    <a:pt x="44" y="10517"/>
                  </a:lnTo>
                  <a:cubicBezTo>
                    <a:pt x="-44" y="11196"/>
                    <a:pt x="-93" y="11870"/>
                    <a:pt x="826" y="12373"/>
                  </a:cubicBezTo>
                  <a:cubicBezTo>
                    <a:pt x="2623" y="13352"/>
                    <a:pt x="5096" y="17168"/>
                    <a:pt x="7006" y="18144"/>
                  </a:cubicBezTo>
                  <a:cubicBezTo>
                    <a:pt x="7926" y="18616"/>
                    <a:pt x="8496" y="19388"/>
                    <a:pt x="8741" y="20137"/>
                  </a:cubicBezTo>
                  <a:cubicBezTo>
                    <a:pt x="9843" y="20053"/>
                    <a:pt x="10961" y="20017"/>
                    <a:pt x="11535" y="20297"/>
                  </a:cubicBezTo>
                  <a:close/>
                  <a:moveTo>
                    <a:pt x="11535" y="20297"/>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22" name="Google Shape;1122;p80"/>
            <p:cNvSpPr/>
            <p:nvPr/>
          </p:nvSpPr>
          <p:spPr>
            <a:xfrm>
              <a:off x="7682254" y="3303117"/>
              <a:ext cx="620388" cy="742860"/>
            </a:xfrm>
            <a:custGeom>
              <a:rect b="b" l="l" r="r" t="t"/>
              <a:pathLst>
                <a:path extrusionOk="0" h="21571" w="21405">
                  <a:moveTo>
                    <a:pt x="11389" y="21326"/>
                  </a:moveTo>
                  <a:cubicBezTo>
                    <a:pt x="11725" y="21091"/>
                    <a:pt x="11641" y="20950"/>
                    <a:pt x="11797" y="20668"/>
                  </a:cubicBezTo>
                  <a:cubicBezTo>
                    <a:pt x="11953" y="20385"/>
                    <a:pt x="11821" y="20268"/>
                    <a:pt x="12085" y="20021"/>
                  </a:cubicBezTo>
                  <a:cubicBezTo>
                    <a:pt x="12350" y="19774"/>
                    <a:pt x="12037" y="19609"/>
                    <a:pt x="12374" y="19456"/>
                  </a:cubicBezTo>
                  <a:cubicBezTo>
                    <a:pt x="12710" y="19303"/>
                    <a:pt x="12662" y="19598"/>
                    <a:pt x="12386" y="19938"/>
                  </a:cubicBezTo>
                  <a:cubicBezTo>
                    <a:pt x="12109" y="20280"/>
                    <a:pt x="12061" y="20373"/>
                    <a:pt x="12422" y="20115"/>
                  </a:cubicBezTo>
                  <a:cubicBezTo>
                    <a:pt x="12782" y="19856"/>
                    <a:pt x="12914" y="19492"/>
                    <a:pt x="13118" y="19080"/>
                  </a:cubicBezTo>
                  <a:cubicBezTo>
                    <a:pt x="13322" y="18669"/>
                    <a:pt x="13479" y="18539"/>
                    <a:pt x="13659" y="18516"/>
                  </a:cubicBezTo>
                  <a:cubicBezTo>
                    <a:pt x="13839" y="18492"/>
                    <a:pt x="13839" y="18057"/>
                    <a:pt x="13815" y="17752"/>
                  </a:cubicBezTo>
                  <a:cubicBezTo>
                    <a:pt x="13791" y="17446"/>
                    <a:pt x="13695" y="17164"/>
                    <a:pt x="13827" y="16964"/>
                  </a:cubicBezTo>
                  <a:cubicBezTo>
                    <a:pt x="13959" y="16764"/>
                    <a:pt x="13827" y="16576"/>
                    <a:pt x="13995" y="16576"/>
                  </a:cubicBezTo>
                  <a:cubicBezTo>
                    <a:pt x="14163" y="16576"/>
                    <a:pt x="14415" y="16329"/>
                    <a:pt x="14680" y="16070"/>
                  </a:cubicBezTo>
                  <a:cubicBezTo>
                    <a:pt x="14944" y="15811"/>
                    <a:pt x="15112" y="15788"/>
                    <a:pt x="15388" y="15764"/>
                  </a:cubicBezTo>
                  <a:cubicBezTo>
                    <a:pt x="15665" y="15741"/>
                    <a:pt x="15509" y="15647"/>
                    <a:pt x="15689" y="15600"/>
                  </a:cubicBezTo>
                  <a:cubicBezTo>
                    <a:pt x="15869" y="15553"/>
                    <a:pt x="15989" y="15388"/>
                    <a:pt x="16109" y="15282"/>
                  </a:cubicBezTo>
                  <a:cubicBezTo>
                    <a:pt x="16229" y="15176"/>
                    <a:pt x="16722" y="15294"/>
                    <a:pt x="17010" y="15294"/>
                  </a:cubicBezTo>
                  <a:cubicBezTo>
                    <a:pt x="17298" y="15294"/>
                    <a:pt x="17490" y="15318"/>
                    <a:pt x="17490" y="15141"/>
                  </a:cubicBezTo>
                  <a:cubicBezTo>
                    <a:pt x="17490" y="14965"/>
                    <a:pt x="17622" y="14823"/>
                    <a:pt x="17790" y="14823"/>
                  </a:cubicBezTo>
                  <a:cubicBezTo>
                    <a:pt x="17959" y="14823"/>
                    <a:pt x="18031" y="14777"/>
                    <a:pt x="18031" y="14541"/>
                  </a:cubicBezTo>
                  <a:cubicBezTo>
                    <a:pt x="18031" y="14306"/>
                    <a:pt x="18103" y="14165"/>
                    <a:pt x="18247" y="14059"/>
                  </a:cubicBezTo>
                  <a:cubicBezTo>
                    <a:pt x="18391" y="13953"/>
                    <a:pt x="18415" y="13719"/>
                    <a:pt x="18463" y="13566"/>
                  </a:cubicBezTo>
                  <a:cubicBezTo>
                    <a:pt x="18511" y="13413"/>
                    <a:pt x="18667" y="13507"/>
                    <a:pt x="18667" y="13283"/>
                  </a:cubicBezTo>
                  <a:cubicBezTo>
                    <a:pt x="18667" y="13060"/>
                    <a:pt x="18751" y="12813"/>
                    <a:pt x="18751" y="12637"/>
                  </a:cubicBezTo>
                  <a:cubicBezTo>
                    <a:pt x="18751" y="12460"/>
                    <a:pt x="18944" y="12484"/>
                    <a:pt x="19028" y="12355"/>
                  </a:cubicBezTo>
                  <a:cubicBezTo>
                    <a:pt x="19112" y="12225"/>
                    <a:pt x="18956" y="12061"/>
                    <a:pt x="19088" y="11696"/>
                  </a:cubicBezTo>
                  <a:cubicBezTo>
                    <a:pt x="19220" y="11332"/>
                    <a:pt x="19088" y="10991"/>
                    <a:pt x="19088" y="10661"/>
                  </a:cubicBezTo>
                  <a:cubicBezTo>
                    <a:pt x="19088" y="10332"/>
                    <a:pt x="19088" y="9991"/>
                    <a:pt x="19208" y="9885"/>
                  </a:cubicBezTo>
                  <a:cubicBezTo>
                    <a:pt x="19328" y="9780"/>
                    <a:pt x="19268" y="9721"/>
                    <a:pt x="19172" y="9674"/>
                  </a:cubicBezTo>
                  <a:cubicBezTo>
                    <a:pt x="19076" y="9627"/>
                    <a:pt x="19184" y="9497"/>
                    <a:pt x="19268" y="9521"/>
                  </a:cubicBezTo>
                  <a:cubicBezTo>
                    <a:pt x="19352" y="9544"/>
                    <a:pt x="19448" y="9721"/>
                    <a:pt x="19604" y="9627"/>
                  </a:cubicBezTo>
                  <a:cubicBezTo>
                    <a:pt x="19760" y="9532"/>
                    <a:pt x="19905" y="9133"/>
                    <a:pt x="20037" y="8804"/>
                  </a:cubicBezTo>
                  <a:cubicBezTo>
                    <a:pt x="20169" y="8474"/>
                    <a:pt x="20385" y="8486"/>
                    <a:pt x="20553" y="8416"/>
                  </a:cubicBezTo>
                  <a:cubicBezTo>
                    <a:pt x="20721" y="8345"/>
                    <a:pt x="21082" y="7945"/>
                    <a:pt x="21310" y="7369"/>
                  </a:cubicBezTo>
                  <a:cubicBezTo>
                    <a:pt x="21538" y="6793"/>
                    <a:pt x="21298" y="6229"/>
                    <a:pt x="21202" y="5829"/>
                  </a:cubicBezTo>
                  <a:cubicBezTo>
                    <a:pt x="21106" y="5429"/>
                    <a:pt x="20973" y="5511"/>
                    <a:pt x="20733" y="5523"/>
                  </a:cubicBezTo>
                  <a:cubicBezTo>
                    <a:pt x="20493" y="5535"/>
                    <a:pt x="20037" y="5476"/>
                    <a:pt x="19436" y="4841"/>
                  </a:cubicBezTo>
                  <a:cubicBezTo>
                    <a:pt x="18836" y="4206"/>
                    <a:pt x="18247" y="4253"/>
                    <a:pt x="17851" y="4359"/>
                  </a:cubicBezTo>
                  <a:cubicBezTo>
                    <a:pt x="17454" y="4465"/>
                    <a:pt x="17046" y="4171"/>
                    <a:pt x="16782" y="4112"/>
                  </a:cubicBezTo>
                  <a:cubicBezTo>
                    <a:pt x="16517" y="4053"/>
                    <a:pt x="16265" y="4382"/>
                    <a:pt x="16073" y="4453"/>
                  </a:cubicBezTo>
                  <a:cubicBezTo>
                    <a:pt x="15881" y="4523"/>
                    <a:pt x="16169" y="4171"/>
                    <a:pt x="16181" y="3948"/>
                  </a:cubicBezTo>
                  <a:cubicBezTo>
                    <a:pt x="16193" y="3724"/>
                    <a:pt x="15460" y="3406"/>
                    <a:pt x="14908" y="3195"/>
                  </a:cubicBezTo>
                  <a:cubicBezTo>
                    <a:pt x="14355" y="2983"/>
                    <a:pt x="14115" y="3089"/>
                    <a:pt x="14115" y="3430"/>
                  </a:cubicBezTo>
                  <a:cubicBezTo>
                    <a:pt x="14115" y="3771"/>
                    <a:pt x="13899" y="3324"/>
                    <a:pt x="13731" y="3689"/>
                  </a:cubicBezTo>
                  <a:cubicBezTo>
                    <a:pt x="13563" y="4053"/>
                    <a:pt x="13250" y="3818"/>
                    <a:pt x="13455" y="3701"/>
                  </a:cubicBezTo>
                  <a:cubicBezTo>
                    <a:pt x="13659" y="3583"/>
                    <a:pt x="13851" y="3313"/>
                    <a:pt x="13923" y="3089"/>
                  </a:cubicBezTo>
                  <a:cubicBezTo>
                    <a:pt x="13995" y="2866"/>
                    <a:pt x="13130" y="2689"/>
                    <a:pt x="12830" y="2807"/>
                  </a:cubicBezTo>
                  <a:cubicBezTo>
                    <a:pt x="12530" y="2925"/>
                    <a:pt x="12722" y="3348"/>
                    <a:pt x="12482" y="3218"/>
                  </a:cubicBezTo>
                  <a:cubicBezTo>
                    <a:pt x="12241" y="3089"/>
                    <a:pt x="12434" y="2772"/>
                    <a:pt x="12626" y="2783"/>
                  </a:cubicBezTo>
                  <a:cubicBezTo>
                    <a:pt x="12818" y="2795"/>
                    <a:pt x="13034" y="2407"/>
                    <a:pt x="13166" y="2125"/>
                  </a:cubicBezTo>
                  <a:cubicBezTo>
                    <a:pt x="13298" y="1843"/>
                    <a:pt x="12938" y="1796"/>
                    <a:pt x="12722" y="1561"/>
                  </a:cubicBezTo>
                  <a:cubicBezTo>
                    <a:pt x="12508" y="1328"/>
                    <a:pt x="12552" y="649"/>
                    <a:pt x="12333" y="543"/>
                  </a:cubicBezTo>
                  <a:cubicBezTo>
                    <a:pt x="12098" y="770"/>
                    <a:pt x="11782" y="1126"/>
                    <a:pt x="11693" y="1387"/>
                  </a:cubicBezTo>
                  <a:cubicBezTo>
                    <a:pt x="11579" y="1722"/>
                    <a:pt x="11433" y="1531"/>
                    <a:pt x="11124" y="1626"/>
                  </a:cubicBezTo>
                  <a:cubicBezTo>
                    <a:pt x="10815" y="1722"/>
                    <a:pt x="10669" y="1594"/>
                    <a:pt x="10587" y="1467"/>
                  </a:cubicBezTo>
                  <a:cubicBezTo>
                    <a:pt x="10506" y="1339"/>
                    <a:pt x="10197" y="1467"/>
                    <a:pt x="9986" y="1451"/>
                  </a:cubicBezTo>
                  <a:cubicBezTo>
                    <a:pt x="9774" y="1435"/>
                    <a:pt x="9904" y="1706"/>
                    <a:pt x="9758" y="1786"/>
                  </a:cubicBezTo>
                  <a:cubicBezTo>
                    <a:pt x="9612" y="1865"/>
                    <a:pt x="9238" y="1626"/>
                    <a:pt x="9108" y="1770"/>
                  </a:cubicBezTo>
                  <a:cubicBezTo>
                    <a:pt x="8978" y="1913"/>
                    <a:pt x="8896" y="1770"/>
                    <a:pt x="8831" y="1897"/>
                  </a:cubicBezTo>
                  <a:cubicBezTo>
                    <a:pt x="8766" y="2024"/>
                    <a:pt x="8539" y="1945"/>
                    <a:pt x="8473" y="2024"/>
                  </a:cubicBezTo>
                  <a:cubicBezTo>
                    <a:pt x="8408" y="2104"/>
                    <a:pt x="8181" y="2151"/>
                    <a:pt x="7888" y="1833"/>
                  </a:cubicBezTo>
                  <a:cubicBezTo>
                    <a:pt x="7595" y="1515"/>
                    <a:pt x="7644" y="989"/>
                    <a:pt x="7774" y="894"/>
                  </a:cubicBezTo>
                  <a:cubicBezTo>
                    <a:pt x="7904" y="799"/>
                    <a:pt x="7904" y="528"/>
                    <a:pt x="7726" y="448"/>
                  </a:cubicBezTo>
                  <a:cubicBezTo>
                    <a:pt x="7547" y="369"/>
                    <a:pt x="7726" y="35"/>
                    <a:pt x="7498" y="3"/>
                  </a:cubicBezTo>
                  <a:cubicBezTo>
                    <a:pt x="7270" y="-29"/>
                    <a:pt x="7303" y="257"/>
                    <a:pt x="7157" y="305"/>
                  </a:cubicBezTo>
                  <a:cubicBezTo>
                    <a:pt x="7010" y="353"/>
                    <a:pt x="6653" y="592"/>
                    <a:pt x="6490" y="560"/>
                  </a:cubicBezTo>
                  <a:cubicBezTo>
                    <a:pt x="6327" y="528"/>
                    <a:pt x="6116" y="592"/>
                    <a:pt x="6116" y="766"/>
                  </a:cubicBezTo>
                  <a:cubicBezTo>
                    <a:pt x="6116" y="942"/>
                    <a:pt x="5937" y="894"/>
                    <a:pt x="5904" y="751"/>
                  </a:cubicBezTo>
                  <a:cubicBezTo>
                    <a:pt x="5872" y="608"/>
                    <a:pt x="5531" y="687"/>
                    <a:pt x="5433" y="592"/>
                  </a:cubicBezTo>
                  <a:cubicBezTo>
                    <a:pt x="5336" y="496"/>
                    <a:pt x="4880" y="544"/>
                    <a:pt x="5075" y="655"/>
                  </a:cubicBezTo>
                  <a:cubicBezTo>
                    <a:pt x="5270" y="766"/>
                    <a:pt x="5287" y="878"/>
                    <a:pt x="5287" y="1053"/>
                  </a:cubicBezTo>
                  <a:cubicBezTo>
                    <a:pt x="5287" y="1228"/>
                    <a:pt x="5433" y="1181"/>
                    <a:pt x="5433" y="1387"/>
                  </a:cubicBezTo>
                  <a:cubicBezTo>
                    <a:pt x="5433" y="1594"/>
                    <a:pt x="5596" y="1451"/>
                    <a:pt x="5709" y="1451"/>
                  </a:cubicBezTo>
                  <a:cubicBezTo>
                    <a:pt x="5823" y="1451"/>
                    <a:pt x="5823" y="1642"/>
                    <a:pt x="5645" y="1674"/>
                  </a:cubicBezTo>
                  <a:cubicBezTo>
                    <a:pt x="5466" y="1706"/>
                    <a:pt x="5384" y="1801"/>
                    <a:pt x="5336" y="1961"/>
                  </a:cubicBezTo>
                  <a:cubicBezTo>
                    <a:pt x="5287" y="2120"/>
                    <a:pt x="5124" y="2008"/>
                    <a:pt x="4978" y="2135"/>
                  </a:cubicBezTo>
                  <a:cubicBezTo>
                    <a:pt x="4831" y="2263"/>
                    <a:pt x="4701" y="2390"/>
                    <a:pt x="4604" y="2327"/>
                  </a:cubicBezTo>
                  <a:cubicBezTo>
                    <a:pt x="4506" y="2263"/>
                    <a:pt x="4425" y="2311"/>
                    <a:pt x="4311" y="2374"/>
                  </a:cubicBezTo>
                  <a:cubicBezTo>
                    <a:pt x="4197" y="2438"/>
                    <a:pt x="4149" y="2374"/>
                    <a:pt x="3986" y="2247"/>
                  </a:cubicBezTo>
                  <a:cubicBezTo>
                    <a:pt x="3864" y="2152"/>
                    <a:pt x="3788" y="1922"/>
                    <a:pt x="3572" y="1712"/>
                  </a:cubicBezTo>
                  <a:cubicBezTo>
                    <a:pt x="3443" y="1772"/>
                    <a:pt x="3182" y="1864"/>
                    <a:pt x="3042" y="1864"/>
                  </a:cubicBezTo>
                  <a:cubicBezTo>
                    <a:pt x="2852" y="1864"/>
                    <a:pt x="2256" y="1822"/>
                    <a:pt x="2224" y="1923"/>
                  </a:cubicBezTo>
                  <a:cubicBezTo>
                    <a:pt x="2192" y="2023"/>
                    <a:pt x="2267" y="2193"/>
                    <a:pt x="2365" y="2214"/>
                  </a:cubicBezTo>
                  <a:cubicBezTo>
                    <a:pt x="2462" y="2235"/>
                    <a:pt x="2668" y="2294"/>
                    <a:pt x="2473" y="2431"/>
                  </a:cubicBezTo>
                  <a:cubicBezTo>
                    <a:pt x="2278" y="2569"/>
                    <a:pt x="2105" y="2383"/>
                    <a:pt x="2105" y="2717"/>
                  </a:cubicBezTo>
                  <a:cubicBezTo>
                    <a:pt x="2105" y="3051"/>
                    <a:pt x="2542" y="3268"/>
                    <a:pt x="2451" y="3577"/>
                  </a:cubicBezTo>
                  <a:cubicBezTo>
                    <a:pt x="2404" y="3736"/>
                    <a:pt x="2340" y="4144"/>
                    <a:pt x="2340" y="4300"/>
                  </a:cubicBezTo>
                  <a:cubicBezTo>
                    <a:pt x="2340" y="4457"/>
                    <a:pt x="2276" y="4990"/>
                    <a:pt x="2132" y="5021"/>
                  </a:cubicBezTo>
                  <a:cubicBezTo>
                    <a:pt x="1988" y="5053"/>
                    <a:pt x="1860" y="4896"/>
                    <a:pt x="1668" y="5053"/>
                  </a:cubicBezTo>
                  <a:cubicBezTo>
                    <a:pt x="1475" y="5209"/>
                    <a:pt x="1235" y="5115"/>
                    <a:pt x="1011" y="5288"/>
                  </a:cubicBezTo>
                  <a:cubicBezTo>
                    <a:pt x="787" y="5460"/>
                    <a:pt x="547" y="5398"/>
                    <a:pt x="531" y="5601"/>
                  </a:cubicBezTo>
                  <a:cubicBezTo>
                    <a:pt x="515" y="5805"/>
                    <a:pt x="307" y="5915"/>
                    <a:pt x="355" y="6103"/>
                  </a:cubicBezTo>
                  <a:cubicBezTo>
                    <a:pt x="403" y="6291"/>
                    <a:pt x="259" y="6244"/>
                    <a:pt x="114" y="6385"/>
                  </a:cubicBezTo>
                  <a:cubicBezTo>
                    <a:pt x="-30" y="6526"/>
                    <a:pt x="130" y="6620"/>
                    <a:pt x="34" y="6730"/>
                  </a:cubicBezTo>
                  <a:cubicBezTo>
                    <a:pt x="-62" y="6840"/>
                    <a:pt x="66" y="7012"/>
                    <a:pt x="178" y="7184"/>
                  </a:cubicBezTo>
                  <a:cubicBezTo>
                    <a:pt x="290" y="7357"/>
                    <a:pt x="419" y="7482"/>
                    <a:pt x="403" y="7639"/>
                  </a:cubicBezTo>
                  <a:cubicBezTo>
                    <a:pt x="387" y="7796"/>
                    <a:pt x="515" y="7859"/>
                    <a:pt x="675" y="7843"/>
                  </a:cubicBezTo>
                  <a:cubicBezTo>
                    <a:pt x="835" y="7827"/>
                    <a:pt x="707" y="8141"/>
                    <a:pt x="963" y="8141"/>
                  </a:cubicBezTo>
                  <a:cubicBezTo>
                    <a:pt x="1219" y="8141"/>
                    <a:pt x="1475" y="8204"/>
                    <a:pt x="1540" y="8063"/>
                  </a:cubicBezTo>
                  <a:cubicBezTo>
                    <a:pt x="1604" y="7922"/>
                    <a:pt x="1780" y="7812"/>
                    <a:pt x="1780" y="8016"/>
                  </a:cubicBezTo>
                  <a:cubicBezTo>
                    <a:pt x="1780" y="8219"/>
                    <a:pt x="1732" y="8768"/>
                    <a:pt x="1908" y="8706"/>
                  </a:cubicBezTo>
                  <a:cubicBezTo>
                    <a:pt x="2084" y="8643"/>
                    <a:pt x="2437" y="8658"/>
                    <a:pt x="2613" y="8721"/>
                  </a:cubicBezTo>
                  <a:cubicBezTo>
                    <a:pt x="2789" y="8784"/>
                    <a:pt x="2965" y="8721"/>
                    <a:pt x="3077" y="8611"/>
                  </a:cubicBezTo>
                  <a:cubicBezTo>
                    <a:pt x="3189" y="8502"/>
                    <a:pt x="3317" y="8502"/>
                    <a:pt x="3541" y="8376"/>
                  </a:cubicBezTo>
                  <a:cubicBezTo>
                    <a:pt x="3766" y="8251"/>
                    <a:pt x="3974" y="8094"/>
                    <a:pt x="4182" y="8094"/>
                  </a:cubicBezTo>
                  <a:cubicBezTo>
                    <a:pt x="4390" y="8094"/>
                    <a:pt x="4743" y="7969"/>
                    <a:pt x="4694" y="8125"/>
                  </a:cubicBezTo>
                  <a:cubicBezTo>
                    <a:pt x="4646" y="8282"/>
                    <a:pt x="4615" y="8862"/>
                    <a:pt x="4871" y="9160"/>
                  </a:cubicBezTo>
                  <a:cubicBezTo>
                    <a:pt x="5127" y="9458"/>
                    <a:pt x="5271" y="9568"/>
                    <a:pt x="5511" y="9536"/>
                  </a:cubicBezTo>
                  <a:cubicBezTo>
                    <a:pt x="5751" y="9505"/>
                    <a:pt x="5720" y="9630"/>
                    <a:pt x="5896" y="9615"/>
                  </a:cubicBezTo>
                  <a:cubicBezTo>
                    <a:pt x="6072" y="9599"/>
                    <a:pt x="5960" y="9803"/>
                    <a:pt x="6120" y="9803"/>
                  </a:cubicBezTo>
                  <a:cubicBezTo>
                    <a:pt x="6280" y="9803"/>
                    <a:pt x="6568" y="9834"/>
                    <a:pt x="6568" y="10007"/>
                  </a:cubicBezTo>
                  <a:cubicBezTo>
                    <a:pt x="6568" y="10179"/>
                    <a:pt x="7049" y="10038"/>
                    <a:pt x="7161" y="10132"/>
                  </a:cubicBezTo>
                  <a:cubicBezTo>
                    <a:pt x="7273" y="10226"/>
                    <a:pt x="7401" y="10305"/>
                    <a:pt x="7369" y="10492"/>
                  </a:cubicBezTo>
                  <a:cubicBezTo>
                    <a:pt x="7337" y="10681"/>
                    <a:pt x="7609" y="10822"/>
                    <a:pt x="7449" y="10900"/>
                  </a:cubicBezTo>
                  <a:cubicBezTo>
                    <a:pt x="7289" y="10979"/>
                    <a:pt x="7497" y="11135"/>
                    <a:pt x="7513" y="11339"/>
                  </a:cubicBezTo>
                  <a:cubicBezTo>
                    <a:pt x="7529" y="11543"/>
                    <a:pt x="7753" y="11622"/>
                    <a:pt x="8106" y="11606"/>
                  </a:cubicBezTo>
                  <a:cubicBezTo>
                    <a:pt x="8458" y="11590"/>
                    <a:pt x="8554" y="11622"/>
                    <a:pt x="8554" y="11873"/>
                  </a:cubicBezTo>
                  <a:cubicBezTo>
                    <a:pt x="8554" y="12123"/>
                    <a:pt x="8794" y="12154"/>
                    <a:pt x="8874" y="12390"/>
                  </a:cubicBezTo>
                  <a:cubicBezTo>
                    <a:pt x="8955" y="12625"/>
                    <a:pt x="8778" y="12891"/>
                    <a:pt x="8810" y="13079"/>
                  </a:cubicBezTo>
                  <a:cubicBezTo>
                    <a:pt x="8835" y="13224"/>
                    <a:pt x="8746" y="13377"/>
                    <a:pt x="8645" y="13440"/>
                  </a:cubicBezTo>
                  <a:cubicBezTo>
                    <a:pt x="8769" y="13594"/>
                    <a:pt x="8779" y="13664"/>
                    <a:pt x="8668" y="13723"/>
                  </a:cubicBezTo>
                  <a:cubicBezTo>
                    <a:pt x="8522" y="13803"/>
                    <a:pt x="8848" y="14026"/>
                    <a:pt x="8766" y="14376"/>
                  </a:cubicBezTo>
                  <a:cubicBezTo>
                    <a:pt x="8685" y="14726"/>
                    <a:pt x="8669" y="14789"/>
                    <a:pt x="9043" y="14806"/>
                  </a:cubicBezTo>
                  <a:cubicBezTo>
                    <a:pt x="9417" y="14822"/>
                    <a:pt x="9384" y="14933"/>
                    <a:pt x="9514" y="14853"/>
                  </a:cubicBezTo>
                  <a:cubicBezTo>
                    <a:pt x="9644" y="14774"/>
                    <a:pt x="9839" y="15124"/>
                    <a:pt x="9888" y="15299"/>
                  </a:cubicBezTo>
                  <a:cubicBezTo>
                    <a:pt x="9937" y="15474"/>
                    <a:pt x="10083" y="15888"/>
                    <a:pt x="10148" y="15888"/>
                  </a:cubicBezTo>
                  <a:cubicBezTo>
                    <a:pt x="10213" y="15888"/>
                    <a:pt x="10408" y="15697"/>
                    <a:pt x="10604" y="15792"/>
                  </a:cubicBezTo>
                  <a:cubicBezTo>
                    <a:pt x="10785" y="15881"/>
                    <a:pt x="10559" y="16479"/>
                    <a:pt x="10552" y="16741"/>
                  </a:cubicBezTo>
                  <a:cubicBezTo>
                    <a:pt x="10688" y="16737"/>
                    <a:pt x="10854" y="16737"/>
                    <a:pt x="10909" y="16764"/>
                  </a:cubicBezTo>
                  <a:cubicBezTo>
                    <a:pt x="11006" y="16812"/>
                    <a:pt x="11055" y="17455"/>
                    <a:pt x="11006" y="17574"/>
                  </a:cubicBezTo>
                  <a:cubicBezTo>
                    <a:pt x="10957" y="17693"/>
                    <a:pt x="10556" y="17800"/>
                    <a:pt x="10349" y="17931"/>
                  </a:cubicBezTo>
                  <a:cubicBezTo>
                    <a:pt x="10142" y="18062"/>
                    <a:pt x="9643" y="18527"/>
                    <a:pt x="9412" y="18896"/>
                  </a:cubicBezTo>
                  <a:cubicBezTo>
                    <a:pt x="9275" y="19115"/>
                    <a:pt x="9075" y="19296"/>
                    <a:pt x="8934" y="19454"/>
                  </a:cubicBezTo>
                  <a:cubicBezTo>
                    <a:pt x="9001" y="19463"/>
                    <a:pt x="9057" y="19461"/>
                    <a:pt x="9096" y="19444"/>
                  </a:cubicBezTo>
                  <a:cubicBezTo>
                    <a:pt x="9205" y="19396"/>
                    <a:pt x="9375" y="19396"/>
                    <a:pt x="9558" y="19611"/>
                  </a:cubicBezTo>
                  <a:cubicBezTo>
                    <a:pt x="9740" y="19825"/>
                    <a:pt x="9729" y="19992"/>
                    <a:pt x="9801" y="19980"/>
                  </a:cubicBezTo>
                  <a:cubicBezTo>
                    <a:pt x="9875" y="19968"/>
                    <a:pt x="9960" y="19694"/>
                    <a:pt x="10106" y="19897"/>
                  </a:cubicBezTo>
                  <a:cubicBezTo>
                    <a:pt x="10252" y="20099"/>
                    <a:pt x="10629" y="20254"/>
                    <a:pt x="10714" y="20350"/>
                  </a:cubicBezTo>
                  <a:cubicBezTo>
                    <a:pt x="10799" y="20445"/>
                    <a:pt x="11079" y="20516"/>
                    <a:pt x="11079" y="20766"/>
                  </a:cubicBezTo>
                  <a:cubicBezTo>
                    <a:pt x="11079" y="20945"/>
                    <a:pt x="10993" y="21284"/>
                    <a:pt x="11136" y="21571"/>
                  </a:cubicBezTo>
                  <a:cubicBezTo>
                    <a:pt x="11204" y="21484"/>
                    <a:pt x="11283" y="21400"/>
                    <a:pt x="11389" y="21326"/>
                  </a:cubicBezTo>
                  <a:close/>
                  <a:moveTo>
                    <a:pt x="11389" y="21326"/>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23" name="Google Shape;1123;p80"/>
            <p:cNvSpPr/>
            <p:nvPr/>
          </p:nvSpPr>
          <p:spPr>
            <a:xfrm>
              <a:off x="7929494" y="3963436"/>
              <a:ext cx="77835" cy="95853"/>
            </a:xfrm>
            <a:custGeom>
              <a:rect b="b" l="l" r="r" t="t"/>
              <a:pathLst>
                <a:path extrusionOk="0" h="20896" w="21510">
                  <a:moveTo>
                    <a:pt x="21055" y="10061"/>
                  </a:moveTo>
                  <a:cubicBezTo>
                    <a:pt x="21055" y="8196"/>
                    <a:pt x="18826" y="7662"/>
                    <a:pt x="18146" y="6952"/>
                  </a:cubicBezTo>
                  <a:cubicBezTo>
                    <a:pt x="17467" y="6238"/>
                    <a:pt x="14461" y="5083"/>
                    <a:pt x="13297" y="3572"/>
                  </a:cubicBezTo>
                  <a:cubicBezTo>
                    <a:pt x="12133" y="2060"/>
                    <a:pt x="11454" y="4103"/>
                    <a:pt x="10870" y="4193"/>
                  </a:cubicBezTo>
                  <a:cubicBezTo>
                    <a:pt x="10290" y="4281"/>
                    <a:pt x="10385" y="3038"/>
                    <a:pt x="8932" y="1434"/>
                  </a:cubicBezTo>
                  <a:cubicBezTo>
                    <a:pt x="7475" y="-165"/>
                    <a:pt x="6119" y="-165"/>
                    <a:pt x="5246" y="193"/>
                  </a:cubicBezTo>
                  <a:cubicBezTo>
                    <a:pt x="4941" y="315"/>
                    <a:pt x="4491" y="335"/>
                    <a:pt x="3957" y="267"/>
                  </a:cubicBezTo>
                  <a:cubicBezTo>
                    <a:pt x="3185" y="1081"/>
                    <a:pt x="2625" y="1817"/>
                    <a:pt x="2625" y="2504"/>
                  </a:cubicBezTo>
                  <a:cubicBezTo>
                    <a:pt x="2625" y="4193"/>
                    <a:pt x="1266" y="6058"/>
                    <a:pt x="1172" y="9263"/>
                  </a:cubicBezTo>
                  <a:cubicBezTo>
                    <a:pt x="1072" y="12464"/>
                    <a:pt x="103" y="11930"/>
                    <a:pt x="7" y="14419"/>
                  </a:cubicBezTo>
                  <a:cubicBezTo>
                    <a:pt x="-90" y="16908"/>
                    <a:pt x="879" y="16464"/>
                    <a:pt x="1266" y="16822"/>
                  </a:cubicBezTo>
                  <a:cubicBezTo>
                    <a:pt x="1482" y="17016"/>
                    <a:pt x="1220" y="17809"/>
                    <a:pt x="944" y="18480"/>
                  </a:cubicBezTo>
                  <a:cubicBezTo>
                    <a:pt x="1352" y="18811"/>
                    <a:pt x="1759" y="19331"/>
                    <a:pt x="2652" y="19241"/>
                  </a:cubicBezTo>
                  <a:cubicBezTo>
                    <a:pt x="4375" y="19066"/>
                    <a:pt x="6098" y="19680"/>
                    <a:pt x="8205" y="20559"/>
                  </a:cubicBezTo>
                  <a:cubicBezTo>
                    <a:pt x="10311" y="21435"/>
                    <a:pt x="9545" y="20293"/>
                    <a:pt x="11556" y="20559"/>
                  </a:cubicBezTo>
                  <a:cubicBezTo>
                    <a:pt x="13566" y="20822"/>
                    <a:pt x="15864" y="20996"/>
                    <a:pt x="18065" y="19766"/>
                  </a:cubicBezTo>
                  <a:cubicBezTo>
                    <a:pt x="19573" y="18926"/>
                    <a:pt x="20332" y="17466"/>
                    <a:pt x="21510" y="16068"/>
                  </a:cubicBezTo>
                  <a:cubicBezTo>
                    <a:pt x="20369" y="13926"/>
                    <a:pt x="21055" y="11399"/>
                    <a:pt x="21055" y="10061"/>
                  </a:cubicBezTo>
                  <a:close/>
                  <a:moveTo>
                    <a:pt x="21055" y="10061"/>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24" name="Google Shape;1124;p80"/>
            <p:cNvSpPr/>
            <p:nvPr/>
          </p:nvSpPr>
          <p:spPr>
            <a:xfrm>
              <a:off x="7691411" y="3803681"/>
              <a:ext cx="314773" cy="724223"/>
            </a:xfrm>
            <a:custGeom>
              <a:rect b="b" l="l" r="r" t="t"/>
              <a:pathLst>
                <a:path extrusionOk="0" h="21422" w="21400">
                  <a:moveTo>
                    <a:pt x="21170" y="2114"/>
                  </a:moveTo>
                  <a:cubicBezTo>
                    <a:pt x="21062" y="2086"/>
                    <a:pt x="20736" y="2086"/>
                    <a:pt x="20470" y="2091"/>
                  </a:cubicBezTo>
                  <a:cubicBezTo>
                    <a:pt x="20469" y="2111"/>
                    <a:pt x="20470" y="2129"/>
                    <a:pt x="20474" y="2146"/>
                  </a:cubicBezTo>
                  <a:cubicBezTo>
                    <a:pt x="20538" y="2373"/>
                    <a:pt x="20251" y="2956"/>
                    <a:pt x="19931" y="2940"/>
                  </a:cubicBezTo>
                  <a:cubicBezTo>
                    <a:pt x="19612" y="2924"/>
                    <a:pt x="19356" y="3184"/>
                    <a:pt x="19100" y="3151"/>
                  </a:cubicBezTo>
                  <a:cubicBezTo>
                    <a:pt x="18844" y="3119"/>
                    <a:pt x="18492" y="3346"/>
                    <a:pt x="18173" y="3248"/>
                  </a:cubicBezTo>
                  <a:cubicBezTo>
                    <a:pt x="17853" y="3151"/>
                    <a:pt x="17406" y="3281"/>
                    <a:pt x="17150" y="3200"/>
                  </a:cubicBezTo>
                  <a:cubicBezTo>
                    <a:pt x="16894" y="3119"/>
                    <a:pt x="16159" y="3184"/>
                    <a:pt x="16159" y="3087"/>
                  </a:cubicBezTo>
                  <a:cubicBezTo>
                    <a:pt x="16159" y="2989"/>
                    <a:pt x="16511" y="3022"/>
                    <a:pt x="16511" y="2729"/>
                  </a:cubicBezTo>
                  <a:cubicBezTo>
                    <a:pt x="16511" y="2437"/>
                    <a:pt x="17469" y="2113"/>
                    <a:pt x="17342" y="2000"/>
                  </a:cubicBezTo>
                  <a:cubicBezTo>
                    <a:pt x="17214" y="1886"/>
                    <a:pt x="15583" y="1643"/>
                    <a:pt x="15360" y="1497"/>
                  </a:cubicBezTo>
                  <a:cubicBezTo>
                    <a:pt x="15136" y="1351"/>
                    <a:pt x="14817" y="1221"/>
                    <a:pt x="14177" y="1189"/>
                  </a:cubicBezTo>
                  <a:cubicBezTo>
                    <a:pt x="13538" y="1156"/>
                    <a:pt x="13570" y="994"/>
                    <a:pt x="12995" y="816"/>
                  </a:cubicBezTo>
                  <a:cubicBezTo>
                    <a:pt x="12514" y="667"/>
                    <a:pt x="11768" y="270"/>
                    <a:pt x="11516" y="48"/>
                  </a:cubicBezTo>
                  <a:cubicBezTo>
                    <a:pt x="11126" y="27"/>
                    <a:pt x="10574" y="-14"/>
                    <a:pt x="10464" y="53"/>
                  </a:cubicBezTo>
                  <a:cubicBezTo>
                    <a:pt x="10307" y="149"/>
                    <a:pt x="10056" y="596"/>
                    <a:pt x="9835" y="372"/>
                  </a:cubicBezTo>
                  <a:cubicBezTo>
                    <a:pt x="9614" y="149"/>
                    <a:pt x="9080" y="149"/>
                    <a:pt x="8607" y="116"/>
                  </a:cubicBezTo>
                  <a:cubicBezTo>
                    <a:pt x="8135" y="85"/>
                    <a:pt x="8167" y="-139"/>
                    <a:pt x="7662" y="132"/>
                  </a:cubicBezTo>
                  <a:cubicBezTo>
                    <a:pt x="7438" y="254"/>
                    <a:pt x="7147" y="373"/>
                    <a:pt x="6883" y="460"/>
                  </a:cubicBezTo>
                  <a:cubicBezTo>
                    <a:pt x="6852" y="718"/>
                    <a:pt x="6759" y="1008"/>
                    <a:pt x="6665" y="1091"/>
                  </a:cubicBezTo>
                  <a:cubicBezTo>
                    <a:pt x="6537" y="1205"/>
                    <a:pt x="5483" y="1448"/>
                    <a:pt x="5451" y="1578"/>
                  </a:cubicBezTo>
                  <a:cubicBezTo>
                    <a:pt x="5419" y="1708"/>
                    <a:pt x="5579" y="1886"/>
                    <a:pt x="5387" y="1967"/>
                  </a:cubicBezTo>
                  <a:cubicBezTo>
                    <a:pt x="5195" y="2048"/>
                    <a:pt x="5834" y="2453"/>
                    <a:pt x="5483" y="2551"/>
                  </a:cubicBezTo>
                  <a:cubicBezTo>
                    <a:pt x="5131" y="2648"/>
                    <a:pt x="5738" y="2810"/>
                    <a:pt x="5515" y="2908"/>
                  </a:cubicBezTo>
                  <a:cubicBezTo>
                    <a:pt x="5291" y="3005"/>
                    <a:pt x="4876" y="3054"/>
                    <a:pt x="4876" y="3167"/>
                  </a:cubicBezTo>
                  <a:cubicBezTo>
                    <a:pt x="4876" y="3281"/>
                    <a:pt x="4844" y="3556"/>
                    <a:pt x="4556" y="3621"/>
                  </a:cubicBezTo>
                  <a:cubicBezTo>
                    <a:pt x="4268" y="3686"/>
                    <a:pt x="4076" y="3929"/>
                    <a:pt x="4076" y="4108"/>
                  </a:cubicBezTo>
                  <a:cubicBezTo>
                    <a:pt x="4076" y="4286"/>
                    <a:pt x="3629" y="4172"/>
                    <a:pt x="3789" y="4400"/>
                  </a:cubicBezTo>
                  <a:cubicBezTo>
                    <a:pt x="3948" y="4627"/>
                    <a:pt x="4140" y="4903"/>
                    <a:pt x="3789" y="4951"/>
                  </a:cubicBezTo>
                  <a:cubicBezTo>
                    <a:pt x="3437" y="5000"/>
                    <a:pt x="3533" y="5373"/>
                    <a:pt x="3341" y="5373"/>
                  </a:cubicBezTo>
                  <a:cubicBezTo>
                    <a:pt x="3149" y="5373"/>
                    <a:pt x="3053" y="5762"/>
                    <a:pt x="3341" y="5957"/>
                  </a:cubicBezTo>
                  <a:cubicBezTo>
                    <a:pt x="3629" y="6152"/>
                    <a:pt x="3693" y="6314"/>
                    <a:pt x="3693" y="6492"/>
                  </a:cubicBezTo>
                  <a:cubicBezTo>
                    <a:pt x="3693" y="6670"/>
                    <a:pt x="4076" y="6768"/>
                    <a:pt x="3948" y="6963"/>
                  </a:cubicBezTo>
                  <a:cubicBezTo>
                    <a:pt x="3820" y="7157"/>
                    <a:pt x="3885" y="7336"/>
                    <a:pt x="3661" y="7416"/>
                  </a:cubicBezTo>
                  <a:cubicBezTo>
                    <a:pt x="3437" y="7498"/>
                    <a:pt x="3629" y="7740"/>
                    <a:pt x="3341" y="7806"/>
                  </a:cubicBezTo>
                  <a:cubicBezTo>
                    <a:pt x="3053" y="7871"/>
                    <a:pt x="3565" y="8390"/>
                    <a:pt x="3341" y="8487"/>
                  </a:cubicBezTo>
                  <a:cubicBezTo>
                    <a:pt x="3117" y="8584"/>
                    <a:pt x="2542" y="8666"/>
                    <a:pt x="2542" y="9022"/>
                  </a:cubicBezTo>
                  <a:cubicBezTo>
                    <a:pt x="2542" y="9379"/>
                    <a:pt x="2650" y="9581"/>
                    <a:pt x="2574" y="9736"/>
                  </a:cubicBezTo>
                  <a:cubicBezTo>
                    <a:pt x="2510" y="9866"/>
                    <a:pt x="2894" y="9833"/>
                    <a:pt x="2830" y="10044"/>
                  </a:cubicBezTo>
                  <a:cubicBezTo>
                    <a:pt x="2766" y="10255"/>
                    <a:pt x="2254" y="10125"/>
                    <a:pt x="2222" y="10255"/>
                  </a:cubicBezTo>
                  <a:cubicBezTo>
                    <a:pt x="2191" y="10384"/>
                    <a:pt x="2350" y="10644"/>
                    <a:pt x="2158" y="10660"/>
                  </a:cubicBezTo>
                  <a:cubicBezTo>
                    <a:pt x="1967" y="10676"/>
                    <a:pt x="1870" y="10774"/>
                    <a:pt x="1870" y="11001"/>
                  </a:cubicBezTo>
                  <a:cubicBezTo>
                    <a:pt x="1870" y="11228"/>
                    <a:pt x="1615" y="11260"/>
                    <a:pt x="1583" y="11374"/>
                  </a:cubicBezTo>
                  <a:cubicBezTo>
                    <a:pt x="1551" y="11487"/>
                    <a:pt x="1807" y="11617"/>
                    <a:pt x="1807" y="11747"/>
                  </a:cubicBezTo>
                  <a:cubicBezTo>
                    <a:pt x="1807" y="11877"/>
                    <a:pt x="1966" y="12314"/>
                    <a:pt x="1742" y="12330"/>
                  </a:cubicBezTo>
                  <a:cubicBezTo>
                    <a:pt x="1519" y="12347"/>
                    <a:pt x="1391" y="12834"/>
                    <a:pt x="1583" y="12899"/>
                  </a:cubicBezTo>
                  <a:cubicBezTo>
                    <a:pt x="1775" y="12963"/>
                    <a:pt x="1775" y="13093"/>
                    <a:pt x="1679" y="13190"/>
                  </a:cubicBezTo>
                  <a:cubicBezTo>
                    <a:pt x="1583" y="13287"/>
                    <a:pt x="2126" y="13384"/>
                    <a:pt x="1839" y="13531"/>
                  </a:cubicBezTo>
                  <a:cubicBezTo>
                    <a:pt x="1551" y="13677"/>
                    <a:pt x="1779" y="13864"/>
                    <a:pt x="2158" y="13807"/>
                  </a:cubicBezTo>
                  <a:cubicBezTo>
                    <a:pt x="2478" y="13758"/>
                    <a:pt x="2670" y="14050"/>
                    <a:pt x="2318" y="14050"/>
                  </a:cubicBezTo>
                  <a:cubicBezTo>
                    <a:pt x="1967" y="14050"/>
                    <a:pt x="1615" y="14050"/>
                    <a:pt x="1903" y="14164"/>
                  </a:cubicBezTo>
                  <a:cubicBezTo>
                    <a:pt x="2191" y="14277"/>
                    <a:pt x="2478" y="14439"/>
                    <a:pt x="2062" y="14520"/>
                  </a:cubicBezTo>
                  <a:cubicBezTo>
                    <a:pt x="1647" y="14601"/>
                    <a:pt x="1999" y="14747"/>
                    <a:pt x="1903" y="14942"/>
                  </a:cubicBezTo>
                  <a:cubicBezTo>
                    <a:pt x="1807" y="15137"/>
                    <a:pt x="2191" y="15315"/>
                    <a:pt x="1871" y="15364"/>
                  </a:cubicBezTo>
                  <a:cubicBezTo>
                    <a:pt x="1551" y="15412"/>
                    <a:pt x="1999" y="15704"/>
                    <a:pt x="1551" y="15737"/>
                  </a:cubicBezTo>
                  <a:cubicBezTo>
                    <a:pt x="1104" y="15769"/>
                    <a:pt x="1391" y="15980"/>
                    <a:pt x="1104" y="16094"/>
                  </a:cubicBezTo>
                  <a:cubicBezTo>
                    <a:pt x="816" y="16207"/>
                    <a:pt x="1487" y="16402"/>
                    <a:pt x="1135" y="16515"/>
                  </a:cubicBezTo>
                  <a:cubicBezTo>
                    <a:pt x="784" y="16628"/>
                    <a:pt x="1039" y="16888"/>
                    <a:pt x="688" y="16888"/>
                  </a:cubicBezTo>
                  <a:cubicBezTo>
                    <a:pt x="336" y="16888"/>
                    <a:pt x="144" y="17131"/>
                    <a:pt x="112" y="17245"/>
                  </a:cubicBezTo>
                  <a:cubicBezTo>
                    <a:pt x="81" y="17358"/>
                    <a:pt x="-143" y="17586"/>
                    <a:pt x="145" y="17748"/>
                  </a:cubicBezTo>
                  <a:cubicBezTo>
                    <a:pt x="432" y="17910"/>
                    <a:pt x="80" y="18040"/>
                    <a:pt x="336" y="18105"/>
                  </a:cubicBezTo>
                  <a:cubicBezTo>
                    <a:pt x="592" y="18169"/>
                    <a:pt x="1455" y="18072"/>
                    <a:pt x="1327" y="18267"/>
                  </a:cubicBezTo>
                  <a:cubicBezTo>
                    <a:pt x="1199" y="18461"/>
                    <a:pt x="1231" y="18883"/>
                    <a:pt x="1391" y="18883"/>
                  </a:cubicBezTo>
                  <a:cubicBezTo>
                    <a:pt x="1551" y="18883"/>
                    <a:pt x="1647" y="19126"/>
                    <a:pt x="1903" y="19110"/>
                  </a:cubicBezTo>
                  <a:cubicBezTo>
                    <a:pt x="2158" y="19093"/>
                    <a:pt x="3309" y="19029"/>
                    <a:pt x="3789" y="19093"/>
                  </a:cubicBezTo>
                  <a:cubicBezTo>
                    <a:pt x="4026" y="19126"/>
                    <a:pt x="4223" y="19197"/>
                    <a:pt x="4363" y="19262"/>
                  </a:cubicBezTo>
                  <a:cubicBezTo>
                    <a:pt x="4637" y="19200"/>
                    <a:pt x="5236" y="19399"/>
                    <a:pt x="5372" y="19330"/>
                  </a:cubicBezTo>
                  <a:cubicBezTo>
                    <a:pt x="5538" y="19246"/>
                    <a:pt x="4782" y="18934"/>
                    <a:pt x="4806" y="18827"/>
                  </a:cubicBezTo>
                  <a:cubicBezTo>
                    <a:pt x="4829" y="18719"/>
                    <a:pt x="4687" y="18539"/>
                    <a:pt x="4687" y="18419"/>
                  </a:cubicBezTo>
                  <a:cubicBezTo>
                    <a:pt x="4687" y="18299"/>
                    <a:pt x="4569" y="18036"/>
                    <a:pt x="4900" y="17916"/>
                  </a:cubicBezTo>
                  <a:cubicBezTo>
                    <a:pt x="5230" y="17796"/>
                    <a:pt x="5254" y="17677"/>
                    <a:pt x="5467" y="17701"/>
                  </a:cubicBezTo>
                  <a:cubicBezTo>
                    <a:pt x="5679" y="17724"/>
                    <a:pt x="6104" y="17605"/>
                    <a:pt x="6128" y="17317"/>
                  </a:cubicBezTo>
                  <a:cubicBezTo>
                    <a:pt x="6151" y="17030"/>
                    <a:pt x="6411" y="16922"/>
                    <a:pt x="6884" y="16718"/>
                  </a:cubicBezTo>
                  <a:cubicBezTo>
                    <a:pt x="7398" y="16496"/>
                    <a:pt x="8253" y="16287"/>
                    <a:pt x="8135" y="16191"/>
                  </a:cubicBezTo>
                  <a:cubicBezTo>
                    <a:pt x="8017" y="16095"/>
                    <a:pt x="8324" y="15784"/>
                    <a:pt x="8324" y="15664"/>
                  </a:cubicBezTo>
                  <a:cubicBezTo>
                    <a:pt x="8324" y="15544"/>
                    <a:pt x="7521" y="15568"/>
                    <a:pt x="7261" y="15520"/>
                  </a:cubicBezTo>
                  <a:cubicBezTo>
                    <a:pt x="7002" y="15472"/>
                    <a:pt x="6057" y="15137"/>
                    <a:pt x="6529" y="14693"/>
                  </a:cubicBezTo>
                  <a:cubicBezTo>
                    <a:pt x="7002" y="14250"/>
                    <a:pt x="7993" y="14202"/>
                    <a:pt x="8277" y="14190"/>
                  </a:cubicBezTo>
                  <a:cubicBezTo>
                    <a:pt x="8560" y="14178"/>
                    <a:pt x="8300" y="13975"/>
                    <a:pt x="8536" y="13903"/>
                  </a:cubicBezTo>
                  <a:cubicBezTo>
                    <a:pt x="8772" y="13831"/>
                    <a:pt x="8820" y="13711"/>
                    <a:pt x="8820" y="13531"/>
                  </a:cubicBezTo>
                  <a:cubicBezTo>
                    <a:pt x="8820" y="13328"/>
                    <a:pt x="8820" y="13004"/>
                    <a:pt x="9245" y="12980"/>
                  </a:cubicBezTo>
                  <a:cubicBezTo>
                    <a:pt x="9670" y="12956"/>
                    <a:pt x="9788" y="12836"/>
                    <a:pt x="9528" y="12800"/>
                  </a:cubicBezTo>
                  <a:cubicBezTo>
                    <a:pt x="9269" y="12764"/>
                    <a:pt x="9150" y="12609"/>
                    <a:pt x="9575" y="12585"/>
                  </a:cubicBezTo>
                  <a:cubicBezTo>
                    <a:pt x="10000" y="12561"/>
                    <a:pt x="9859" y="12764"/>
                    <a:pt x="10165" y="12764"/>
                  </a:cubicBezTo>
                  <a:cubicBezTo>
                    <a:pt x="10473" y="12764"/>
                    <a:pt x="10992" y="12501"/>
                    <a:pt x="10590" y="12345"/>
                  </a:cubicBezTo>
                  <a:cubicBezTo>
                    <a:pt x="10189" y="12189"/>
                    <a:pt x="10071" y="12417"/>
                    <a:pt x="9859" y="12441"/>
                  </a:cubicBezTo>
                  <a:cubicBezTo>
                    <a:pt x="9646" y="12465"/>
                    <a:pt x="9481" y="12297"/>
                    <a:pt x="9269" y="12297"/>
                  </a:cubicBezTo>
                  <a:cubicBezTo>
                    <a:pt x="9056" y="12297"/>
                    <a:pt x="9198" y="11998"/>
                    <a:pt x="9103" y="11890"/>
                  </a:cubicBezTo>
                  <a:cubicBezTo>
                    <a:pt x="9009" y="11782"/>
                    <a:pt x="8867" y="11518"/>
                    <a:pt x="9056" y="11387"/>
                  </a:cubicBezTo>
                  <a:cubicBezTo>
                    <a:pt x="9245" y="11255"/>
                    <a:pt x="10048" y="11590"/>
                    <a:pt x="10756" y="11614"/>
                  </a:cubicBezTo>
                  <a:cubicBezTo>
                    <a:pt x="11464" y="11638"/>
                    <a:pt x="11984" y="11435"/>
                    <a:pt x="11984" y="11302"/>
                  </a:cubicBezTo>
                  <a:cubicBezTo>
                    <a:pt x="11984" y="11171"/>
                    <a:pt x="11653" y="10931"/>
                    <a:pt x="12078" y="10788"/>
                  </a:cubicBezTo>
                  <a:cubicBezTo>
                    <a:pt x="12503" y="10644"/>
                    <a:pt x="12149" y="10596"/>
                    <a:pt x="12031" y="10404"/>
                  </a:cubicBezTo>
                  <a:cubicBezTo>
                    <a:pt x="11913" y="10212"/>
                    <a:pt x="12220" y="10093"/>
                    <a:pt x="12409" y="10189"/>
                  </a:cubicBezTo>
                  <a:cubicBezTo>
                    <a:pt x="12598" y="10284"/>
                    <a:pt x="13991" y="10224"/>
                    <a:pt x="15148" y="10105"/>
                  </a:cubicBezTo>
                  <a:cubicBezTo>
                    <a:pt x="16305" y="9985"/>
                    <a:pt x="17108" y="9769"/>
                    <a:pt x="17179" y="9602"/>
                  </a:cubicBezTo>
                  <a:cubicBezTo>
                    <a:pt x="17249" y="9434"/>
                    <a:pt x="17982" y="9039"/>
                    <a:pt x="18147" y="8895"/>
                  </a:cubicBezTo>
                  <a:cubicBezTo>
                    <a:pt x="18312" y="8751"/>
                    <a:pt x="18171" y="8571"/>
                    <a:pt x="17698" y="8535"/>
                  </a:cubicBezTo>
                  <a:cubicBezTo>
                    <a:pt x="17226" y="8500"/>
                    <a:pt x="17249" y="8224"/>
                    <a:pt x="17509" y="8068"/>
                  </a:cubicBezTo>
                  <a:cubicBezTo>
                    <a:pt x="17769" y="7912"/>
                    <a:pt x="17368" y="7768"/>
                    <a:pt x="16919" y="7744"/>
                  </a:cubicBezTo>
                  <a:cubicBezTo>
                    <a:pt x="16470" y="7720"/>
                    <a:pt x="15762" y="7565"/>
                    <a:pt x="16163" y="7373"/>
                  </a:cubicBezTo>
                  <a:cubicBezTo>
                    <a:pt x="16357" y="7281"/>
                    <a:pt x="16451" y="7299"/>
                    <a:pt x="16545" y="7341"/>
                  </a:cubicBezTo>
                  <a:cubicBezTo>
                    <a:pt x="16613" y="7249"/>
                    <a:pt x="16678" y="7141"/>
                    <a:pt x="16624" y="7115"/>
                  </a:cubicBezTo>
                  <a:cubicBezTo>
                    <a:pt x="16529" y="7066"/>
                    <a:pt x="16290" y="7126"/>
                    <a:pt x="16314" y="6787"/>
                  </a:cubicBezTo>
                  <a:cubicBezTo>
                    <a:pt x="16337" y="6447"/>
                    <a:pt x="16577" y="6520"/>
                    <a:pt x="16601" y="6083"/>
                  </a:cubicBezTo>
                  <a:cubicBezTo>
                    <a:pt x="16624" y="5645"/>
                    <a:pt x="16960" y="5391"/>
                    <a:pt x="16960" y="5160"/>
                  </a:cubicBezTo>
                  <a:cubicBezTo>
                    <a:pt x="16960" y="4930"/>
                    <a:pt x="17773" y="4663"/>
                    <a:pt x="18227" y="4286"/>
                  </a:cubicBezTo>
                  <a:cubicBezTo>
                    <a:pt x="18682" y="3910"/>
                    <a:pt x="19663" y="3437"/>
                    <a:pt x="20070" y="3303"/>
                  </a:cubicBezTo>
                  <a:cubicBezTo>
                    <a:pt x="20476" y="3170"/>
                    <a:pt x="21266" y="3060"/>
                    <a:pt x="21362" y="2939"/>
                  </a:cubicBezTo>
                  <a:cubicBezTo>
                    <a:pt x="21457" y="2817"/>
                    <a:pt x="21362" y="2162"/>
                    <a:pt x="21170" y="2114"/>
                  </a:cubicBezTo>
                  <a:close/>
                  <a:moveTo>
                    <a:pt x="8088" y="21031"/>
                  </a:moveTo>
                  <a:cubicBezTo>
                    <a:pt x="7497" y="21019"/>
                    <a:pt x="6341" y="20468"/>
                    <a:pt x="5986" y="20324"/>
                  </a:cubicBezTo>
                  <a:cubicBezTo>
                    <a:pt x="5632" y="20180"/>
                    <a:pt x="5892" y="20037"/>
                    <a:pt x="5467" y="20073"/>
                  </a:cubicBezTo>
                  <a:cubicBezTo>
                    <a:pt x="5042" y="20109"/>
                    <a:pt x="5325" y="19905"/>
                    <a:pt x="5561" y="19845"/>
                  </a:cubicBezTo>
                  <a:cubicBezTo>
                    <a:pt x="5778" y="19790"/>
                    <a:pt x="5477" y="19585"/>
                    <a:pt x="5188" y="19552"/>
                  </a:cubicBezTo>
                  <a:cubicBezTo>
                    <a:pt x="5156" y="19874"/>
                    <a:pt x="5024" y="21318"/>
                    <a:pt x="5195" y="21332"/>
                  </a:cubicBezTo>
                  <a:cubicBezTo>
                    <a:pt x="5367" y="21346"/>
                    <a:pt x="6620" y="21257"/>
                    <a:pt x="6989" y="21380"/>
                  </a:cubicBezTo>
                  <a:cubicBezTo>
                    <a:pt x="7131" y="21403"/>
                    <a:pt x="7326" y="21461"/>
                    <a:pt x="7473" y="21379"/>
                  </a:cubicBezTo>
                  <a:cubicBezTo>
                    <a:pt x="7710" y="21247"/>
                    <a:pt x="8418" y="21319"/>
                    <a:pt x="8796" y="21199"/>
                  </a:cubicBezTo>
                  <a:cubicBezTo>
                    <a:pt x="9174" y="21079"/>
                    <a:pt x="8678" y="21043"/>
                    <a:pt x="8088" y="21031"/>
                  </a:cubicBezTo>
                  <a:close/>
                  <a:moveTo>
                    <a:pt x="8088" y="21031"/>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25" name="Google Shape;1125;p80"/>
            <p:cNvSpPr/>
            <p:nvPr/>
          </p:nvSpPr>
          <p:spPr>
            <a:xfrm>
              <a:off x="7654784" y="3718480"/>
              <a:ext cx="136211" cy="821406"/>
            </a:xfrm>
            <a:custGeom>
              <a:rect b="b" l="l" r="r" t="t"/>
              <a:pathLst>
                <a:path extrusionOk="0" h="21510" w="21225">
                  <a:moveTo>
                    <a:pt x="9578" y="19106"/>
                  </a:moveTo>
                  <a:cubicBezTo>
                    <a:pt x="8992" y="19120"/>
                    <a:pt x="8772" y="18905"/>
                    <a:pt x="8406" y="18905"/>
                  </a:cubicBezTo>
                  <a:cubicBezTo>
                    <a:pt x="8039" y="18905"/>
                    <a:pt x="7967" y="18532"/>
                    <a:pt x="8259" y="18360"/>
                  </a:cubicBezTo>
                  <a:cubicBezTo>
                    <a:pt x="8552" y="18188"/>
                    <a:pt x="6576" y="18274"/>
                    <a:pt x="5990" y="18217"/>
                  </a:cubicBezTo>
                  <a:cubicBezTo>
                    <a:pt x="5404" y="18159"/>
                    <a:pt x="6210" y="18044"/>
                    <a:pt x="5551" y="17901"/>
                  </a:cubicBezTo>
                  <a:cubicBezTo>
                    <a:pt x="4893" y="17758"/>
                    <a:pt x="5405" y="17556"/>
                    <a:pt x="5478" y="17456"/>
                  </a:cubicBezTo>
                  <a:cubicBezTo>
                    <a:pt x="5551" y="17356"/>
                    <a:pt x="5990" y="17141"/>
                    <a:pt x="6796" y="17141"/>
                  </a:cubicBezTo>
                  <a:cubicBezTo>
                    <a:pt x="7600" y="17141"/>
                    <a:pt x="7016" y="16911"/>
                    <a:pt x="7820" y="16811"/>
                  </a:cubicBezTo>
                  <a:cubicBezTo>
                    <a:pt x="8626" y="16711"/>
                    <a:pt x="7088" y="16538"/>
                    <a:pt x="7748" y="16438"/>
                  </a:cubicBezTo>
                  <a:cubicBezTo>
                    <a:pt x="8406" y="16337"/>
                    <a:pt x="7748" y="16151"/>
                    <a:pt x="8772" y="16123"/>
                  </a:cubicBezTo>
                  <a:cubicBezTo>
                    <a:pt x="9797" y="16094"/>
                    <a:pt x="8772" y="15835"/>
                    <a:pt x="9505" y="15792"/>
                  </a:cubicBezTo>
                  <a:cubicBezTo>
                    <a:pt x="10237" y="15749"/>
                    <a:pt x="9358" y="15592"/>
                    <a:pt x="9578" y="15420"/>
                  </a:cubicBezTo>
                  <a:cubicBezTo>
                    <a:pt x="9797" y="15247"/>
                    <a:pt x="8992" y="15118"/>
                    <a:pt x="9943" y="15046"/>
                  </a:cubicBezTo>
                  <a:cubicBezTo>
                    <a:pt x="10894" y="14975"/>
                    <a:pt x="10237" y="14831"/>
                    <a:pt x="9578" y="14731"/>
                  </a:cubicBezTo>
                  <a:cubicBezTo>
                    <a:pt x="8918" y="14630"/>
                    <a:pt x="9724" y="14630"/>
                    <a:pt x="10529" y="14630"/>
                  </a:cubicBezTo>
                  <a:cubicBezTo>
                    <a:pt x="11334" y="14630"/>
                    <a:pt x="10896" y="14373"/>
                    <a:pt x="10163" y="14415"/>
                  </a:cubicBezTo>
                  <a:cubicBezTo>
                    <a:pt x="9295" y="14466"/>
                    <a:pt x="8772" y="14300"/>
                    <a:pt x="9430" y="14171"/>
                  </a:cubicBezTo>
                  <a:cubicBezTo>
                    <a:pt x="10089" y="14042"/>
                    <a:pt x="8846" y="13956"/>
                    <a:pt x="9065" y="13870"/>
                  </a:cubicBezTo>
                  <a:cubicBezTo>
                    <a:pt x="9285" y="13784"/>
                    <a:pt x="9285" y="13669"/>
                    <a:pt x="8846" y="13612"/>
                  </a:cubicBezTo>
                  <a:cubicBezTo>
                    <a:pt x="8406" y="13555"/>
                    <a:pt x="8698" y="13124"/>
                    <a:pt x="9211" y="13110"/>
                  </a:cubicBezTo>
                  <a:cubicBezTo>
                    <a:pt x="9723" y="13096"/>
                    <a:pt x="9358" y="12708"/>
                    <a:pt x="9358" y="12594"/>
                  </a:cubicBezTo>
                  <a:cubicBezTo>
                    <a:pt x="9358" y="12479"/>
                    <a:pt x="8772" y="12364"/>
                    <a:pt x="8846" y="12264"/>
                  </a:cubicBezTo>
                  <a:cubicBezTo>
                    <a:pt x="8918" y="12163"/>
                    <a:pt x="9503" y="12134"/>
                    <a:pt x="9503" y="11934"/>
                  </a:cubicBezTo>
                  <a:cubicBezTo>
                    <a:pt x="9503" y="11733"/>
                    <a:pt x="9724" y="11647"/>
                    <a:pt x="10163" y="11632"/>
                  </a:cubicBezTo>
                  <a:cubicBezTo>
                    <a:pt x="10602" y="11618"/>
                    <a:pt x="10237" y="11388"/>
                    <a:pt x="10309" y="11273"/>
                  </a:cubicBezTo>
                  <a:cubicBezTo>
                    <a:pt x="10382" y="11159"/>
                    <a:pt x="11553" y="11273"/>
                    <a:pt x="11700" y="11087"/>
                  </a:cubicBezTo>
                  <a:cubicBezTo>
                    <a:pt x="11846" y="10900"/>
                    <a:pt x="10968" y="10929"/>
                    <a:pt x="11114" y="10815"/>
                  </a:cubicBezTo>
                  <a:cubicBezTo>
                    <a:pt x="11289" y="10678"/>
                    <a:pt x="11041" y="10499"/>
                    <a:pt x="11041" y="10184"/>
                  </a:cubicBezTo>
                  <a:cubicBezTo>
                    <a:pt x="11041" y="9868"/>
                    <a:pt x="12359" y="9796"/>
                    <a:pt x="12870" y="9710"/>
                  </a:cubicBezTo>
                  <a:cubicBezTo>
                    <a:pt x="13383" y="9624"/>
                    <a:pt x="12213" y="9165"/>
                    <a:pt x="12870" y="9108"/>
                  </a:cubicBezTo>
                  <a:cubicBezTo>
                    <a:pt x="13529" y="9050"/>
                    <a:pt x="13090" y="8835"/>
                    <a:pt x="13603" y="8763"/>
                  </a:cubicBezTo>
                  <a:cubicBezTo>
                    <a:pt x="14116" y="8692"/>
                    <a:pt x="13969" y="8534"/>
                    <a:pt x="14261" y="8362"/>
                  </a:cubicBezTo>
                  <a:cubicBezTo>
                    <a:pt x="14554" y="8189"/>
                    <a:pt x="13677" y="8103"/>
                    <a:pt x="13677" y="7946"/>
                  </a:cubicBezTo>
                  <a:cubicBezTo>
                    <a:pt x="13677" y="7788"/>
                    <a:pt x="13529" y="7644"/>
                    <a:pt x="12870" y="7472"/>
                  </a:cubicBezTo>
                  <a:cubicBezTo>
                    <a:pt x="12212" y="7300"/>
                    <a:pt x="12431" y="6956"/>
                    <a:pt x="12870" y="6956"/>
                  </a:cubicBezTo>
                  <a:cubicBezTo>
                    <a:pt x="13310" y="6956"/>
                    <a:pt x="13090" y="6626"/>
                    <a:pt x="13896" y="6583"/>
                  </a:cubicBezTo>
                  <a:cubicBezTo>
                    <a:pt x="14701" y="6540"/>
                    <a:pt x="14261" y="6296"/>
                    <a:pt x="13896" y="6095"/>
                  </a:cubicBezTo>
                  <a:cubicBezTo>
                    <a:pt x="13529" y="5894"/>
                    <a:pt x="14554" y="5995"/>
                    <a:pt x="14554" y="5837"/>
                  </a:cubicBezTo>
                  <a:cubicBezTo>
                    <a:pt x="14554" y="5679"/>
                    <a:pt x="14994" y="5464"/>
                    <a:pt x="15653" y="5406"/>
                  </a:cubicBezTo>
                  <a:cubicBezTo>
                    <a:pt x="16312" y="5349"/>
                    <a:pt x="16385" y="5105"/>
                    <a:pt x="16385" y="5005"/>
                  </a:cubicBezTo>
                  <a:cubicBezTo>
                    <a:pt x="16385" y="4904"/>
                    <a:pt x="17336" y="4861"/>
                    <a:pt x="17848" y="4775"/>
                  </a:cubicBezTo>
                  <a:cubicBezTo>
                    <a:pt x="18360" y="4689"/>
                    <a:pt x="16970" y="4546"/>
                    <a:pt x="17775" y="4460"/>
                  </a:cubicBezTo>
                  <a:cubicBezTo>
                    <a:pt x="18580" y="4373"/>
                    <a:pt x="17116" y="4015"/>
                    <a:pt x="17556" y="3943"/>
                  </a:cubicBezTo>
                  <a:cubicBezTo>
                    <a:pt x="17995" y="3871"/>
                    <a:pt x="17629" y="3714"/>
                    <a:pt x="17703" y="3599"/>
                  </a:cubicBezTo>
                  <a:cubicBezTo>
                    <a:pt x="17775" y="3484"/>
                    <a:pt x="20191" y="3269"/>
                    <a:pt x="20483" y="3169"/>
                  </a:cubicBezTo>
                  <a:cubicBezTo>
                    <a:pt x="20697" y="3095"/>
                    <a:pt x="20910" y="2838"/>
                    <a:pt x="20981" y="2610"/>
                  </a:cubicBezTo>
                  <a:cubicBezTo>
                    <a:pt x="20228" y="2706"/>
                    <a:pt x="19570" y="2757"/>
                    <a:pt x="19450" y="2702"/>
                  </a:cubicBezTo>
                  <a:cubicBezTo>
                    <a:pt x="19234" y="2603"/>
                    <a:pt x="19522" y="2306"/>
                    <a:pt x="18874" y="2179"/>
                  </a:cubicBezTo>
                  <a:cubicBezTo>
                    <a:pt x="18225" y="2052"/>
                    <a:pt x="18658" y="1798"/>
                    <a:pt x="18009" y="1742"/>
                  </a:cubicBezTo>
                  <a:cubicBezTo>
                    <a:pt x="17360" y="1685"/>
                    <a:pt x="16568" y="1430"/>
                    <a:pt x="17144" y="1346"/>
                  </a:cubicBezTo>
                  <a:cubicBezTo>
                    <a:pt x="17720" y="1261"/>
                    <a:pt x="17144" y="1092"/>
                    <a:pt x="17649" y="1007"/>
                  </a:cubicBezTo>
                  <a:cubicBezTo>
                    <a:pt x="18153" y="922"/>
                    <a:pt x="17360" y="908"/>
                    <a:pt x="16639" y="738"/>
                  </a:cubicBezTo>
                  <a:cubicBezTo>
                    <a:pt x="15919" y="568"/>
                    <a:pt x="16928" y="357"/>
                    <a:pt x="16062" y="229"/>
                  </a:cubicBezTo>
                  <a:cubicBezTo>
                    <a:pt x="15197" y="102"/>
                    <a:pt x="15197" y="-53"/>
                    <a:pt x="14981" y="17"/>
                  </a:cubicBezTo>
                  <a:cubicBezTo>
                    <a:pt x="14764" y="88"/>
                    <a:pt x="14693" y="329"/>
                    <a:pt x="13972" y="399"/>
                  </a:cubicBezTo>
                  <a:cubicBezTo>
                    <a:pt x="13853" y="411"/>
                    <a:pt x="13666" y="438"/>
                    <a:pt x="13443" y="475"/>
                  </a:cubicBezTo>
                  <a:cubicBezTo>
                    <a:pt x="13448" y="592"/>
                    <a:pt x="13232" y="789"/>
                    <a:pt x="13467" y="904"/>
                  </a:cubicBezTo>
                  <a:cubicBezTo>
                    <a:pt x="13791" y="1063"/>
                    <a:pt x="13953" y="1837"/>
                    <a:pt x="13629" y="2133"/>
                  </a:cubicBezTo>
                  <a:cubicBezTo>
                    <a:pt x="13305" y="2430"/>
                    <a:pt x="12980" y="2674"/>
                    <a:pt x="12656" y="2854"/>
                  </a:cubicBezTo>
                  <a:cubicBezTo>
                    <a:pt x="12331" y="3034"/>
                    <a:pt x="13413" y="3045"/>
                    <a:pt x="12980" y="3130"/>
                  </a:cubicBezTo>
                  <a:cubicBezTo>
                    <a:pt x="12548" y="3214"/>
                    <a:pt x="12710" y="3427"/>
                    <a:pt x="12710" y="3765"/>
                  </a:cubicBezTo>
                  <a:cubicBezTo>
                    <a:pt x="12710" y="4105"/>
                    <a:pt x="11683" y="4677"/>
                    <a:pt x="11628" y="4857"/>
                  </a:cubicBezTo>
                  <a:cubicBezTo>
                    <a:pt x="11575" y="5037"/>
                    <a:pt x="10871" y="5154"/>
                    <a:pt x="10980" y="5355"/>
                  </a:cubicBezTo>
                  <a:cubicBezTo>
                    <a:pt x="11088" y="5556"/>
                    <a:pt x="10493" y="5673"/>
                    <a:pt x="9898" y="5768"/>
                  </a:cubicBezTo>
                  <a:cubicBezTo>
                    <a:pt x="9303" y="5864"/>
                    <a:pt x="10871" y="6171"/>
                    <a:pt x="10818" y="6340"/>
                  </a:cubicBezTo>
                  <a:cubicBezTo>
                    <a:pt x="10763" y="6510"/>
                    <a:pt x="9627" y="6584"/>
                    <a:pt x="9898" y="6860"/>
                  </a:cubicBezTo>
                  <a:cubicBezTo>
                    <a:pt x="10237" y="7204"/>
                    <a:pt x="9898" y="7792"/>
                    <a:pt x="9898" y="7909"/>
                  </a:cubicBezTo>
                  <a:cubicBezTo>
                    <a:pt x="9898" y="8025"/>
                    <a:pt x="9195" y="8015"/>
                    <a:pt x="9358" y="8237"/>
                  </a:cubicBezTo>
                  <a:cubicBezTo>
                    <a:pt x="9520" y="8460"/>
                    <a:pt x="8655" y="8513"/>
                    <a:pt x="8492" y="8831"/>
                  </a:cubicBezTo>
                  <a:cubicBezTo>
                    <a:pt x="8330" y="9149"/>
                    <a:pt x="7086" y="9604"/>
                    <a:pt x="6600" y="9848"/>
                  </a:cubicBezTo>
                  <a:cubicBezTo>
                    <a:pt x="6113" y="10092"/>
                    <a:pt x="6113" y="10230"/>
                    <a:pt x="5465" y="10230"/>
                  </a:cubicBezTo>
                  <a:cubicBezTo>
                    <a:pt x="4815" y="10230"/>
                    <a:pt x="4654" y="10367"/>
                    <a:pt x="5140" y="10579"/>
                  </a:cubicBezTo>
                  <a:cubicBezTo>
                    <a:pt x="5626" y="10791"/>
                    <a:pt x="4815" y="10971"/>
                    <a:pt x="5465" y="11183"/>
                  </a:cubicBezTo>
                  <a:cubicBezTo>
                    <a:pt x="6113" y="11395"/>
                    <a:pt x="5897" y="11470"/>
                    <a:pt x="5573" y="11671"/>
                  </a:cubicBezTo>
                  <a:cubicBezTo>
                    <a:pt x="5248" y="11872"/>
                    <a:pt x="4815" y="11883"/>
                    <a:pt x="4815" y="12074"/>
                  </a:cubicBezTo>
                  <a:cubicBezTo>
                    <a:pt x="4815" y="12264"/>
                    <a:pt x="4058" y="12423"/>
                    <a:pt x="4491" y="12635"/>
                  </a:cubicBezTo>
                  <a:cubicBezTo>
                    <a:pt x="4924" y="12847"/>
                    <a:pt x="4815" y="12921"/>
                    <a:pt x="4275" y="12921"/>
                  </a:cubicBezTo>
                  <a:cubicBezTo>
                    <a:pt x="3735" y="12921"/>
                    <a:pt x="3464" y="13091"/>
                    <a:pt x="3247" y="13441"/>
                  </a:cubicBezTo>
                  <a:cubicBezTo>
                    <a:pt x="3032" y="13790"/>
                    <a:pt x="3085" y="13780"/>
                    <a:pt x="4383" y="13758"/>
                  </a:cubicBezTo>
                  <a:cubicBezTo>
                    <a:pt x="5681" y="13737"/>
                    <a:pt x="4654" y="12900"/>
                    <a:pt x="5465" y="12900"/>
                  </a:cubicBezTo>
                  <a:cubicBezTo>
                    <a:pt x="6276" y="12900"/>
                    <a:pt x="5573" y="12762"/>
                    <a:pt x="6384" y="12720"/>
                  </a:cubicBezTo>
                  <a:cubicBezTo>
                    <a:pt x="7195" y="12678"/>
                    <a:pt x="6492" y="12868"/>
                    <a:pt x="7033" y="12900"/>
                  </a:cubicBezTo>
                  <a:cubicBezTo>
                    <a:pt x="7574" y="12932"/>
                    <a:pt x="7952" y="13016"/>
                    <a:pt x="7195" y="13112"/>
                  </a:cubicBezTo>
                  <a:cubicBezTo>
                    <a:pt x="6438" y="13208"/>
                    <a:pt x="7357" y="13398"/>
                    <a:pt x="6979" y="13515"/>
                  </a:cubicBezTo>
                  <a:cubicBezTo>
                    <a:pt x="6600" y="13631"/>
                    <a:pt x="6059" y="13758"/>
                    <a:pt x="6384" y="13896"/>
                  </a:cubicBezTo>
                  <a:cubicBezTo>
                    <a:pt x="6708" y="14034"/>
                    <a:pt x="6005" y="14023"/>
                    <a:pt x="5951" y="14203"/>
                  </a:cubicBezTo>
                  <a:cubicBezTo>
                    <a:pt x="5897" y="14383"/>
                    <a:pt x="6438" y="14394"/>
                    <a:pt x="6059" y="14436"/>
                  </a:cubicBezTo>
                  <a:cubicBezTo>
                    <a:pt x="5681" y="14479"/>
                    <a:pt x="6546" y="14616"/>
                    <a:pt x="6005" y="14638"/>
                  </a:cubicBezTo>
                  <a:cubicBezTo>
                    <a:pt x="5465" y="14659"/>
                    <a:pt x="5789" y="14797"/>
                    <a:pt x="6113" y="14924"/>
                  </a:cubicBezTo>
                  <a:cubicBezTo>
                    <a:pt x="6438" y="15051"/>
                    <a:pt x="5411" y="14977"/>
                    <a:pt x="4870" y="15062"/>
                  </a:cubicBezTo>
                  <a:cubicBezTo>
                    <a:pt x="4329" y="15147"/>
                    <a:pt x="5411" y="15263"/>
                    <a:pt x="5086" y="15380"/>
                  </a:cubicBezTo>
                  <a:cubicBezTo>
                    <a:pt x="4762" y="15496"/>
                    <a:pt x="3896" y="15316"/>
                    <a:pt x="3518" y="15253"/>
                  </a:cubicBezTo>
                  <a:cubicBezTo>
                    <a:pt x="3140" y="15189"/>
                    <a:pt x="4113" y="15062"/>
                    <a:pt x="4600" y="14935"/>
                  </a:cubicBezTo>
                  <a:cubicBezTo>
                    <a:pt x="5086" y="14808"/>
                    <a:pt x="4113" y="14521"/>
                    <a:pt x="3302" y="14585"/>
                  </a:cubicBezTo>
                  <a:cubicBezTo>
                    <a:pt x="2490" y="14648"/>
                    <a:pt x="4113" y="14828"/>
                    <a:pt x="4113" y="14966"/>
                  </a:cubicBezTo>
                  <a:cubicBezTo>
                    <a:pt x="4113" y="15104"/>
                    <a:pt x="2761" y="14935"/>
                    <a:pt x="2815" y="15083"/>
                  </a:cubicBezTo>
                  <a:cubicBezTo>
                    <a:pt x="2869" y="15231"/>
                    <a:pt x="1896" y="15178"/>
                    <a:pt x="1409" y="15284"/>
                  </a:cubicBezTo>
                  <a:cubicBezTo>
                    <a:pt x="923" y="15390"/>
                    <a:pt x="2058" y="15486"/>
                    <a:pt x="1517" y="15517"/>
                  </a:cubicBezTo>
                  <a:cubicBezTo>
                    <a:pt x="977" y="15549"/>
                    <a:pt x="57" y="15698"/>
                    <a:pt x="3" y="15804"/>
                  </a:cubicBezTo>
                  <a:cubicBezTo>
                    <a:pt x="-50" y="15910"/>
                    <a:pt x="598" y="15931"/>
                    <a:pt x="598" y="15825"/>
                  </a:cubicBezTo>
                  <a:cubicBezTo>
                    <a:pt x="598" y="15719"/>
                    <a:pt x="1464" y="15687"/>
                    <a:pt x="1733" y="15825"/>
                  </a:cubicBezTo>
                  <a:cubicBezTo>
                    <a:pt x="2004" y="15963"/>
                    <a:pt x="2383" y="15825"/>
                    <a:pt x="3140" y="15857"/>
                  </a:cubicBezTo>
                  <a:cubicBezTo>
                    <a:pt x="3896" y="15888"/>
                    <a:pt x="3788" y="16111"/>
                    <a:pt x="3356" y="16100"/>
                  </a:cubicBezTo>
                  <a:cubicBezTo>
                    <a:pt x="2923" y="16090"/>
                    <a:pt x="2490" y="16238"/>
                    <a:pt x="2599" y="16397"/>
                  </a:cubicBezTo>
                  <a:cubicBezTo>
                    <a:pt x="2707" y="16556"/>
                    <a:pt x="4221" y="16397"/>
                    <a:pt x="4870" y="16439"/>
                  </a:cubicBezTo>
                  <a:cubicBezTo>
                    <a:pt x="5519" y="16482"/>
                    <a:pt x="5303" y="16704"/>
                    <a:pt x="4924" y="16630"/>
                  </a:cubicBezTo>
                  <a:cubicBezTo>
                    <a:pt x="4545" y="16556"/>
                    <a:pt x="3680" y="16428"/>
                    <a:pt x="3302" y="16556"/>
                  </a:cubicBezTo>
                  <a:cubicBezTo>
                    <a:pt x="2923" y="16683"/>
                    <a:pt x="2328" y="16620"/>
                    <a:pt x="1842" y="16577"/>
                  </a:cubicBezTo>
                  <a:cubicBezTo>
                    <a:pt x="1355" y="16535"/>
                    <a:pt x="-375" y="16758"/>
                    <a:pt x="220" y="16842"/>
                  </a:cubicBezTo>
                  <a:cubicBezTo>
                    <a:pt x="814" y="16927"/>
                    <a:pt x="760" y="17065"/>
                    <a:pt x="1140" y="17054"/>
                  </a:cubicBezTo>
                  <a:cubicBezTo>
                    <a:pt x="1517" y="17043"/>
                    <a:pt x="2112" y="16990"/>
                    <a:pt x="2328" y="16906"/>
                  </a:cubicBezTo>
                  <a:cubicBezTo>
                    <a:pt x="2544" y="16821"/>
                    <a:pt x="3302" y="16736"/>
                    <a:pt x="3356" y="16927"/>
                  </a:cubicBezTo>
                  <a:cubicBezTo>
                    <a:pt x="3410" y="17118"/>
                    <a:pt x="2328" y="17022"/>
                    <a:pt x="2112" y="17128"/>
                  </a:cubicBezTo>
                  <a:cubicBezTo>
                    <a:pt x="1896" y="17234"/>
                    <a:pt x="1464" y="17319"/>
                    <a:pt x="814" y="17414"/>
                  </a:cubicBezTo>
                  <a:cubicBezTo>
                    <a:pt x="165" y="17510"/>
                    <a:pt x="814" y="17669"/>
                    <a:pt x="1355" y="17616"/>
                  </a:cubicBezTo>
                  <a:cubicBezTo>
                    <a:pt x="1896" y="17563"/>
                    <a:pt x="1193" y="17743"/>
                    <a:pt x="1950" y="17764"/>
                  </a:cubicBezTo>
                  <a:cubicBezTo>
                    <a:pt x="2648" y="17784"/>
                    <a:pt x="2869" y="17679"/>
                    <a:pt x="2707" y="17573"/>
                  </a:cubicBezTo>
                  <a:cubicBezTo>
                    <a:pt x="2544" y="17467"/>
                    <a:pt x="3085" y="17234"/>
                    <a:pt x="3735" y="17351"/>
                  </a:cubicBezTo>
                  <a:cubicBezTo>
                    <a:pt x="4383" y="17467"/>
                    <a:pt x="3410" y="17584"/>
                    <a:pt x="3410" y="17690"/>
                  </a:cubicBezTo>
                  <a:cubicBezTo>
                    <a:pt x="3410" y="17796"/>
                    <a:pt x="3032" y="17934"/>
                    <a:pt x="3032" y="18050"/>
                  </a:cubicBezTo>
                  <a:cubicBezTo>
                    <a:pt x="3032" y="18166"/>
                    <a:pt x="2328" y="18103"/>
                    <a:pt x="2383" y="18230"/>
                  </a:cubicBezTo>
                  <a:cubicBezTo>
                    <a:pt x="2437" y="18358"/>
                    <a:pt x="869" y="18273"/>
                    <a:pt x="1572" y="18358"/>
                  </a:cubicBezTo>
                  <a:cubicBezTo>
                    <a:pt x="2274" y="18442"/>
                    <a:pt x="1140" y="18559"/>
                    <a:pt x="1517" y="18643"/>
                  </a:cubicBezTo>
                  <a:cubicBezTo>
                    <a:pt x="1896" y="18728"/>
                    <a:pt x="2220" y="18527"/>
                    <a:pt x="2815" y="18569"/>
                  </a:cubicBezTo>
                  <a:cubicBezTo>
                    <a:pt x="3410" y="18612"/>
                    <a:pt x="3302" y="18643"/>
                    <a:pt x="4058" y="18580"/>
                  </a:cubicBezTo>
                  <a:cubicBezTo>
                    <a:pt x="4815" y="18516"/>
                    <a:pt x="5248" y="18696"/>
                    <a:pt x="4545" y="18739"/>
                  </a:cubicBezTo>
                  <a:cubicBezTo>
                    <a:pt x="3843" y="18781"/>
                    <a:pt x="3085" y="18940"/>
                    <a:pt x="3410" y="18961"/>
                  </a:cubicBezTo>
                  <a:cubicBezTo>
                    <a:pt x="3735" y="18983"/>
                    <a:pt x="4654" y="18856"/>
                    <a:pt x="4870" y="18993"/>
                  </a:cubicBezTo>
                  <a:cubicBezTo>
                    <a:pt x="5086" y="19131"/>
                    <a:pt x="5626" y="19089"/>
                    <a:pt x="5681" y="18940"/>
                  </a:cubicBezTo>
                  <a:cubicBezTo>
                    <a:pt x="5735" y="18792"/>
                    <a:pt x="7033" y="18919"/>
                    <a:pt x="7248" y="19046"/>
                  </a:cubicBezTo>
                  <a:cubicBezTo>
                    <a:pt x="7465" y="19173"/>
                    <a:pt x="5897" y="19247"/>
                    <a:pt x="5086" y="19216"/>
                  </a:cubicBezTo>
                  <a:cubicBezTo>
                    <a:pt x="4275" y="19184"/>
                    <a:pt x="3843" y="19364"/>
                    <a:pt x="4383" y="19502"/>
                  </a:cubicBezTo>
                  <a:cubicBezTo>
                    <a:pt x="4924" y="19640"/>
                    <a:pt x="5573" y="19502"/>
                    <a:pt x="6168" y="19385"/>
                  </a:cubicBezTo>
                  <a:cubicBezTo>
                    <a:pt x="6762" y="19269"/>
                    <a:pt x="9682" y="19301"/>
                    <a:pt x="9898" y="19428"/>
                  </a:cubicBezTo>
                  <a:cubicBezTo>
                    <a:pt x="10115" y="19555"/>
                    <a:pt x="8547" y="19449"/>
                    <a:pt x="8385" y="19523"/>
                  </a:cubicBezTo>
                  <a:cubicBezTo>
                    <a:pt x="8222" y="19597"/>
                    <a:pt x="7033" y="19661"/>
                    <a:pt x="6871" y="19576"/>
                  </a:cubicBezTo>
                  <a:cubicBezTo>
                    <a:pt x="6708" y="19491"/>
                    <a:pt x="5573" y="19608"/>
                    <a:pt x="5519" y="19746"/>
                  </a:cubicBezTo>
                  <a:cubicBezTo>
                    <a:pt x="5465" y="19883"/>
                    <a:pt x="4600" y="19883"/>
                    <a:pt x="5573" y="19936"/>
                  </a:cubicBezTo>
                  <a:cubicBezTo>
                    <a:pt x="6546" y="19989"/>
                    <a:pt x="6276" y="19735"/>
                    <a:pt x="7790" y="19756"/>
                  </a:cubicBezTo>
                  <a:cubicBezTo>
                    <a:pt x="9303" y="19777"/>
                    <a:pt x="10115" y="19481"/>
                    <a:pt x="10547" y="19650"/>
                  </a:cubicBezTo>
                  <a:cubicBezTo>
                    <a:pt x="10980" y="19820"/>
                    <a:pt x="9303" y="19958"/>
                    <a:pt x="8709" y="19851"/>
                  </a:cubicBezTo>
                  <a:cubicBezTo>
                    <a:pt x="8114" y="19746"/>
                    <a:pt x="7411" y="19926"/>
                    <a:pt x="7465" y="20084"/>
                  </a:cubicBezTo>
                  <a:cubicBezTo>
                    <a:pt x="7519" y="20244"/>
                    <a:pt x="5735" y="20042"/>
                    <a:pt x="4870" y="20021"/>
                  </a:cubicBezTo>
                  <a:cubicBezTo>
                    <a:pt x="4005" y="20000"/>
                    <a:pt x="4383" y="20180"/>
                    <a:pt x="5140" y="20339"/>
                  </a:cubicBezTo>
                  <a:cubicBezTo>
                    <a:pt x="5897" y="20498"/>
                    <a:pt x="6330" y="20318"/>
                    <a:pt x="7248" y="20434"/>
                  </a:cubicBezTo>
                  <a:cubicBezTo>
                    <a:pt x="8168" y="20551"/>
                    <a:pt x="8168" y="20678"/>
                    <a:pt x="8816" y="20561"/>
                  </a:cubicBezTo>
                  <a:cubicBezTo>
                    <a:pt x="9466" y="20445"/>
                    <a:pt x="8816" y="20456"/>
                    <a:pt x="8385" y="20403"/>
                  </a:cubicBezTo>
                  <a:cubicBezTo>
                    <a:pt x="7952" y="20349"/>
                    <a:pt x="8330" y="20169"/>
                    <a:pt x="9358" y="20265"/>
                  </a:cubicBezTo>
                  <a:cubicBezTo>
                    <a:pt x="10385" y="20360"/>
                    <a:pt x="11575" y="20180"/>
                    <a:pt x="11250" y="19926"/>
                  </a:cubicBezTo>
                  <a:cubicBezTo>
                    <a:pt x="10926" y="19671"/>
                    <a:pt x="12169" y="19555"/>
                    <a:pt x="13413" y="19470"/>
                  </a:cubicBezTo>
                  <a:cubicBezTo>
                    <a:pt x="14657" y="19385"/>
                    <a:pt x="14008" y="19629"/>
                    <a:pt x="13089" y="19703"/>
                  </a:cubicBezTo>
                  <a:cubicBezTo>
                    <a:pt x="12169" y="19777"/>
                    <a:pt x="12008" y="19830"/>
                    <a:pt x="12710" y="19979"/>
                  </a:cubicBezTo>
                  <a:cubicBezTo>
                    <a:pt x="13413" y="20127"/>
                    <a:pt x="14331" y="19883"/>
                    <a:pt x="14927" y="20000"/>
                  </a:cubicBezTo>
                  <a:cubicBezTo>
                    <a:pt x="15521" y="20117"/>
                    <a:pt x="13846" y="20095"/>
                    <a:pt x="13575" y="20212"/>
                  </a:cubicBezTo>
                  <a:cubicBezTo>
                    <a:pt x="13305" y="20328"/>
                    <a:pt x="14603" y="20466"/>
                    <a:pt x="13683" y="20551"/>
                  </a:cubicBezTo>
                  <a:cubicBezTo>
                    <a:pt x="12764" y="20636"/>
                    <a:pt x="13196" y="20201"/>
                    <a:pt x="12656" y="20159"/>
                  </a:cubicBezTo>
                  <a:cubicBezTo>
                    <a:pt x="12115" y="20117"/>
                    <a:pt x="11628" y="20212"/>
                    <a:pt x="12169" y="20456"/>
                  </a:cubicBezTo>
                  <a:cubicBezTo>
                    <a:pt x="12710" y="20699"/>
                    <a:pt x="11520" y="20487"/>
                    <a:pt x="10980" y="20371"/>
                  </a:cubicBezTo>
                  <a:cubicBezTo>
                    <a:pt x="10439" y="20254"/>
                    <a:pt x="9682" y="20424"/>
                    <a:pt x="10330" y="20551"/>
                  </a:cubicBezTo>
                  <a:cubicBezTo>
                    <a:pt x="10980" y="20678"/>
                    <a:pt x="9088" y="20541"/>
                    <a:pt x="9088" y="20742"/>
                  </a:cubicBezTo>
                  <a:cubicBezTo>
                    <a:pt x="9088" y="20943"/>
                    <a:pt x="9898" y="20774"/>
                    <a:pt x="10871" y="20816"/>
                  </a:cubicBezTo>
                  <a:cubicBezTo>
                    <a:pt x="11845" y="20858"/>
                    <a:pt x="11413" y="21134"/>
                    <a:pt x="12115" y="21240"/>
                  </a:cubicBezTo>
                  <a:cubicBezTo>
                    <a:pt x="12818" y="21346"/>
                    <a:pt x="12223" y="20901"/>
                    <a:pt x="12980" y="20869"/>
                  </a:cubicBezTo>
                  <a:cubicBezTo>
                    <a:pt x="13737" y="20837"/>
                    <a:pt x="13035" y="21208"/>
                    <a:pt x="14711" y="21314"/>
                  </a:cubicBezTo>
                  <a:cubicBezTo>
                    <a:pt x="16387" y="21420"/>
                    <a:pt x="14819" y="21251"/>
                    <a:pt x="15576" y="21145"/>
                  </a:cubicBezTo>
                  <a:cubicBezTo>
                    <a:pt x="16332" y="21038"/>
                    <a:pt x="17306" y="21462"/>
                    <a:pt x="18117" y="21505"/>
                  </a:cubicBezTo>
                  <a:cubicBezTo>
                    <a:pt x="18928" y="21547"/>
                    <a:pt x="18387" y="21314"/>
                    <a:pt x="17792" y="21187"/>
                  </a:cubicBezTo>
                  <a:cubicBezTo>
                    <a:pt x="17198" y="21060"/>
                    <a:pt x="18387" y="21134"/>
                    <a:pt x="19198" y="21187"/>
                  </a:cubicBezTo>
                  <a:cubicBezTo>
                    <a:pt x="20010" y="21240"/>
                    <a:pt x="20658" y="21261"/>
                    <a:pt x="20821" y="21145"/>
                  </a:cubicBezTo>
                  <a:cubicBezTo>
                    <a:pt x="20882" y="21101"/>
                    <a:pt x="21032" y="21102"/>
                    <a:pt x="21225" y="21114"/>
                  </a:cubicBezTo>
                  <a:cubicBezTo>
                    <a:pt x="20380" y="21005"/>
                    <a:pt x="17510" y="21084"/>
                    <a:pt x="17116" y="21071"/>
                  </a:cubicBezTo>
                  <a:cubicBezTo>
                    <a:pt x="16728" y="21059"/>
                    <a:pt x="17027" y="19789"/>
                    <a:pt x="17100" y="19497"/>
                  </a:cubicBezTo>
                  <a:cubicBezTo>
                    <a:pt x="17043" y="19495"/>
                    <a:pt x="16984" y="19491"/>
                    <a:pt x="16928" y="19491"/>
                  </a:cubicBezTo>
                  <a:cubicBezTo>
                    <a:pt x="16225" y="19491"/>
                    <a:pt x="14657" y="19523"/>
                    <a:pt x="14927" y="19311"/>
                  </a:cubicBezTo>
                  <a:cubicBezTo>
                    <a:pt x="14975" y="19274"/>
                    <a:pt x="15077" y="19252"/>
                    <a:pt x="15211" y="19240"/>
                  </a:cubicBezTo>
                  <a:cubicBezTo>
                    <a:pt x="14891" y="19183"/>
                    <a:pt x="14439" y="19120"/>
                    <a:pt x="13896" y="19091"/>
                  </a:cubicBezTo>
                  <a:cubicBezTo>
                    <a:pt x="12798" y="19034"/>
                    <a:pt x="10163" y="19091"/>
                    <a:pt x="9578" y="19106"/>
                  </a:cubicBezTo>
                  <a:close/>
                  <a:moveTo>
                    <a:pt x="9578" y="19106"/>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26" name="Google Shape;1126;p80"/>
            <p:cNvSpPr/>
            <p:nvPr/>
          </p:nvSpPr>
          <p:spPr>
            <a:xfrm>
              <a:off x="7856237" y="3750429"/>
              <a:ext cx="135066" cy="159755"/>
            </a:xfrm>
            <a:custGeom>
              <a:rect b="b" l="l" r="r" t="t"/>
              <a:pathLst>
                <a:path extrusionOk="0" h="21208" w="21038">
                  <a:moveTo>
                    <a:pt x="20722" y="11590"/>
                  </a:moveTo>
                  <a:cubicBezTo>
                    <a:pt x="19844" y="11154"/>
                    <a:pt x="18967" y="12025"/>
                    <a:pt x="18673" y="12025"/>
                  </a:cubicBezTo>
                  <a:cubicBezTo>
                    <a:pt x="18381" y="12025"/>
                    <a:pt x="17723" y="10139"/>
                    <a:pt x="17502" y="9342"/>
                  </a:cubicBezTo>
                  <a:cubicBezTo>
                    <a:pt x="17283" y="8543"/>
                    <a:pt x="16406" y="6946"/>
                    <a:pt x="15820" y="7307"/>
                  </a:cubicBezTo>
                  <a:cubicBezTo>
                    <a:pt x="15236" y="7672"/>
                    <a:pt x="15382" y="7164"/>
                    <a:pt x="13700" y="7091"/>
                  </a:cubicBezTo>
                  <a:cubicBezTo>
                    <a:pt x="12017" y="7017"/>
                    <a:pt x="12090" y="6728"/>
                    <a:pt x="12455" y="5131"/>
                  </a:cubicBezTo>
                  <a:cubicBezTo>
                    <a:pt x="12821" y="3535"/>
                    <a:pt x="11358" y="2518"/>
                    <a:pt x="12015" y="2156"/>
                  </a:cubicBezTo>
                  <a:cubicBezTo>
                    <a:pt x="12513" y="1884"/>
                    <a:pt x="12467" y="1566"/>
                    <a:pt x="11912" y="865"/>
                  </a:cubicBezTo>
                  <a:cubicBezTo>
                    <a:pt x="11775" y="952"/>
                    <a:pt x="11635" y="1007"/>
                    <a:pt x="11501" y="1007"/>
                  </a:cubicBezTo>
                  <a:cubicBezTo>
                    <a:pt x="10924" y="1007"/>
                    <a:pt x="10204" y="6"/>
                    <a:pt x="9196" y="6"/>
                  </a:cubicBezTo>
                  <a:cubicBezTo>
                    <a:pt x="8185" y="6"/>
                    <a:pt x="7106" y="-66"/>
                    <a:pt x="6385" y="292"/>
                  </a:cubicBezTo>
                  <a:cubicBezTo>
                    <a:pt x="5664" y="651"/>
                    <a:pt x="4294" y="220"/>
                    <a:pt x="3430" y="794"/>
                  </a:cubicBezTo>
                  <a:cubicBezTo>
                    <a:pt x="2565" y="1365"/>
                    <a:pt x="1484" y="2578"/>
                    <a:pt x="1557" y="3081"/>
                  </a:cubicBezTo>
                  <a:cubicBezTo>
                    <a:pt x="1630" y="3581"/>
                    <a:pt x="1268" y="6655"/>
                    <a:pt x="836" y="6798"/>
                  </a:cubicBezTo>
                  <a:cubicBezTo>
                    <a:pt x="705" y="6841"/>
                    <a:pt x="384" y="6816"/>
                    <a:pt x="0" y="6778"/>
                  </a:cubicBezTo>
                  <a:cubicBezTo>
                    <a:pt x="577" y="7770"/>
                    <a:pt x="2285" y="9546"/>
                    <a:pt x="3384" y="10212"/>
                  </a:cubicBezTo>
                  <a:cubicBezTo>
                    <a:pt x="4701" y="11011"/>
                    <a:pt x="4627" y="11736"/>
                    <a:pt x="6090" y="11882"/>
                  </a:cubicBezTo>
                  <a:cubicBezTo>
                    <a:pt x="7554" y="12025"/>
                    <a:pt x="8285" y="12607"/>
                    <a:pt x="8797" y="13261"/>
                  </a:cubicBezTo>
                  <a:cubicBezTo>
                    <a:pt x="9309" y="13913"/>
                    <a:pt x="13041" y="15001"/>
                    <a:pt x="13333" y="15512"/>
                  </a:cubicBezTo>
                  <a:cubicBezTo>
                    <a:pt x="13625" y="16018"/>
                    <a:pt x="11431" y="17470"/>
                    <a:pt x="11431" y="18775"/>
                  </a:cubicBezTo>
                  <a:cubicBezTo>
                    <a:pt x="11431" y="20084"/>
                    <a:pt x="10626" y="19937"/>
                    <a:pt x="10626" y="20374"/>
                  </a:cubicBezTo>
                  <a:cubicBezTo>
                    <a:pt x="10626" y="20809"/>
                    <a:pt x="12309" y="20519"/>
                    <a:pt x="12895" y="20880"/>
                  </a:cubicBezTo>
                  <a:cubicBezTo>
                    <a:pt x="13480" y="21244"/>
                    <a:pt x="14503" y="20663"/>
                    <a:pt x="15235" y="21098"/>
                  </a:cubicBezTo>
                  <a:cubicBezTo>
                    <a:pt x="15966" y="21534"/>
                    <a:pt x="16772" y="20519"/>
                    <a:pt x="17357" y="20663"/>
                  </a:cubicBezTo>
                  <a:cubicBezTo>
                    <a:pt x="17942" y="20809"/>
                    <a:pt x="18528" y="19648"/>
                    <a:pt x="19260" y="19719"/>
                  </a:cubicBezTo>
                  <a:cubicBezTo>
                    <a:pt x="19991" y="19792"/>
                    <a:pt x="20649" y="17179"/>
                    <a:pt x="20502" y="16164"/>
                  </a:cubicBezTo>
                  <a:cubicBezTo>
                    <a:pt x="20357" y="15147"/>
                    <a:pt x="21600" y="12025"/>
                    <a:pt x="20722" y="11590"/>
                  </a:cubicBezTo>
                  <a:close/>
                  <a:moveTo>
                    <a:pt x="20722" y="11590"/>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27" name="Google Shape;1127;p80"/>
            <p:cNvSpPr/>
            <p:nvPr/>
          </p:nvSpPr>
          <p:spPr>
            <a:xfrm>
              <a:off x="7499114" y="3185963"/>
              <a:ext cx="50363" cy="47927"/>
            </a:xfrm>
            <a:custGeom>
              <a:rect b="b" l="l" r="r" t="t"/>
              <a:pathLst>
                <a:path extrusionOk="0" h="21503" w="21024">
                  <a:moveTo>
                    <a:pt x="20034" y="17083"/>
                  </a:moveTo>
                  <a:cubicBezTo>
                    <a:pt x="19822" y="16162"/>
                    <a:pt x="19944" y="13802"/>
                    <a:pt x="21024" y="11997"/>
                  </a:cubicBezTo>
                  <a:cubicBezTo>
                    <a:pt x="18665" y="8867"/>
                    <a:pt x="16011" y="4638"/>
                    <a:pt x="14595" y="2118"/>
                  </a:cubicBezTo>
                  <a:cubicBezTo>
                    <a:pt x="13245" y="2336"/>
                    <a:pt x="12070" y="2318"/>
                    <a:pt x="11377" y="1680"/>
                  </a:cubicBezTo>
                  <a:cubicBezTo>
                    <a:pt x="9947" y="359"/>
                    <a:pt x="6374" y="1243"/>
                    <a:pt x="4942" y="359"/>
                  </a:cubicBezTo>
                  <a:cubicBezTo>
                    <a:pt x="4206" y="-97"/>
                    <a:pt x="2772" y="-38"/>
                    <a:pt x="1359" y="99"/>
                  </a:cubicBezTo>
                  <a:cubicBezTo>
                    <a:pt x="1696" y="1416"/>
                    <a:pt x="1538" y="2687"/>
                    <a:pt x="867" y="3248"/>
                  </a:cubicBezTo>
                  <a:cubicBezTo>
                    <a:pt x="-434" y="4310"/>
                    <a:pt x="-576" y="8575"/>
                    <a:pt x="2597" y="10174"/>
                  </a:cubicBezTo>
                  <a:cubicBezTo>
                    <a:pt x="5767" y="11769"/>
                    <a:pt x="4759" y="9281"/>
                    <a:pt x="6343" y="9281"/>
                  </a:cubicBezTo>
                  <a:cubicBezTo>
                    <a:pt x="7930" y="9281"/>
                    <a:pt x="7786" y="12302"/>
                    <a:pt x="9227" y="12302"/>
                  </a:cubicBezTo>
                  <a:cubicBezTo>
                    <a:pt x="10670" y="12302"/>
                    <a:pt x="13985" y="14431"/>
                    <a:pt x="13841" y="17274"/>
                  </a:cubicBezTo>
                  <a:cubicBezTo>
                    <a:pt x="13698" y="20113"/>
                    <a:pt x="14995" y="21357"/>
                    <a:pt x="17590" y="21357"/>
                  </a:cubicBezTo>
                  <a:cubicBezTo>
                    <a:pt x="18064" y="21357"/>
                    <a:pt x="18602" y="21412"/>
                    <a:pt x="19165" y="21503"/>
                  </a:cubicBezTo>
                  <a:cubicBezTo>
                    <a:pt x="19605" y="19603"/>
                    <a:pt x="20262" y="18067"/>
                    <a:pt x="20034" y="17083"/>
                  </a:cubicBezTo>
                  <a:close/>
                  <a:moveTo>
                    <a:pt x="20034" y="17083"/>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28" name="Google Shape;1128;p80"/>
            <p:cNvSpPr/>
            <p:nvPr/>
          </p:nvSpPr>
          <p:spPr>
            <a:xfrm>
              <a:off x="7544899" y="3217913"/>
              <a:ext cx="91570" cy="45264"/>
            </a:xfrm>
            <a:custGeom>
              <a:rect b="b" l="l" r="r" t="t"/>
              <a:pathLst>
                <a:path extrusionOk="0" h="19155" w="21600">
                  <a:moveTo>
                    <a:pt x="19288" y="5548"/>
                  </a:moveTo>
                  <a:cubicBezTo>
                    <a:pt x="17975" y="1463"/>
                    <a:pt x="15596" y="1807"/>
                    <a:pt x="14119" y="446"/>
                  </a:cubicBezTo>
                  <a:cubicBezTo>
                    <a:pt x="12641" y="-916"/>
                    <a:pt x="10755" y="956"/>
                    <a:pt x="8868" y="4531"/>
                  </a:cubicBezTo>
                  <a:cubicBezTo>
                    <a:pt x="6980" y="8097"/>
                    <a:pt x="4601" y="6058"/>
                    <a:pt x="2960" y="4186"/>
                  </a:cubicBezTo>
                  <a:cubicBezTo>
                    <a:pt x="2473" y="3632"/>
                    <a:pt x="1790" y="2296"/>
                    <a:pt x="1058" y="664"/>
                  </a:cubicBezTo>
                  <a:cubicBezTo>
                    <a:pt x="443" y="2392"/>
                    <a:pt x="374" y="4653"/>
                    <a:pt x="495" y="5535"/>
                  </a:cubicBezTo>
                  <a:cubicBezTo>
                    <a:pt x="624" y="6477"/>
                    <a:pt x="251" y="7948"/>
                    <a:pt x="0" y="9768"/>
                  </a:cubicBezTo>
                  <a:cubicBezTo>
                    <a:pt x="1626" y="10187"/>
                    <a:pt x="3736" y="11658"/>
                    <a:pt x="4766" y="14225"/>
                  </a:cubicBezTo>
                  <a:cubicBezTo>
                    <a:pt x="5996" y="17284"/>
                    <a:pt x="6735" y="15241"/>
                    <a:pt x="7473" y="17961"/>
                  </a:cubicBezTo>
                  <a:cubicBezTo>
                    <a:pt x="8212" y="20684"/>
                    <a:pt x="9934" y="18131"/>
                    <a:pt x="10344" y="16433"/>
                  </a:cubicBezTo>
                  <a:cubicBezTo>
                    <a:pt x="10755" y="14731"/>
                    <a:pt x="9441" y="14050"/>
                    <a:pt x="9278" y="12182"/>
                  </a:cubicBezTo>
                  <a:cubicBezTo>
                    <a:pt x="9114" y="10310"/>
                    <a:pt x="10918" y="10990"/>
                    <a:pt x="11247" y="8437"/>
                  </a:cubicBezTo>
                  <a:cubicBezTo>
                    <a:pt x="11574" y="5888"/>
                    <a:pt x="14200" y="4697"/>
                    <a:pt x="15350" y="5718"/>
                  </a:cubicBezTo>
                  <a:cubicBezTo>
                    <a:pt x="16498" y="6735"/>
                    <a:pt x="17483" y="8437"/>
                    <a:pt x="16416" y="10990"/>
                  </a:cubicBezTo>
                  <a:cubicBezTo>
                    <a:pt x="15621" y="12889"/>
                    <a:pt x="17240" y="16306"/>
                    <a:pt x="18595" y="18973"/>
                  </a:cubicBezTo>
                  <a:cubicBezTo>
                    <a:pt x="19544" y="16948"/>
                    <a:pt x="20636" y="14639"/>
                    <a:pt x="21089" y="13954"/>
                  </a:cubicBezTo>
                  <a:cubicBezTo>
                    <a:pt x="21337" y="13570"/>
                    <a:pt x="21493" y="12671"/>
                    <a:pt x="21600" y="11553"/>
                  </a:cubicBezTo>
                  <a:cubicBezTo>
                    <a:pt x="20949" y="10916"/>
                    <a:pt x="20198" y="8380"/>
                    <a:pt x="19288" y="5548"/>
                  </a:cubicBezTo>
                  <a:close/>
                  <a:moveTo>
                    <a:pt x="19288" y="5548"/>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29" name="Google Shape;1129;p80"/>
            <p:cNvSpPr/>
            <p:nvPr/>
          </p:nvSpPr>
          <p:spPr>
            <a:xfrm>
              <a:off x="7599841" y="3164662"/>
              <a:ext cx="186575" cy="307528"/>
            </a:xfrm>
            <a:custGeom>
              <a:rect b="b" l="l" r="r" t="t"/>
              <a:pathLst>
                <a:path extrusionOk="0" h="21355" w="21471">
                  <a:moveTo>
                    <a:pt x="3349" y="15520"/>
                  </a:moveTo>
                  <a:cubicBezTo>
                    <a:pt x="3849" y="15725"/>
                    <a:pt x="4557" y="15667"/>
                    <a:pt x="4724" y="15520"/>
                  </a:cubicBezTo>
                  <a:cubicBezTo>
                    <a:pt x="4890" y="15373"/>
                    <a:pt x="5348" y="15696"/>
                    <a:pt x="6015" y="16224"/>
                  </a:cubicBezTo>
                  <a:cubicBezTo>
                    <a:pt x="6044" y="16247"/>
                    <a:pt x="6069" y="16266"/>
                    <a:pt x="6096" y="16289"/>
                  </a:cubicBezTo>
                  <a:cubicBezTo>
                    <a:pt x="6656" y="16201"/>
                    <a:pt x="7362" y="16128"/>
                    <a:pt x="7647" y="16253"/>
                  </a:cubicBezTo>
                  <a:cubicBezTo>
                    <a:pt x="8148" y="16474"/>
                    <a:pt x="8023" y="17268"/>
                    <a:pt x="8712" y="17312"/>
                  </a:cubicBezTo>
                  <a:cubicBezTo>
                    <a:pt x="9402" y="17356"/>
                    <a:pt x="9904" y="17842"/>
                    <a:pt x="9841" y="18106"/>
                  </a:cubicBezTo>
                  <a:cubicBezTo>
                    <a:pt x="9778" y="18371"/>
                    <a:pt x="10593" y="18503"/>
                    <a:pt x="10531" y="18900"/>
                  </a:cubicBezTo>
                  <a:cubicBezTo>
                    <a:pt x="10468" y="19296"/>
                    <a:pt x="12350" y="19208"/>
                    <a:pt x="12601" y="19076"/>
                  </a:cubicBezTo>
                  <a:cubicBezTo>
                    <a:pt x="12851" y="18944"/>
                    <a:pt x="13353" y="18856"/>
                    <a:pt x="13666" y="18988"/>
                  </a:cubicBezTo>
                  <a:cubicBezTo>
                    <a:pt x="13980" y="19120"/>
                    <a:pt x="14544" y="18856"/>
                    <a:pt x="14858" y="18944"/>
                  </a:cubicBezTo>
                  <a:cubicBezTo>
                    <a:pt x="15172" y="19032"/>
                    <a:pt x="16426" y="19386"/>
                    <a:pt x="16174" y="19694"/>
                  </a:cubicBezTo>
                  <a:cubicBezTo>
                    <a:pt x="15924" y="20003"/>
                    <a:pt x="15046" y="20488"/>
                    <a:pt x="15234" y="20753"/>
                  </a:cubicBezTo>
                  <a:cubicBezTo>
                    <a:pt x="15383" y="20962"/>
                    <a:pt x="16039" y="21092"/>
                    <a:pt x="16306" y="21355"/>
                  </a:cubicBezTo>
                  <a:cubicBezTo>
                    <a:pt x="16335" y="21354"/>
                    <a:pt x="16365" y="21355"/>
                    <a:pt x="16394" y="21350"/>
                  </a:cubicBezTo>
                  <a:cubicBezTo>
                    <a:pt x="16874" y="21276"/>
                    <a:pt x="17086" y="20001"/>
                    <a:pt x="17086" y="19627"/>
                  </a:cubicBezTo>
                  <a:cubicBezTo>
                    <a:pt x="17086" y="19252"/>
                    <a:pt x="17300" y="18277"/>
                    <a:pt x="17456" y="17898"/>
                  </a:cubicBezTo>
                  <a:cubicBezTo>
                    <a:pt x="17758" y="17161"/>
                    <a:pt x="16303" y="16642"/>
                    <a:pt x="16303" y="15844"/>
                  </a:cubicBezTo>
                  <a:cubicBezTo>
                    <a:pt x="16303" y="15045"/>
                    <a:pt x="16879" y="15489"/>
                    <a:pt x="17528" y="15160"/>
                  </a:cubicBezTo>
                  <a:cubicBezTo>
                    <a:pt x="18176" y="14830"/>
                    <a:pt x="17491" y="14691"/>
                    <a:pt x="17167" y="14640"/>
                  </a:cubicBezTo>
                  <a:cubicBezTo>
                    <a:pt x="16843" y="14590"/>
                    <a:pt x="16591" y="14184"/>
                    <a:pt x="16699" y="13944"/>
                  </a:cubicBezTo>
                  <a:cubicBezTo>
                    <a:pt x="16807" y="13702"/>
                    <a:pt x="18789" y="13803"/>
                    <a:pt x="19420" y="13803"/>
                  </a:cubicBezTo>
                  <a:cubicBezTo>
                    <a:pt x="20050" y="13803"/>
                    <a:pt x="21420" y="13398"/>
                    <a:pt x="21437" y="13334"/>
                  </a:cubicBezTo>
                  <a:cubicBezTo>
                    <a:pt x="21456" y="13272"/>
                    <a:pt x="21600" y="12954"/>
                    <a:pt x="21112" y="12688"/>
                  </a:cubicBezTo>
                  <a:cubicBezTo>
                    <a:pt x="20626" y="12422"/>
                    <a:pt x="20806" y="12042"/>
                    <a:pt x="21185" y="11738"/>
                  </a:cubicBezTo>
                  <a:cubicBezTo>
                    <a:pt x="21564" y="11433"/>
                    <a:pt x="20951" y="11128"/>
                    <a:pt x="20482" y="10762"/>
                  </a:cubicBezTo>
                  <a:cubicBezTo>
                    <a:pt x="20014" y="10393"/>
                    <a:pt x="20375" y="9063"/>
                    <a:pt x="20915" y="8442"/>
                  </a:cubicBezTo>
                  <a:cubicBezTo>
                    <a:pt x="21455" y="7822"/>
                    <a:pt x="19815" y="7960"/>
                    <a:pt x="18806" y="8049"/>
                  </a:cubicBezTo>
                  <a:cubicBezTo>
                    <a:pt x="17798" y="8138"/>
                    <a:pt x="16933" y="7859"/>
                    <a:pt x="16285" y="7276"/>
                  </a:cubicBezTo>
                  <a:cubicBezTo>
                    <a:pt x="15636" y="6693"/>
                    <a:pt x="14753" y="7061"/>
                    <a:pt x="13203" y="7086"/>
                  </a:cubicBezTo>
                  <a:cubicBezTo>
                    <a:pt x="11654" y="7112"/>
                    <a:pt x="11960" y="5882"/>
                    <a:pt x="12032" y="5413"/>
                  </a:cubicBezTo>
                  <a:cubicBezTo>
                    <a:pt x="12104" y="4944"/>
                    <a:pt x="11240" y="4881"/>
                    <a:pt x="11240" y="4577"/>
                  </a:cubicBezTo>
                  <a:cubicBezTo>
                    <a:pt x="11240" y="4272"/>
                    <a:pt x="10790" y="4272"/>
                    <a:pt x="10392" y="4297"/>
                  </a:cubicBezTo>
                  <a:cubicBezTo>
                    <a:pt x="9996" y="4322"/>
                    <a:pt x="10392" y="3956"/>
                    <a:pt x="10664" y="3715"/>
                  </a:cubicBezTo>
                  <a:cubicBezTo>
                    <a:pt x="10933" y="3473"/>
                    <a:pt x="10915" y="3284"/>
                    <a:pt x="10933" y="2777"/>
                  </a:cubicBezTo>
                  <a:cubicBezTo>
                    <a:pt x="10952" y="2269"/>
                    <a:pt x="11996" y="1839"/>
                    <a:pt x="12518" y="1343"/>
                  </a:cubicBezTo>
                  <a:cubicBezTo>
                    <a:pt x="12646" y="1224"/>
                    <a:pt x="12842" y="1146"/>
                    <a:pt x="13066" y="1099"/>
                  </a:cubicBezTo>
                  <a:cubicBezTo>
                    <a:pt x="13130" y="980"/>
                    <a:pt x="13257" y="886"/>
                    <a:pt x="13504" y="851"/>
                  </a:cubicBezTo>
                  <a:cubicBezTo>
                    <a:pt x="14303" y="739"/>
                    <a:pt x="14702" y="374"/>
                    <a:pt x="13943" y="64"/>
                  </a:cubicBezTo>
                  <a:cubicBezTo>
                    <a:pt x="13184" y="-245"/>
                    <a:pt x="12745" y="655"/>
                    <a:pt x="11906" y="739"/>
                  </a:cubicBezTo>
                  <a:cubicBezTo>
                    <a:pt x="11067" y="823"/>
                    <a:pt x="10907" y="1188"/>
                    <a:pt x="10347" y="1385"/>
                  </a:cubicBezTo>
                  <a:cubicBezTo>
                    <a:pt x="9788" y="1582"/>
                    <a:pt x="8749" y="1414"/>
                    <a:pt x="8709" y="1751"/>
                  </a:cubicBezTo>
                  <a:cubicBezTo>
                    <a:pt x="8666" y="2119"/>
                    <a:pt x="8350" y="1751"/>
                    <a:pt x="7871" y="1666"/>
                  </a:cubicBezTo>
                  <a:cubicBezTo>
                    <a:pt x="7391" y="1582"/>
                    <a:pt x="6152" y="2341"/>
                    <a:pt x="6192" y="2763"/>
                  </a:cubicBezTo>
                  <a:cubicBezTo>
                    <a:pt x="6232" y="3184"/>
                    <a:pt x="6432" y="3578"/>
                    <a:pt x="5553" y="3972"/>
                  </a:cubicBezTo>
                  <a:cubicBezTo>
                    <a:pt x="4674" y="4365"/>
                    <a:pt x="4154" y="5095"/>
                    <a:pt x="3755" y="5433"/>
                  </a:cubicBezTo>
                  <a:cubicBezTo>
                    <a:pt x="3632" y="5536"/>
                    <a:pt x="3502" y="5545"/>
                    <a:pt x="3363" y="5498"/>
                  </a:cubicBezTo>
                  <a:cubicBezTo>
                    <a:pt x="3310" y="5683"/>
                    <a:pt x="3234" y="5831"/>
                    <a:pt x="3114" y="5895"/>
                  </a:cubicBezTo>
                  <a:cubicBezTo>
                    <a:pt x="2893" y="6008"/>
                    <a:pt x="2361" y="6390"/>
                    <a:pt x="1899" y="6724"/>
                  </a:cubicBezTo>
                  <a:cubicBezTo>
                    <a:pt x="2124" y="6876"/>
                    <a:pt x="2334" y="7011"/>
                    <a:pt x="2476" y="7119"/>
                  </a:cubicBezTo>
                  <a:cubicBezTo>
                    <a:pt x="3036" y="7541"/>
                    <a:pt x="2676" y="7878"/>
                    <a:pt x="2836" y="8103"/>
                  </a:cubicBezTo>
                  <a:cubicBezTo>
                    <a:pt x="2996" y="8328"/>
                    <a:pt x="3156" y="8665"/>
                    <a:pt x="2836" y="8806"/>
                  </a:cubicBezTo>
                  <a:cubicBezTo>
                    <a:pt x="2517" y="8946"/>
                    <a:pt x="2796" y="10492"/>
                    <a:pt x="3156" y="10774"/>
                  </a:cubicBezTo>
                  <a:cubicBezTo>
                    <a:pt x="3515" y="11054"/>
                    <a:pt x="3156" y="11307"/>
                    <a:pt x="2756" y="11869"/>
                  </a:cubicBezTo>
                  <a:cubicBezTo>
                    <a:pt x="2356" y="12431"/>
                    <a:pt x="1997" y="12684"/>
                    <a:pt x="1278" y="12712"/>
                  </a:cubicBezTo>
                  <a:cubicBezTo>
                    <a:pt x="558" y="12741"/>
                    <a:pt x="598" y="13527"/>
                    <a:pt x="358" y="13527"/>
                  </a:cubicBezTo>
                  <a:cubicBezTo>
                    <a:pt x="168" y="13527"/>
                    <a:pt x="29" y="13812"/>
                    <a:pt x="0" y="14057"/>
                  </a:cubicBezTo>
                  <a:cubicBezTo>
                    <a:pt x="672" y="14454"/>
                    <a:pt x="1876" y="14934"/>
                    <a:pt x="2224" y="14934"/>
                  </a:cubicBezTo>
                  <a:cubicBezTo>
                    <a:pt x="2600" y="14934"/>
                    <a:pt x="2849" y="15316"/>
                    <a:pt x="3349" y="15520"/>
                  </a:cubicBezTo>
                  <a:close/>
                  <a:moveTo>
                    <a:pt x="3349" y="15520"/>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30" name="Google Shape;1130;p80"/>
            <p:cNvSpPr/>
            <p:nvPr/>
          </p:nvSpPr>
          <p:spPr>
            <a:xfrm>
              <a:off x="7755510" y="3580025"/>
              <a:ext cx="190008" cy="247620"/>
            </a:xfrm>
            <a:custGeom>
              <a:rect b="b" l="l" r="r" t="t"/>
              <a:pathLst>
                <a:path extrusionOk="0" h="21126" w="21386">
                  <a:moveTo>
                    <a:pt x="21317" y="12706"/>
                  </a:moveTo>
                  <a:cubicBezTo>
                    <a:pt x="21056" y="12017"/>
                    <a:pt x="20276" y="11925"/>
                    <a:pt x="20276" y="11193"/>
                  </a:cubicBezTo>
                  <a:cubicBezTo>
                    <a:pt x="20276" y="10458"/>
                    <a:pt x="19963" y="10366"/>
                    <a:pt x="18817" y="10411"/>
                  </a:cubicBezTo>
                  <a:cubicBezTo>
                    <a:pt x="17671" y="10458"/>
                    <a:pt x="16942" y="10228"/>
                    <a:pt x="16890" y="9632"/>
                  </a:cubicBezTo>
                  <a:cubicBezTo>
                    <a:pt x="16838" y="9035"/>
                    <a:pt x="16161" y="8577"/>
                    <a:pt x="16682" y="8348"/>
                  </a:cubicBezTo>
                  <a:cubicBezTo>
                    <a:pt x="17203" y="8119"/>
                    <a:pt x="16317" y="7706"/>
                    <a:pt x="16422" y="7155"/>
                  </a:cubicBezTo>
                  <a:cubicBezTo>
                    <a:pt x="16526" y="6605"/>
                    <a:pt x="16110" y="6376"/>
                    <a:pt x="15745" y="6101"/>
                  </a:cubicBezTo>
                  <a:cubicBezTo>
                    <a:pt x="15380" y="5826"/>
                    <a:pt x="13817" y="6239"/>
                    <a:pt x="13817" y="5734"/>
                  </a:cubicBezTo>
                  <a:cubicBezTo>
                    <a:pt x="13817" y="5229"/>
                    <a:pt x="12880" y="5137"/>
                    <a:pt x="12360" y="5137"/>
                  </a:cubicBezTo>
                  <a:cubicBezTo>
                    <a:pt x="11839" y="5137"/>
                    <a:pt x="12204" y="4541"/>
                    <a:pt x="11630" y="4588"/>
                  </a:cubicBezTo>
                  <a:cubicBezTo>
                    <a:pt x="11058" y="4632"/>
                    <a:pt x="11161" y="4266"/>
                    <a:pt x="10380" y="4358"/>
                  </a:cubicBezTo>
                  <a:cubicBezTo>
                    <a:pt x="9599" y="4449"/>
                    <a:pt x="9130" y="4129"/>
                    <a:pt x="8298" y="3256"/>
                  </a:cubicBezTo>
                  <a:cubicBezTo>
                    <a:pt x="7464" y="2387"/>
                    <a:pt x="7568" y="688"/>
                    <a:pt x="7724" y="230"/>
                  </a:cubicBezTo>
                  <a:cubicBezTo>
                    <a:pt x="7881" y="-228"/>
                    <a:pt x="6735" y="139"/>
                    <a:pt x="6058" y="139"/>
                  </a:cubicBezTo>
                  <a:cubicBezTo>
                    <a:pt x="5381" y="139"/>
                    <a:pt x="4704" y="597"/>
                    <a:pt x="3974" y="965"/>
                  </a:cubicBezTo>
                  <a:cubicBezTo>
                    <a:pt x="3245" y="1333"/>
                    <a:pt x="2830" y="1331"/>
                    <a:pt x="2465" y="1652"/>
                  </a:cubicBezTo>
                  <a:cubicBezTo>
                    <a:pt x="2100" y="1973"/>
                    <a:pt x="1527" y="2156"/>
                    <a:pt x="955" y="1973"/>
                  </a:cubicBezTo>
                  <a:cubicBezTo>
                    <a:pt x="795" y="1921"/>
                    <a:pt x="588" y="1883"/>
                    <a:pt x="365" y="1856"/>
                  </a:cubicBezTo>
                  <a:cubicBezTo>
                    <a:pt x="673" y="2530"/>
                    <a:pt x="1414" y="3638"/>
                    <a:pt x="1580" y="4037"/>
                  </a:cubicBezTo>
                  <a:cubicBezTo>
                    <a:pt x="1788" y="4541"/>
                    <a:pt x="1319" y="4679"/>
                    <a:pt x="1111" y="4863"/>
                  </a:cubicBezTo>
                  <a:cubicBezTo>
                    <a:pt x="902" y="5045"/>
                    <a:pt x="1214" y="6696"/>
                    <a:pt x="1267" y="7064"/>
                  </a:cubicBezTo>
                  <a:cubicBezTo>
                    <a:pt x="1319" y="7430"/>
                    <a:pt x="537" y="8119"/>
                    <a:pt x="850" y="8348"/>
                  </a:cubicBezTo>
                  <a:cubicBezTo>
                    <a:pt x="1162" y="8577"/>
                    <a:pt x="434" y="9266"/>
                    <a:pt x="434" y="9679"/>
                  </a:cubicBezTo>
                  <a:cubicBezTo>
                    <a:pt x="434" y="10091"/>
                    <a:pt x="1111" y="10091"/>
                    <a:pt x="1111" y="10411"/>
                  </a:cubicBezTo>
                  <a:cubicBezTo>
                    <a:pt x="1111" y="10733"/>
                    <a:pt x="537" y="11466"/>
                    <a:pt x="173" y="11650"/>
                  </a:cubicBezTo>
                  <a:cubicBezTo>
                    <a:pt x="-18" y="11746"/>
                    <a:pt x="-22" y="12006"/>
                    <a:pt x="24" y="12286"/>
                  </a:cubicBezTo>
                  <a:cubicBezTo>
                    <a:pt x="133" y="12254"/>
                    <a:pt x="210" y="12672"/>
                    <a:pt x="745" y="13025"/>
                  </a:cubicBezTo>
                  <a:cubicBezTo>
                    <a:pt x="1371" y="13439"/>
                    <a:pt x="642" y="14126"/>
                    <a:pt x="1162" y="14677"/>
                  </a:cubicBezTo>
                  <a:cubicBezTo>
                    <a:pt x="1683" y="15227"/>
                    <a:pt x="2256" y="15273"/>
                    <a:pt x="1892" y="15549"/>
                  </a:cubicBezTo>
                  <a:cubicBezTo>
                    <a:pt x="1527" y="15824"/>
                    <a:pt x="1943" y="16373"/>
                    <a:pt x="1527" y="16649"/>
                  </a:cubicBezTo>
                  <a:cubicBezTo>
                    <a:pt x="1111" y="16924"/>
                    <a:pt x="1683" y="17749"/>
                    <a:pt x="2152" y="17934"/>
                  </a:cubicBezTo>
                  <a:cubicBezTo>
                    <a:pt x="2621" y="18116"/>
                    <a:pt x="2308" y="18942"/>
                    <a:pt x="2777" y="19354"/>
                  </a:cubicBezTo>
                  <a:cubicBezTo>
                    <a:pt x="3245" y="19766"/>
                    <a:pt x="3037" y="20730"/>
                    <a:pt x="3193" y="21052"/>
                  </a:cubicBezTo>
                  <a:cubicBezTo>
                    <a:pt x="3349" y="21372"/>
                    <a:pt x="4756" y="20593"/>
                    <a:pt x="5589" y="19813"/>
                  </a:cubicBezTo>
                  <a:cubicBezTo>
                    <a:pt x="6423" y="19034"/>
                    <a:pt x="6371" y="19676"/>
                    <a:pt x="7151" y="19766"/>
                  </a:cubicBezTo>
                  <a:cubicBezTo>
                    <a:pt x="7933" y="19860"/>
                    <a:pt x="8817" y="19860"/>
                    <a:pt x="9183" y="20502"/>
                  </a:cubicBezTo>
                  <a:cubicBezTo>
                    <a:pt x="9548" y="21143"/>
                    <a:pt x="9964" y="19860"/>
                    <a:pt x="10224" y="19585"/>
                  </a:cubicBezTo>
                  <a:cubicBezTo>
                    <a:pt x="10485" y="19309"/>
                    <a:pt x="12254" y="19676"/>
                    <a:pt x="12567" y="19585"/>
                  </a:cubicBezTo>
                  <a:cubicBezTo>
                    <a:pt x="12880" y="19493"/>
                    <a:pt x="13141" y="17521"/>
                    <a:pt x="13089" y="17199"/>
                  </a:cubicBezTo>
                  <a:cubicBezTo>
                    <a:pt x="13036" y="16877"/>
                    <a:pt x="13817" y="16099"/>
                    <a:pt x="14442" y="15732"/>
                  </a:cubicBezTo>
                  <a:cubicBezTo>
                    <a:pt x="15067" y="15364"/>
                    <a:pt x="16057" y="15641"/>
                    <a:pt x="16578" y="15410"/>
                  </a:cubicBezTo>
                  <a:cubicBezTo>
                    <a:pt x="17099" y="15181"/>
                    <a:pt x="17879" y="15227"/>
                    <a:pt x="18609" y="15227"/>
                  </a:cubicBezTo>
                  <a:cubicBezTo>
                    <a:pt x="19338" y="15227"/>
                    <a:pt x="19859" y="15869"/>
                    <a:pt x="20276" y="15869"/>
                  </a:cubicBezTo>
                  <a:cubicBezTo>
                    <a:pt x="20691" y="15869"/>
                    <a:pt x="21213" y="15273"/>
                    <a:pt x="21109" y="14723"/>
                  </a:cubicBezTo>
                  <a:cubicBezTo>
                    <a:pt x="21005" y="14172"/>
                    <a:pt x="21578" y="13393"/>
                    <a:pt x="21317" y="12706"/>
                  </a:cubicBezTo>
                  <a:close/>
                  <a:moveTo>
                    <a:pt x="21317" y="12706"/>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31" name="Google Shape;1131;p80"/>
            <p:cNvSpPr/>
            <p:nvPr/>
          </p:nvSpPr>
          <p:spPr>
            <a:xfrm>
              <a:off x="7563213" y="3398970"/>
              <a:ext cx="199165" cy="340810"/>
            </a:xfrm>
            <a:custGeom>
              <a:rect b="b" l="l" r="r" t="t"/>
              <a:pathLst>
                <a:path extrusionOk="0" h="21547" w="21220">
                  <a:moveTo>
                    <a:pt x="19641" y="20444"/>
                  </a:moveTo>
                  <a:cubicBezTo>
                    <a:pt x="19661" y="20421"/>
                    <a:pt x="19680" y="20410"/>
                    <a:pt x="19697" y="20406"/>
                  </a:cubicBezTo>
                  <a:cubicBezTo>
                    <a:pt x="19653" y="20198"/>
                    <a:pt x="19657" y="20005"/>
                    <a:pt x="19838" y="19933"/>
                  </a:cubicBezTo>
                  <a:cubicBezTo>
                    <a:pt x="20183" y="19797"/>
                    <a:pt x="20726" y="19252"/>
                    <a:pt x="20726" y="19013"/>
                  </a:cubicBezTo>
                  <a:cubicBezTo>
                    <a:pt x="20726" y="18775"/>
                    <a:pt x="20085" y="18775"/>
                    <a:pt x="20085" y="18468"/>
                  </a:cubicBezTo>
                  <a:cubicBezTo>
                    <a:pt x="20085" y="18161"/>
                    <a:pt x="20775" y="17649"/>
                    <a:pt x="20479" y="17479"/>
                  </a:cubicBezTo>
                  <a:cubicBezTo>
                    <a:pt x="20183" y="17309"/>
                    <a:pt x="20924" y="16797"/>
                    <a:pt x="20875" y="16525"/>
                  </a:cubicBezTo>
                  <a:cubicBezTo>
                    <a:pt x="20825" y="16251"/>
                    <a:pt x="20529" y="15025"/>
                    <a:pt x="20726" y="14890"/>
                  </a:cubicBezTo>
                  <a:cubicBezTo>
                    <a:pt x="20924" y="14752"/>
                    <a:pt x="21368" y="14650"/>
                    <a:pt x="21171" y="14275"/>
                  </a:cubicBezTo>
                  <a:cubicBezTo>
                    <a:pt x="21014" y="13979"/>
                    <a:pt x="20311" y="13155"/>
                    <a:pt x="20020" y="12654"/>
                  </a:cubicBezTo>
                  <a:cubicBezTo>
                    <a:pt x="19471" y="12601"/>
                    <a:pt x="18799" y="12609"/>
                    <a:pt x="18407" y="12708"/>
                  </a:cubicBezTo>
                  <a:cubicBezTo>
                    <a:pt x="17865" y="12844"/>
                    <a:pt x="18012" y="11650"/>
                    <a:pt x="18012" y="11208"/>
                  </a:cubicBezTo>
                  <a:cubicBezTo>
                    <a:pt x="18012" y="10764"/>
                    <a:pt x="17470" y="11003"/>
                    <a:pt x="17272" y="11310"/>
                  </a:cubicBezTo>
                  <a:cubicBezTo>
                    <a:pt x="17074" y="11617"/>
                    <a:pt x="16286" y="11480"/>
                    <a:pt x="15496" y="11480"/>
                  </a:cubicBezTo>
                  <a:cubicBezTo>
                    <a:pt x="14706" y="11480"/>
                    <a:pt x="15102" y="10798"/>
                    <a:pt x="14608" y="10832"/>
                  </a:cubicBezTo>
                  <a:cubicBezTo>
                    <a:pt x="14114" y="10867"/>
                    <a:pt x="13720" y="10730"/>
                    <a:pt x="13770" y="10389"/>
                  </a:cubicBezTo>
                  <a:cubicBezTo>
                    <a:pt x="13819" y="10048"/>
                    <a:pt x="13423" y="9776"/>
                    <a:pt x="13078" y="9400"/>
                  </a:cubicBezTo>
                  <a:cubicBezTo>
                    <a:pt x="12733" y="9026"/>
                    <a:pt x="12337" y="8651"/>
                    <a:pt x="12634" y="8413"/>
                  </a:cubicBezTo>
                  <a:cubicBezTo>
                    <a:pt x="12930" y="8174"/>
                    <a:pt x="12437" y="7970"/>
                    <a:pt x="12881" y="7663"/>
                  </a:cubicBezTo>
                  <a:cubicBezTo>
                    <a:pt x="13325" y="7356"/>
                    <a:pt x="13770" y="7458"/>
                    <a:pt x="13621" y="7049"/>
                  </a:cubicBezTo>
                  <a:cubicBezTo>
                    <a:pt x="13473" y="6640"/>
                    <a:pt x="14114" y="6402"/>
                    <a:pt x="14164" y="5958"/>
                  </a:cubicBezTo>
                  <a:cubicBezTo>
                    <a:pt x="14214" y="5515"/>
                    <a:pt x="14953" y="5652"/>
                    <a:pt x="15644" y="5277"/>
                  </a:cubicBezTo>
                  <a:cubicBezTo>
                    <a:pt x="16335" y="4901"/>
                    <a:pt x="17074" y="5106"/>
                    <a:pt x="17667" y="4766"/>
                  </a:cubicBezTo>
                  <a:cubicBezTo>
                    <a:pt x="18223" y="4445"/>
                    <a:pt x="18604" y="4722"/>
                    <a:pt x="19017" y="4701"/>
                  </a:cubicBezTo>
                  <a:cubicBezTo>
                    <a:pt x="18769" y="4462"/>
                    <a:pt x="18162" y="4344"/>
                    <a:pt x="18024" y="4154"/>
                  </a:cubicBezTo>
                  <a:cubicBezTo>
                    <a:pt x="17850" y="3913"/>
                    <a:pt x="18662" y="3472"/>
                    <a:pt x="18895" y="3190"/>
                  </a:cubicBezTo>
                  <a:cubicBezTo>
                    <a:pt x="19127" y="2910"/>
                    <a:pt x="17966" y="2589"/>
                    <a:pt x="17675" y="2508"/>
                  </a:cubicBezTo>
                  <a:cubicBezTo>
                    <a:pt x="17385" y="2429"/>
                    <a:pt x="16862" y="2669"/>
                    <a:pt x="16571" y="2549"/>
                  </a:cubicBezTo>
                  <a:cubicBezTo>
                    <a:pt x="16281" y="2429"/>
                    <a:pt x="15816" y="2508"/>
                    <a:pt x="15584" y="2629"/>
                  </a:cubicBezTo>
                  <a:cubicBezTo>
                    <a:pt x="15353" y="2749"/>
                    <a:pt x="13610" y="2829"/>
                    <a:pt x="13668" y="2468"/>
                  </a:cubicBezTo>
                  <a:cubicBezTo>
                    <a:pt x="13725" y="2107"/>
                    <a:pt x="12970" y="1987"/>
                    <a:pt x="13029" y="1746"/>
                  </a:cubicBezTo>
                  <a:cubicBezTo>
                    <a:pt x="13087" y="1506"/>
                    <a:pt x="12622" y="1064"/>
                    <a:pt x="11983" y="1024"/>
                  </a:cubicBezTo>
                  <a:cubicBezTo>
                    <a:pt x="11345" y="984"/>
                    <a:pt x="11460" y="262"/>
                    <a:pt x="10997" y="61"/>
                  </a:cubicBezTo>
                  <a:cubicBezTo>
                    <a:pt x="10733" y="-53"/>
                    <a:pt x="10078" y="14"/>
                    <a:pt x="9560" y="93"/>
                  </a:cubicBezTo>
                  <a:cubicBezTo>
                    <a:pt x="10118" y="527"/>
                    <a:pt x="10316" y="709"/>
                    <a:pt x="9948" y="913"/>
                  </a:cubicBezTo>
                  <a:cubicBezTo>
                    <a:pt x="9458" y="1184"/>
                    <a:pt x="9948" y="1233"/>
                    <a:pt x="9022" y="2085"/>
                  </a:cubicBezTo>
                  <a:cubicBezTo>
                    <a:pt x="8096" y="2939"/>
                    <a:pt x="6515" y="3151"/>
                    <a:pt x="5742" y="3312"/>
                  </a:cubicBezTo>
                  <a:cubicBezTo>
                    <a:pt x="4971" y="3472"/>
                    <a:pt x="4662" y="4457"/>
                    <a:pt x="4238" y="5151"/>
                  </a:cubicBezTo>
                  <a:cubicBezTo>
                    <a:pt x="3814" y="5843"/>
                    <a:pt x="3467" y="5604"/>
                    <a:pt x="3042" y="5204"/>
                  </a:cubicBezTo>
                  <a:cubicBezTo>
                    <a:pt x="2618" y="4804"/>
                    <a:pt x="2270" y="5283"/>
                    <a:pt x="1769" y="4964"/>
                  </a:cubicBezTo>
                  <a:cubicBezTo>
                    <a:pt x="1268" y="4645"/>
                    <a:pt x="1499" y="4645"/>
                    <a:pt x="1769" y="4377"/>
                  </a:cubicBezTo>
                  <a:cubicBezTo>
                    <a:pt x="1915" y="4234"/>
                    <a:pt x="1753" y="4006"/>
                    <a:pt x="1446" y="3784"/>
                  </a:cubicBezTo>
                  <a:cubicBezTo>
                    <a:pt x="895" y="3863"/>
                    <a:pt x="338" y="4389"/>
                    <a:pt x="64" y="4791"/>
                  </a:cubicBezTo>
                  <a:cubicBezTo>
                    <a:pt x="-232" y="5226"/>
                    <a:pt x="582" y="6070"/>
                    <a:pt x="693" y="6376"/>
                  </a:cubicBezTo>
                  <a:cubicBezTo>
                    <a:pt x="805" y="6683"/>
                    <a:pt x="249" y="6402"/>
                    <a:pt x="175" y="6683"/>
                  </a:cubicBezTo>
                  <a:cubicBezTo>
                    <a:pt x="101" y="6964"/>
                    <a:pt x="1397" y="7373"/>
                    <a:pt x="1988" y="7680"/>
                  </a:cubicBezTo>
                  <a:cubicBezTo>
                    <a:pt x="2580" y="7987"/>
                    <a:pt x="3099" y="8857"/>
                    <a:pt x="3654" y="9265"/>
                  </a:cubicBezTo>
                  <a:cubicBezTo>
                    <a:pt x="4209" y="9674"/>
                    <a:pt x="4246" y="10032"/>
                    <a:pt x="4838" y="11029"/>
                  </a:cubicBezTo>
                  <a:cubicBezTo>
                    <a:pt x="5430" y="12025"/>
                    <a:pt x="6615" y="13713"/>
                    <a:pt x="7429" y="14428"/>
                  </a:cubicBezTo>
                  <a:cubicBezTo>
                    <a:pt x="8243" y="15145"/>
                    <a:pt x="8613" y="15707"/>
                    <a:pt x="8428" y="15912"/>
                  </a:cubicBezTo>
                  <a:cubicBezTo>
                    <a:pt x="8243" y="16116"/>
                    <a:pt x="8465" y="16679"/>
                    <a:pt x="9057" y="16960"/>
                  </a:cubicBezTo>
                  <a:cubicBezTo>
                    <a:pt x="9649" y="17241"/>
                    <a:pt x="10130" y="17701"/>
                    <a:pt x="11684" y="18238"/>
                  </a:cubicBezTo>
                  <a:cubicBezTo>
                    <a:pt x="13238" y="18775"/>
                    <a:pt x="16088" y="19797"/>
                    <a:pt x="16495" y="20283"/>
                  </a:cubicBezTo>
                  <a:cubicBezTo>
                    <a:pt x="16902" y="20768"/>
                    <a:pt x="18235" y="21229"/>
                    <a:pt x="18494" y="21331"/>
                  </a:cubicBezTo>
                  <a:cubicBezTo>
                    <a:pt x="18565" y="21359"/>
                    <a:pt x="18586" y="21440"/>
                    <a:pt x="18588" y="21547"/>
                  </a:cubicBezTo>
                  <a:cubicBezTo>
                    <a:pt x="18741" y="21459"/>
                    <a:pt x="18869" y="21393"/>
                    <a:pt x="18950" y="21365"/>
                  </a:cubicBezTo>
                  <a:cubicBezTo>
                    <a:pt x="19443" y="21195"/>
                    <a:pt x="19492" y="20615"/>
                    <a:pt x="19641" y="20444"/>
                  </a:cubicBezTo>
                  <a:close/>
                  <a:moveTo>
                    <a:pt x="19641" y="20444"/>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32" name="Google Shape;1132;p80"/>
            <p:cNvSpPr/>
            <p:nvPr/>
          </p:nvSpPr>
          <p:spPr>
            <a:xfrm>
              <a:off x="7691411" y="3175312"/>
              <a:ext cx="215190" cy="210343"/>
            </a:xfrm>
            <a:custGeom>
              <a:rect b="b" l="l" r="r" t="t"/>
              <a:pathLst>
                <a:path extrusionOk="0" h="21465" w="21402">
                  <a:moveTo>
                    <a:pt x="1980" y="1338"/>
                  </a:moveTo>
                  <a:cubicBezTo>
                    <a:pt x="1529" y="2064"/>
                    <a:pt x="627" y="2694"/>
                    <a:pt x="611" y="3437"/>
                  </a:cubicBezTo>
                  <a:cubicBezTo>
                    <a:pt x="596" y="4180"/>
                    <a:pt x="611" y="4458"/>
                    <a:pt x="378" y="4812"/>
                  </a:cubicBezTo>
                  <a:cubicBezTo>
                    <a:pt x="144" y="5165"/>
                    <a:pt x="-198" y="5702"/>
                    <a:pt x="144" y="5665"/>
                  </a:cubicBezTo>
                  <a:cubicBezTo>
                    <a:pt x="487" y="5629"/>
                    <a:pt x="876" y="5629"/>
                    <a:pt x="876" y="6075"/>
                  </a:cubicBezTo>
                  <a:cubicBezTo>
                    <a:pt x="876" y="6520"/>
                    <a:pt x="1622" y="6613"/>
                    <a:pt x="1560" y="7299"/>
                  </a:cubicBezTo>
                  <a:cubicBezTo>
                    <a:pt x="1498" y="7986"/>
                    <a:pt x="1233" y="9789"/>
                    <a:pt x="2571" y="9751"/>
                  </a:cubicBezTo>
                  <a:cubicBezTo>
                    <a:pt x="3909" y="9714"/>
                    <a:pt x="4671" y="9175"/>
                    <a:pt x="5231" y="10029"/>
                  </a:cubicBezTo>
                  <a:cubicBezTo>
                    <a:pt x="5791" y="10882"/>
                    <a:pt x="6537" y="11291"/>
                    <a:pt x="7408" y="11161"/>
                  </a:cubicBezTo>
                  <a:cubicBezTo>
                    <a:pt x="8279" y="11031"/>
                    <a:pt x="9694" y="10829"/>
                    <a:pt x="9228" y="11737"/>
                  </a:cubicBezTo>
                  <a:cubicBezTo>
                    <a:pt x="8762" y="12646"/>
                    <a:pt x="8451" y="14595"/>
                    <a:pt x="8855" y="15135"/>
                  </a:cubicBezTo>
                  <a:cubicBezTo>
                    <a:pt x="9259" y="15672"/>
                    <a:pt x="9788" y="16118"/>
                    <a:pt x="9462" y="16565"/>
                  </a:cubicBezTo>
                  <a:cubicBezTo>
                    <a:pt x="9135" y="17010"/>
                    <a:pt x="8979" y="17568"/>
                    <a:pt x="9399" y="17957"/>
                  </a:cubicBezTo>
                  <a:cubicBezTo>
                    <a:pt x="9820" y="18347"/>
                    <a:pt x="9695" y="18813"/>
                    <a:pt x="9679" y="18903"/>
                  </a:cubicBezTo>
                  <a:cubicBezTo>
                    <a:pt x="9676" y="18929"/>
                    <a:pt x="9591" y="18986"/>
                    <a:pt x="9460" y="19059"/>
                  </a:cubicBezTo>
                  <a:cubicBezTo>
                    <a:pt x="10080" y="19793"/>
                    <a:pt x="10299" y="20598"/>
                    <a:pt x="10649" y="20932"/>
                  </a:cubicBezTo>
                  <a:cubicBezTo>
                    <a:pt x="11116" y="21378"/>
                    <a:pt x="11256" y="21600"/>
                    <a:pt x="11583" y="21378"/>
                  </a:cubicBezTo>
                  <a:cubicBezTo>
                    <a:pt x="11910" y="21156"/>
                    <a:pt x="12143" y="20989"/>
                    <a:pt x="12423" y="21211"/>
                  </a:cubicBezTo>
                  <a:cubicBezTo>
                    <a:pt x="12703" y="21434"/>
                    <a:pt x="13077" y="20989"/>
                    <a:pt x="13497" y="20541"/>
                  </a:cubicBezTo>
                  <a:cubicBezTo>
                    <a:pt x="13918" y="20096"/>
                    <a:pt x="14384" y="20486"/>
                    <a:pt x="14525" y="19929"/>
                  </a:cubicBezTo>
                  <a:cubicBezTo>
                    <a:pt x="14665" y="19370"/>
                    <a:pt x="14898" y="19038"/>
                    <a:pt x="15412" y="18926"/>
                  </a:cubicBezTo>
                  <a:cubicBezTo>
                    <a:pt x="15925" y="18815"/>
                    <a:pt x="15925" y="18145"/>
                    <a:pt x="15598" y="18145"/>
                  </a:cubicBezTo>
                  <a:cubicBezTo>
                    <a:pt x="15272" y="18145"/>
                    <a:pt x="14805" y="18646"/>
                    <a:pt x="14805" y="17922"/>
                  </a:cubicBezTo>
                  <a:cubicBezTo>
                    <a:pt x="14805" y="17198"/>
                    <a:pt x="14384" y="17365"/>
                    <a:pt x="14384" y="16751"/>
                  </a:cubicBezTo>
                  <a:cubicBezTo>
                    <a:pt x="14384" y="16139"/>
                    <a:pt x="14337" y="15747"/>
                    <a:pt x="13777" y="15358"/>
                  </a:cubicBezTo>
                  <a:cubicBezTo>
                    <a:pt x="13217" y="14967"/>
                    <a:pt x="14525" y="14800"/>
                    <a:pt x="14805" y="15135"/>
                  </a:cubicBezTo>
                  <a:cubicBezTo>
                    <a:pt x="15085" y="15469"/>
                    <a:pt x="16066" y="15192"/>
                    <a:pt x="16159" y="15692"/>
                  </a:cubicBezTo>
                  <a:cubicBezTo>
                    <a:pt x="16252" y="16194"/>
                    <a:pt x="16765" y="16362"/>
                    <a:pt x="16765" y="15747"/>
                  </a:cubicBezTo>
                  <a:cubicBezTo>
                    <a:pt x="16765" y="15135"/>
                    <a:pt x="17373" y="14912"/>
                    <a:pt x="17840" y="15024"/>
                  </a:cubicBezTo>
                  <a:cubicBezTo>
                    <a:pt x="18307" y="15135"/>
                    <a:pt x="19334" y="14300"/>
                    <a:pt x="19755" y="14132"/>
                  </a:cubicBezTo>
                  <a:cubicBezTo>
                    <a:pt x="19974" y="14044"/>
                    <a:pt x="20054" y="13730"/>
                    <a:pt x="20174" y="13465"/>
                  </a:cubicBezTo>
                  <a:cubicBezTo>
                    <a:pt x="19867" y="12965"/>
                    <a:pt x="19376" y="12189"/>
                    <a:pt x="19154" y="11968"/>
                  </a:cubicBezTo>
                  <a:cubicBezTo>
                    <a:pt x="18819" y="11635"/>
                    <a:pt x="19378" y="11436"/>
                    <a:pt x="19322" y="10969"/>
                  </a:cubicBezTo>
                  <a:cubicBezTo>
                    <a:pt x="19266" y="10502"/>
                    <a:pt x="19322" y="10169"/>
                    <a:pt x="20049" y="10102"/>
                  </a:cubicBezTo>
                  <a:cubicBezTo>
                    <a:pt x="20775" y="10034"/>
                    <a:pt x="20663" y="9367"/>
                    <a:pt x="20272" y="9100"/>
                  </a:cubicBezTo>
                  <a:cubicBezTo>
                    <a:pt x="19880" y="8834"/>
                    <a:pt x="20440" y="8099"/>
                    <a:pt x="20830" y="7833"/>
                  </a:cubicBezTo>
                  <a:cubicBezTo>
                    <a:pt x="20991" y="7724"/>
                    <a:pt x="21205" y="7395"/>
                    <a:pt x="21402" y="6943"/>
                  </a:cubicBezTo>
                  <a:cubicBezTo>
                    <a:pt x="20659" y="6608"/>
                    <a:pt x="19593" y="6638"/>
                    <a:pt x="19146" y="6670"/>
                  </a:cubicBezTo>
                  <a:cubicBezTo>
                    <a:pt x="18559" y="6711"/>
                    <a:pt x="19525" y="5888"/>
                    <a:pt x="19559" y="5147"/>
                  </a:cubicBezTo>
                  <a:cubicBezTo>
                    <a:pt x="19594" y="4405"/>
                    <a:pt x="17904" y="4282"/>
                    <a:pt x="17248" y="4118"/>
                  </a:cubicBezTo>
                  <a:cubicBezTo>
                    <a:pt x="16593" y="3953"/>
                    <a:pt x="16765" y="3129"/>
                    <a:pt x="17455" y="3089"/>
                  </a:cubicBezTo>
                  <a:cubicBezTo>
                    <a:pt x="18145" y="3046"/>
                    <a:pt x="17076" y="2470"/>
                    <a:pt x="16145" y="2635"/>
                  </a:cubicBezTo>
                  <a:cubicBezTo>
                    <a:pt x="15214" y="2799"/>
                    <a:pt x="13903" y="3417"/>
                    <a:pt x="13144" y="3911"/>
                  </a:cubicBezTo>
                  <a:cubicBezTo>
                    <a:pt x="12385" y="4405"/>
                    <a:pt x="11074" y="2470"/>
                    <a:pt x="10212" y="2883"/>
                  </a:cubicBezTo>
                  <a:cubicBezTo>
                    <a:pt x="9349" y="3294"/>
                    <a:pt x="8142" y="3294"/>
                    <a:pt x="8177" y="2470"/>
                  </a:cubicBezTo>
                  <a:cubicBezTo>
                    <a:pt x="8211" y="1646"/>
                    <a:pt x="7832" y="947"/>
                    <a:pt x="6969" y="1029"/>
                  </a:cubicBezTo>
                  <a:cubicBezTo>
                    <a:pt x="6107" y="1111"/>
                    <a:pt x="6314" y="0"/>
                    <a:pt x="5659" y="0"/>
                  </a:cubicBezTo>
                  <a:cubicBezTo>
                    <a:pt x="5003" y="0"/>
                    <a:pt x="5659" y="947"/>
                    <a:pt x="5211" y="1194"/>
                  </a:cubicBezTo>
                  <a:cubicBezTo>
                    <a:pt x="4762" y="1441"/>
                    <a:pt x="3210" y="1894"/>
                    <a:pt x="3106" y="2635"/>
                  </a:cubicBezTo>
                  <a:cubicBezTo>
                    <a:pt x="3003" y="3376"/>
                    <a:pt x="3935" y="4611"/>
                    <a:pt x="3623" y="5352"/>
                  </a:cubicBezTo>
                  <a:cubicBezTo>
                    <a:pt x="3313" y="6094"/>
                    <a:pt x="2278" y="5476"/>
                    <a:pt x="1968" y="4694"/>
                  </a:cubicBezTo>
                  <a:cubicBezTo>
                    <a:pt x="1657" y="3911"/>
                    <a:pt x="2864" y="2717"/>
                    <a:pt x="2658" y="2265"/>
                  </a:cubicBezTo>
                  <a:cubicBezTo>
                    <a:pt x="2514" y="1951"/>
                    <a:pt x="2330" y="1366"/>
                    <a:pt x="2452" y="980"/>
                  </a:cubicBezTo>
                  <a:cubicBezTo>
                    <a:pt x="2259" y="1049"/>
                    <a:pt x="2090" y="1163"/>
                    <a:pt x="1980" y="1338"/>
                  </a:cubicBezTo>
                  <a:close/>
                  <a:moveTo>
                    <a:pt x="1980" y="1338"/>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33" name="Google Shape;1133;p80"/>
            <p:cNvSpPr/>
            <p:nvPr/>
          </p:nvSpPr>
          <p:spPr>
            <a:xfrm>
              <a:off x="7938650" y="3281815"/>
              <a:ext cx="64098" cy="79878"/>
            </a:xfrm>
            <a:custGeom>
              <a:rect b="b" l="l" r="r" t="t"/>
              <a:pathLst>
                <a:path extrusionOk="0" h="21036" w="20817">
                  <a:moveTo>
                    <a:pt x="4462" y="4051"/>
                  </a:moveTo>
                  <a:cubicBezTo>
                    <a:pt x="5185" y="5423"/>
                    <a:pt x="3559" y="6111"/>
                    <a:pt x="2111" y="6279"/>
                  </a:cubicBezTo>
                  <a:cubicBezTo>
                    <a:pt x="663" y="6450"/>
                    <a:pt x="1026" y="9543"/>
                    <a:pt x="124" y="10399"/>
                  </a:cubicBezTo>
                  <a:cubicBezTo>
                    <a:pt x="-783" y="11257"/>
                    <a:pt x="3559" y="13488"/>
                    <a:pt x="4280" y="15371"/>
                  </a:cubicBezTo>
                  <a:cubicBezTo>
                    <a:pt x="4709" y="16488"/>
                    <a:pt x="6150" y="18928"/>
                    <a:pt x="7259" y="20732"/>
                  </a:cubicBezTo>
                  <a:cubicBezTo>
                    <a:pt x="8258" y="20977"/>
                    <a:pt x="9209" y="21189"/>
                    <a:pt x="9785" y="20887"/>
                  </a:cubicBezTo>
                  <a:cubicBezTo>
                    <a:pt x="11144" y="20167"/>
                    <a:pt x="9935" y="17730"/>
                    <a:pt x="11899" y="17874"/>
                  </a:cubicBezTo>
                  <a:cubicBezTo>
                    <a:pt x="13862" y="18021"/>
                    <a:pt x="16735" y="16868"/>
                    <a:pt x="17490" y="18021"/>
                  </a:cubicBezTo>
                  <a:cubicBezTo>
                    <a:pt x="17629" y="18227"/>
                    <a:pt x="17797" y="18434"/>
                    <a:pt x="17980" y="18632"/>
                  </a:cubicBezTo>
                  <a:cubicBezTo>
                    <a:pt x="18613" y="17730"/>
                    <a:pt x="19290" y="16743"/>
                    <a:pt x="19472" y="16401"/>
                  </a:cubicBezTo>
                  <a:cubicBezTo>
                    <a:pt x="19835" y="15716"/>
                    <a:pt x="19835" y="12113"/>
                    <a:pt x="18928" y="10056"/>
                  </a:cubicBezTo>
                  <a:cubicBezTo>
                    <a:pt x="18023" y="7996"/>
                    <a:pt x="18749" y="5249"/>
                    <a:pt x="19835" y="4393"/>
                  </a:cubicBezTo>
                  <a:cubicBezTo>
                    <a:pt x="20065" y="4211"/>
                    <a:pt x="20415" y="3279"/>
                    <a:pt x="20817" y="1945"/>
                  </a:cubicBezTo>
                  <a:cubicBezTo>
                    <a:pt x="19022" y="1276"/>
                    <a:pt x="17295" y="679"/>
                    <a:pt x="15783" y="861"/>
                  </a:cubicBezTo>
                  <a:cubicBezTo>
                    <a:pt x="13106" y="1179"/>
                    <a:pt x="10315" y="2342"/>
                    <a:pt x="9311" y="964"/>
                  </a:cubicBezTo>
                  <a:cubicBezTo>
                    <a:pt x="8306" y="-411"/>
                    <a:pt x="6855" y="-196"/>
                    <a:pt x="5514" y="861"/>
                  </a:cubicBezTo>
                  <a:cubicBezTo>
                    <a:pt x="5362" y="978"/>
                    <a:pt x="5195" y="1016"/>
                    <a:pt x="5017" y="994"/>
                  </a:cubicBezTo>
                  <a:cubicBezTo>
                    <a:pt x="4559" y="2230"/>
                    <a:pt x="4098" y="3358"/>
                    <a:pt x="4462" y="4051"/>
                  </a:cubicBezTo>
                  <a:close/>
                  <a:moveTo>
                    <a:pt x="4462" y="4051"/>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34" name="Google Shape;1134;p80"/>
            <p:cNvSpPr/>
            <p:nvPr/>
          </p:nvSpPr>
          <p:spPr>
            <a:xfrm>
              <a:off x="7883709" y="3239215"/>
              <a:ext cx="74401" cy="131798"/>
            </a:xfrm>
            <a:custGeom>
              <a:rect b="b" l="l" r="r" t="t"/>
              <a:pathLst>
                <a:path extrusionOk="0" h="21221" w="20956">
                  <a:moveTo>
                    <a:pt x="5052" y="1407"/>
                  </a:moveTo>
                  <a:cubicBezTo>
                    <a:pt x="3947" y="1829"/>
                    <a:pt x="2362" y="2990"/>
                    <a:pt x="3472" y="3412"/>
                  </a:cubicBezTo>
                  <a:cubicBezTo>
                    <a:pt x="4580" y="3835"/>
                    <a:pt x="4897" y="4889"/>
                    <a:pt x="2839" y="4996"/>
                  </a:cubicBezTo>
                  <a:cubicBezTo>
                    <a:pt x="780" y="5103"/>
                    <a:pt x="622" y="5630"/>
                    <a:pt x="780" y="6369"/>
                  </a:cubicBezTo>
                  <a:cubicBezTo>
                    <a:pt x="939" y="7108"/>
                    <a:pt x="-644" y="7422"/>
                    <a:pt x="305" y="7948"/>
                  </a:cubicBezTo>
                  <a:cubicBezTo>
                    <a:pt x="934" y="8299"/>
                    <a:pt x="2323" y="9526"/>
                    <a:pt x="3195" y="10317"/>
                  </a:cubicBezTo>
                  <a:cubicBezTo>
                    <a:pt x="3502" y="9934"/>
                    <a:pt x="3898" y="9613"/>
                    <a:pt x="4783" y="9697"/>
                  </a:cubicBezTo>
                  <a:cubicBezTo>
                    <a:pt x="6635" y="9874"/>
                    <a:pt x="5178" y="11726"/>
                    <a:pt x="6635" y="12164"/>
                  </a:cubicBezTo>
                  <a:cubicBezTo>
                    <a:pt x="8089" y="12607"/>
                    <a:pt x="8089" y="14106"/>
                    <a:pt x="7031" y="14635"/>
                  </a:cubicBezTo>
                  <a:cubicBezTo>
                    <a:pt x="5971" y="15163"/>
                    <a:pt x="5575" y="18075"/>
                    <a:pt x="7956" y="19836"/>
                  </a:cubicBezTo>
                  <a:cubicBezTo>
                    <a:pt x="10338" y="21600"/>
                    <a:pt x="12188" y="21336"/>
                    <a:pt x="12717" y="20896"/>
                  </a:cubicBezTo>
                  <a:cubicBezTo>
                    <a:pt x="13247" y="20455"/>
                    <a:pt x="15098" y="20896"/>
                    <a:pt x="15628" y="20189"/>
                  </a:cubicBezTo>
                  <a:cubicBezTo>
                    <a:pt x="16157" y="19485"/>
                    <a:pt x="16818" y="20278"/>
                    <a:pt x="17876" y="19485"/>
                  </a:cubicBezTo>
                  <a:cubicBezTo>
                    <a:pt x="18486" y="19027"/>
                    <a:pt x="19760" y="19272"/>
                    <a:pt x="20956" y="19479"/>
                  </a:cubicBezTo>
                  <a:cubicBezTo>
                    <a:pt x="19986" y="18369"/>
                    <a:pt x="18725" y="16868"/>
                    <a:pt x="18348" y="16181"/>
                  </a:cubicBezTo>
                  <a:cubicBezTo>
                    <a:pt x="17718" y="15022"/>
                    <a:pt x="13917" y="13650"/>
                    <a:pt x="14710" y="13122"/>
                  </a:cubicBezTo>
                  <a:cubicBezTo>
                    <a:pt x="15500" y="12595"/>
                    <a:pt x="15183" y="10693"/>
                    <a:pt x="16450" y="10588"/>
                  </a:cubicBezTo>
                  <a:cubicBezTo>
                    <a:pt x="17718" y="10484"/>
                    <a:pt x="19141" y="10061"/>
                    <a:pt x="18508" y="9217"/>
                  </a:cubicBezTo>
                  <a:cubicBezTo>
                    <a:pt x="18189" y="8791"/>
                    <a:pt x="18593" y="8097"/>
                    <a:pt x="18994" y="7337"/>
                  </a:cubicBezTo>
                  <a:cubicBezTo>
                    <a:pt x="17779" y="7256"/>
                    <a:pt x="15974" y="4909"/>
                    <a:pt x="14936" y="4909"/>
                  </a:cubicBezTo>
                  <a:cubicBezTo>
                    <a:pt x="13764" y="4909"/>
                    <a:pt x="12396" y="4257"/>
                    <a:pt x="12690" y="3151"/>
                  </a:cubicBezTo>
                  <a:cubicBezTo>
                    <a:pt x="12982" y="2043"/>
                    <a:pt x="9954" y="1912"/>
                    <a:pt x="8292" y="675"/>
                  </a:cubicBezTo>
                  <a:cubicBezTo>
                    <a:pt x="7898" y="379"/>
                    <a:pt x="7327" y="164"/>
                    <a:pt x="6672" y="0"/>
                  </a:cubicBezTo>
                  <a:cubicBezTo>
                    <a:pt x="6116" y="715"/>
                    <a:pt x="5508" y="1235"/>
                    <a:pt x="5052" y="1407"/>
                  </a:cubicBezTo>
                  <a:close/>
                  <a:moveTo>
                    <a:pt x="5052" y="1407"/>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35" name="Google Shape;1135;p80"/>
            <p:cNvSpPr/>
            <p:nvPr/>
          </p:nvSpPr>
          <p:spPr>
            <a:xfrm>
              <a:off x="7993592" y="3292467"/>
              <a:ext cx="48075" cy="67897"/>
            </a:xfrm>
            <a:custGeom>
              <a:rect b="b" l="l" r="r" t="t"/>
              <a:pathLst>
                <a:path extrusionOk="0" h="20939" w="21600">
                  <a:moveTo>
                    <a:pt x="1302" y="9538"/>
                  </a:moveTo>
                  <a:cubicBezTo>
                    <a:pt x="2546" y="11957"/>
                    <a:pt x="2546" y="16194"/>
                    <a:pt x="2049" y="16999"/>
                  </a:cubicBezTo>
                  <a:cubicBezTo>
                    <a:pt x="1799" y="17401"/>
                    <a:pt x="869" y="18561"/>
                    <a:pt x="0" y="19622"/>
                  </a:cubicBezTo>
                  <a:cubicBezTo>
                    <a:pt x="1131" y="20661"/>
                    <a:pt x="2953" y="21411"/>
                    <a:pt x="6172" y="20587"/>
                  </a:cubicBezTo>
                  <a:cubicBezTo>
                    <a:pt x="10114" y="19574"/>
                    <a:pt x="11980" y="21600"/>
                    <a:pt x="13435" y="18056"/>
                  </a:cubicBezTo>
                  <a:cubicBezTo>
                    <a:pt x="14569" y="15293"/>
                    <a:pt x="18600" y="11516"/>
                    <a:pt x="21600" y="9110"/>
                  </a:cubicBezTo>
                  <a:cubicBezTo>
                    <a:pt x="21567" y="9094"/>
                    <a:pt x="21539" y="9068"/>
                    <a:pt x="21504" y="9059"/>
                  </a:cubicBezTo>
                  <a:cubicBezTo>
                    <a:pt x="18590" y="8062"/>
                    <a:pt x="14146" y="2336"/>
                    <a:pt x="9705" y="1585"/>
                  </a:cubicBezTo>
                  <a:cubicBezTo>
                    <a:pt x="7764" y="1259"/>
                    <a:pt x="5804" y="607"/>
                    <a:pt x="3895" y="0"/>
                  </a:cubicBezTo>
                  <a:cubicBezTo>
                    <a:pt x="3342" y="1569"/>
                    <a:pt x="2863" y="2665"/>
                    <a:pt x="2546" y="2879"/>
                  </a:cubicBezTo>
                  <a:cubicBezTo>
                    <a:pt x="1056" y="3885"/>
                    <a:pt x="59" y="7116"/>
                    <a:pt x="1302" y="9538"/>
                  </a:cubicBezTo>
                  <a:close/>
                  <a:moveTo>
                    <a:pt x="1302" y="9538"/>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36" name="Google Shape;1136;p80"/>
            <p:cNvSpPr/>
            <p:nvPr/>
          </p:nvSpPr>
          <p:spPr>
            <a:xfrm>
              <a:off x="7517428" y="2962305"/>
              <a:ext cx="161392" cy="59909"/>
            </a:xfrm>
            <a:custGeom>
              <a:rect b="b" l="l" r="r" t="t"/>
              <a:pathLst>
                <a:path extrusionOk="0" h="19156" w="20916">
                  <a:moveTo>
                    <a:pt x="17092" y="11667"/>
                  </a:moveTo>
                  <a:cubicBezTo>
                    <a:pt x="15737" y="11667"/>
                    <a:pt x="11314" y="3024"/>
                    <a:pt x="7250" y="484"/>
                  </a:cubicBezTo>
                  <a:cubicBezTo>
                    <a:pt x="3188" y="-2057"/>
                    <a:pt x="-355" y="6165"/>
                    <a:pt x="28" y="7597"/>
                  </a:cubicBezTo>
                  <a:cubicBezTo>
                    <a:pt x="570" y="9632"/>
                    <a:pt x="2556" y="5056"/>
                    <a:pt x="3549" y="3024"/>
                  </a:cubicBezTo>
                  <a:cubicBezTo>
                    <a:pt x="4542" y="992"/>
                    <a:pt x="5445" y="4042"/>
                    <a:pt x="5535" y="5314"/>
                  </a:cubicBezTo>
                  <a:cubicBezTo>
                    <a:pt x="5626" y="6582"/>
                    <a:pt x="6890" y="7346"/>
                    <a:pt x="8967" y="7597"/>
                  </a:cubicBezTo>
                  <a:cubicBezTo>
                    <a:pt x="11043" y="7854"/>
                    <a:pt x="11314" y="12684"/>
                    <a:pt x="13300" y="13953"/>
                  </a:cubicBezTo>
                  <a:cubicBezTo>
                    <a:pt x="15286" y="15225"/>
                    <a:pt x="13300" y="17511"/>
                    <a:pt x="14293" y="18529"/>
                  </a:cubicBezTo>
                  <a:cubicBezTo>
                    <a:pt x="15286" y="19543"/>
                    <a:pt x="20522" y="19292"/>
                    <a:pt x="20884" y="18023"/>
                  </a:cubicBezTo>
                  <a:cubicBezTo>
                    <a:pt x="21245" y="16751"/>
                    <a:pt x="18446" y="11667"/>
                    <a:pt x="17092" y="11667"/>
                  </a:cubicBezTo>
                  <a:close/>
                  <a:moveTo>
                    <a:pt x="17092" y="11667"/>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37" name="Google Shape;1137;p80"/>
            <p:cNvSpPr/>
            <p:nvPr/>
          </p:nvSpPr>
          <p:spPr>
            <a:xfrm>
              <a:off x="7608998" y="3047509"/>
              <a:ext cx="32050" cy="11982"/>
            </a:xfrm>
            <a:custGeom>
              <a:rect b="b" l="l" r="r" t="t"/>
              <a:pathLst>
                <a:path extrusionOk="0" h="12935" w="18284">
                  <a:moveTo>
                    <a:pt x="124" y="3201"/>
                  </a:moveTo>
                  <a:cubicBezTo>
                    <a:pt x="1695" y="9081"/>
                    <a:pt x="16629" y="17497"/>
                    <a:pt x="18202" y="9934"/>
                  </a:cubicBezTo>
                  <a:cubicBezTo>
                    <a:pt x="19773" y="2360"/>
                    <a:pt x="-1827" y="-4103"/>
                    <a:pt x="124" y="3201"/>
                  </a:cubicBezTo>
                  <a:close/>
                  <a:moveTo>
                    <a:pt x="124" y="3201"/>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38" name="Google Shape;1138;p80"/>
            <p:cNvSpPr/>
            <p:nvPr/>
          </p:nvSpPr>
          <p:spPr>
            <a:xfrm>
              <a:off x="7792139" y="3047509"/>
              <a:ext cx="26327" cy="13313"/>
            </a:xfrm>
            <a:custGeom>
              <a:rect b="b" l="l" r="r" t="t"/>
              <a:pathLst>
                <a:path extrusionOk="0" h="12914" w="16552">
                  <a:moveTo>
                    <a:pt x="470" y="6989"/>
                  </a:moveTo>
                  <a:cubicBezTo>
                    <a:pt x="4356" y="17799"/>
                    <a:pt x="15479" y="11345"/>
                    <a:pt x="16454" y="6989"/>
                  </a:cubicBezTo>
                  <a:cubicBezTo>
                    <a:pt x="18181" y="-732"/>
                    <a:pt x="-3419" y="-3801"/>
                    <a:pt x="470" y="6989"/>
                  </a:cubicBezTo>
                  <a:close/>
                  <a:moveTo>
                    <a:pt x="470" y="6989"/>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39" name="Google Shape;1139;p80"/>
            <p:cNvSpPr/>
            <p:nvPr/>
          </p:nvSpPr>
          <p:spPr>
            <a:xfrm>
              <a:off x="7892865" y="4432050"/>
              <a:ext cx="48075" cy="22632"/>
            </a:xfrm>
            <a:custGeom>
              <a:rect b="b" l="l" r="r" t="t"/>
              <a:pathLst>
                <a:path extrusionOk="0" h="17308" w="18410">
                  <a:moveTo>
                    <a:pt x="7559" y="77"/>
                  </a:moveTo>
                  <a:cubicBezTo>
                    <a:pt x="4672" y="-1132"/>
                    <a:pt x="-2256" y="12251"/>
                    <a:pt x="733" y="15678"/>
                  </a:cubicBezTo>
                  <a:cubicBezTo>
                    <a:pt x="3881" y="19274"/>
                    <a:pt x="10449" y="1270"/>
                    <a:pt x="7559" y="77"/>
                  </a:cubicBezTo>
                  <a:close/>
                  <a:moveTo>
                    <a:pt x="18326" y="6676"/>
                  </a:moveTo>
                  <a:cubicBezTo>
                    <a:pt x="16227" y="-2326"/>
                    <a:pt x="6510" y="14477"/>
                    <a:pt x="8611" y="16879"/>
                  </a:cubicBezTo>
                  <a:cubicBezTo>
                    <a:pt x="10711" y="19274"/>
                    <a:pt x="19344" y="11034"/>
                    <a:pt x="18326" y="6676"/>
                  </a:cubicBezTo>
                  <a:close/>
                  <a:moveTo>
                    <a:pt x="18326" y="6676"/>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40" name="Google Shape;1140;p80"/>
            <p:cNvSpPr/>
            <p:nvPr/>
          </p:nvSpPr>
          <p:spPr>
            <a:xfrm>
              <a:off x="7407544" y="3367018"/>
              <a:ext cx="255252" cy="118486"/>
            </a:xfrm>
            <a:custGeom>
              <a:rect b="b" l="l" r="r" t="t"/>
              <a:pathLst>
                <a:path extrusionOk="0" h="20896" w="21034">
                  <a:moveTo>
                    <a:pt x="159" y="4555"/>
                  </a:moveTo>
                  <a:cubicBezTo>
                    <a:pt x="-413" y="6685"/>
                    <a:pt x="724" y="8761"/>
                    <a:pt x="961" y="7819"/>
                  </a:cubicBezTo>
                  <a:cubicBezTo>
                    <a:pt x="1247" y="6685"/>
                    <a:pt x="732" y="2426"/>
                    <a:pt x="159" y="4555"/>
                  </a:cubicBezTo>
                  <a:close/>
                  <a:moveTo>
                    <a:pt x="20530" y="5471"/>
                  </a:moveTo>
                  <a:cubicBezTo>
                    <a:pt x="20052" y="4138"/>
                    <a:pt x="19725" y="3322"/>
                    <a:pt x="19606" y="3694"/>
                  </a:cubicBezTo>
                  <a:cubicBezTo>
                    <a:pt x="19486" y="4065"/>
                    <a:pt x="18978" y="4213"/>
                    <a:pt x="18620" y="3694"/>
                  </a:cubicBezTo>
                  <a:cubicBezTo>
                    <a:pt x="18262" y="3178"/>
                    <a:pt x="18083" y="2215"/>
                    <a:pt x="17814" y="2215"/>
                  </a:cubicBezTo>
                  <a:cubicBezTo>
                    <a:pt x="17565" y="2215"/>
                    <a:pt x="16702" y="1002"/>
                    <a:pt x="16221" y="0"/>
                  </a:cubicBezTo>
                  <a:cubicBezTo>
                    <a:pt x="16216" y="157"/>
                    <a:pt x="16214" y="308"/>
                    <a:pt x="16220" y="437"/>
                  </a:cubicBezTo>
                  <a:cubicBezTo>
                    <a:pt x="16248" y="1076"/>
                    <a:pt x="15819" y="1503"/>
                    <a:pt x="15333" y="1574"/>
                  </a:cubicBezTo>
                  <a:cubicBezTo>
                    <a:pt x="14846" y="1647"/>
                    <a:pt x="14903" y="2994"/>
                    <a:pt x="14903" y="3916"/>
                  </a:cubicBezTo>
                  <a:cubicBezTo>
                    <a:pt x="14903" y="4839"/>
                    <a:pt x="14502" y="4839"/>
                    <a:pt x="14331" y="5832"/>
                  </a:cubicBezTo>
                  <a:cubicBezTo>
                    <a:pt x="14159" y="6825"/>
                    <a:pt x="14388" y="7038"/>
                    <a:pt x="13987" y="7535"/>
                  </a:cubicBezTo>
                  <a:cubicBezTo>
                    <a:pt x="13586" y="8032"/>
                    <a:pt x="13472" y="8885"/>
                    <a:pt x="13701" y="9737"/>
                  </a:cubicBezTo>
                  <a:cubicBezTo>
                    <a:pt x="13929" y="10588"/>
                    <a:pt x="13672" y="11367"/>
                    <a:pt x="13615" y="11865"/>
                  </a:cubicBezTo>
                  <a:cubicBezTo>
                    <a:pt x="13558" y="12364"/>
                    <a:pt x="13958" y="12575"/>
                    <a:pt x="14359" y="13497"/>
                  </a:cubicBezTo>
                  <a:cubicBezTo>
                    <a:pt x="14760" y="14418"/>
                    <a:pt x="14817" y="13143"/>
                    <a:pt x="14989" y="13852"/>
                  </a:cubicBezTo>
                  <a:cubicBezTo>
                    <a:pt x="15161" y="14562"/>
                    <a:pt x="14874" y="15841"/>
                    <a:pt x="14417" y="15841"/>
                  </a:cubicBezTo>
                  <a:cubicBezTo>
                    <a:pt x="14382" y="15841"/>
                    <a:pt x="14346" y="15864"/>
                    <a:pt x="14311" y="15883"/>
                  </a:cubicBezTo>
                  <a:cubicBezTo>
                    <a:pt x="14549" y="16498"/>
                    <a:pt x="14674" y="17132"/>
                    <a:pt x="14561" y="17529"/>
                  </a:cubicBezTo>
                  <a:cubicBezTo>
                    <a:pt x="14353" y="18272"/>
                    <a:pt x="14173" y="18272"/>
                    <a:pt x="14561" y="19159"/>
                  </a:cubicBezTo>
                  <a:cubicBezTo>
                    <a:pt x="14949" y="20043"/>
                    <a:pt x="15218" y="18715"/>
                    <a:pt x="15546" y="19824"/>
                  </a:cubicBezTo>
                  <a:cubicBezTo>
                    <a:pt x="15875" y="20935"/>
                    <a:pt x="16143" y="21600"/>
                    <a:pt x="16471" y="19677"/>
                  </a:cubicBezTo>
                  <a:cubicBezTo>
                    <a:pt x="16799" y="17751"/>
                    <a:pt x="17039" y="15016"/>
                    <a:pt x="17635" y="14571"/>
                  </a:cubicBezTo>
                  <a:cubicBezTo>
                    <a:pt x="18232" y="14125"/>
                    <a:pt x="19456" y="13537"/>
                    <a:pt x="20172" y="11165"/>
                  </a:cubicBezTo>
                  <a:cubicBezTo>
                    <a:pt x="20888" y="8799"/>
                    <a:pt x="20509" y="8664"/>
                    <a:pt x="20888" y="7912"/>
                  </a:cubicBezTo>
                  <a:cubicBezTo>
                    <a:pt x="21187" y="7322"/>
                    <a:pt x="21008" y="6801"/>
                    <a:pt x="20530" y="5471"/>
                  </a:cubicBezTo>
                  <a:close/>
                  <a:moveTo>
                    <a:pt x="20530" y="5471"/>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41" name="Google Shape;1141;p80"/>
            <p:cNvSpPr/>
            <p:nvPr/>
          </p:nvSpPr>
          <p:spPr>
            <a:xfrm>
              <a:off x="7700569" y="1299524"/>
              <a:ext cx="961487" cy="834718"/>
            </a:xfrm>
            <a:custGeom>
              <a:rect b="b" l="l" r="r" t="t"/>
              <a:pathLst>
                <a:path extrusionOk="0" h="21544" w="21600">
                  <a:moveTo>
                    <a:pt x="7395" y="14119"/>
                  </a:moveTo>
                  <a:cubicBezTo>
                    <a:pt x="7405" y="13896"/>
                    <a:pt x="7217" y="14035"/>
                    <a:pt x="7113" y="13770"/>
                  </a:cubicBezTo>
                  <a:cubicBezTo>
                    <a:pt x="7009" y="13505"/>
                    <a:pt x="6476" y="13395"/>
                    <a:pt x="6425" y="13603"/>
                  </a:cubicBezTo>
                  <a:cubicBezTo>
                    <a:pt x="6404" y="13687"/>
                    <a:pt x="6237" y="13812"/>
                    <a:pt x="6373" y="14007"/>
                  </a:cubicBezTo>
                  <a:cubicBezTo>
                    <a:pt x="6508" y="14203"/>
                    <a:pt x="6602" y="14119"/>
                    <a:pt x="6758" y="14314"/>
                  </a:cubicBezTo>
                  <a:cubicBezTo>
                    <a:pt x="6915" y="14509"/>
                    <a:pt x="7384" y="14342"/>
                    <a:pt x="7395" y="14119"/>
                  </a:cubicBezTo>
                  <a:close/>
                  <a:moveTo>
                    <a:pt x="20390" y="1966"/>
                  </a:moveTo>
                  <a:cubicBezTo>
                    <a:pt x="20004" y="1966"/>
                    <a:pt x="19691" y="2049"/>
                    <a:pt x="19671" y="2412"/>
                  </a:cubicBezTo>
                  <a:cubicBezTo>
                    <a:pt x="19650" y="2775"/>
                    <a:pt x="19159" y="2342"/>
                    <a:pt x="18951" y="2468"/>
                  </a:cubicBezTo>
                  <a:cubicBezTo>
                    <a:pt x="18742" y="2593"/>
                    <a:pt x="18846" y="2175"/>
                    <a:pt x="18638" y="2314"/>
                  </a:cubicBezTo>
                  <a:cubicBezTo>
                    <a:pt x="18429" y="2454"/>
                    <a:pt x="18200" y="2789"/>
                    <a:pt x="17950" y="2928"/>
                  </a:cubicBezTo>
                  <a:cubicBezTo>
                    <a:pt x="17699" y="3068"/>
                    <a:pt x="17512" y="3416"/>
                    <a:pt x="17355" y="3444"/>
                  </a:cubicBezTo>
                  <a:cubicBezTo>
                    <a:pt x="17199" y="3472"/>
                    <a:pt x="17689" y="2803"/>
                    <a:pt x="17939" y="2468"/>
                  </a:cubicBezTo>
                  <a:cubicBezTo>
                    <a:pt x="18189" y="2133"/>
                    <a:pt x="18054" y="1742"/>
                    <a:pt x="17720" y="1784"/>
                  </a:cubicBezTo>
                  <a:cubicBezTo>
                    <a:pt x="17386" y="1826"/>
                    <a:pt x="17459" y="2105"/>
                    <a:pt x="17272" y="2161"/>
                  </a:cubicBezTo>
                  <a:cubicBezTo>
                    <a:pt x="17084" y="2217"/>
                    <a:pt x="16187" y="2817"/>
                    <a:pt x="16145" y="2635"/>
                  </a:cubicBezTo>
                  <a:cubicBezTo>
                    <a:pt x="16103" y="2454"/>
                    <a:pt x="16886" y="2147"/>
                    <a:pt x="16875" y="2021"/>
                  </a:cubicBezTo>
                  <a:cubicBezTo>
                    <a:pt x="16865" y="1895"/>
                    <a:pt x="15884" y="1882"/>
                    <a:pt x="15446" y="1966"/>
                  </a:cubicBezTo>
                  <a:cubicBezTo>
                    <a:pt x="15008" y="2049"/>
                    <a:pt x="14236" y="2384"/>
                    <a:pt x="14226" y="2217"/>
                  </a:cubicBezTo>
                  <a:cubicBezTo>
                    <a:pt x="14216" y="2049"/>
                    <a:pt x="15123" y="1812"/>
                    <a:pt x="15582" y="1742"/>
                  </a:cubicBezTo>
                  <a:cubicBezTo>
                    <a:pt x="16051" y="1671"/>
                    <a:pt x="16886" y="1784"/>
                    <a:pt x="17240" y="1589"/>
                  </a:cubicBezTo>
                  <a:cubicBezTo>
                    <a:pt x="17595" y="1393"/>
                    <a:pt x="18127" y="1380"/>
                    <a:pt x="18221" y="1226"/>
                  </a:cubicBezTo>
                  <a:cubicBezTo>
                    <a:pt x="18315" y="1072"/>
                    <a:pt x="17814" y="863"/>
                    <a:pt x="17564" y="877"/>
                  </a:cubicBezTo>
                  <a:cubicBezTo>
                    <a:pt x="17313" y="891"/>
                    <a:pt x="17063" y="849"/>
                    <a:pt x="17084" y="682"/>
                  </a:cubicBezTo>
                  <a:cubicBezTo>
                    <a:pt x="17105" y="514"/>
                    <a:pt x="16698" y="472"/>
                    <a:pt x="16656" y="347"/>
                  </a:cubicBezTo>
                  <a:cubicBezTo>
                    <a:pt x="16614" y="221"/>
                    <a:pt x="15832" y="319"/>
                    <a:pt x="15665" y="179"/>
                  </a:cubicBezTo>
                  <a:cubicBezTo>
                    <a:pt x="15499" y="40"/>
                    <a:pt x="15008" y="-30"/>
                    <a:pt x="14591" y="12"/>
                  </a:cubicBezTo>
                  <a:cubicBezTo>
                    <a:pt x="14174" y="54"/>
                    <a:pt x="13319" y="40"/>
                    <a:pt x="13121" y="68"/>
                  </a:cubicBezTo>
                  <a:cubicBezTo>
                    <a:pt x="12922" y="95"/>
                    <a:pt x="12797" y="193"/>
                    <a:pt x="12620" y="179"/>
                  </a:cubicBezTo>
                  <a:cubicBezTo>
                    <a:pt x="12443" y="166"/>
                    <a:pt x="12171" y="249"/>
                    <a:pt x="12276" y="403"/>
                  </a:cubicBezTo>
                  <a:cubicBezTo>
                    <a:pt x="12465" y="680"/>
                    <a:pt x="11994" y="793"/>
                    <a:pt x="12026" y="584"/>
                  </a:cubicBezTo>
                  <a:cubicBezTo>
                    <a:pt x="12057" y="375"/>
                    <a:pt x="11619" y="277"/>
                    <a:pt x="11483" y="430"/>
                  </a:cubicBezTo>
                  <a:cubicBezTo>
                    <a:pt x="11329" y="605"/>
                    <a:pt x="10628" y="249"/>
                    <a:pt x="10524" y="430"/>
                  </a:cubicBezTo>
                  <a:cubicBezTo>
                    <a:pt x="10419" y="612"/>
                    <a:pt x="9595" y="556"/>
                    <a:pt x="9355" y="612"/>
                  </a:cubicBezTo>
                  <a:cubicBezTo>
                    <a:pt x="9116" y="668"/>
                    <a:pt x="9731" y="905"/>
                    <a:pt x="9710" y="1045"/>
                  </a:cubicBezTo>
                  <a:cubicBezTo>
                    <a:pt x="9689" y="1184"/>
                    <a:pt x="8928" y="1045"/>
                    <a:pt x="9084" y="1296"/>
                  </a:cubicBezTo>
                  <a:cubicBezTo>
                    <a:pt x="9241" y="1547"/>
                    <a:pt x="9741" y="1728"/>
                    <a:pt x="9981" y="2049"/>
                  </a:cubicBezTo>
                  <a:cubicBezTo>
                    <a:pt x="10221" y="2370"/>
                    <a:pt x="9793" y="2175"/>
                    <a:pt x="9522" y="1937"/>
                  </a:cubicBezTo>
                  <a:cubicBezTo>
                    <a:pt x="9251" y="1700"/>
                    <a:pt x="8907" y="1784"/>
                    <a:pt x="8740" y="1547"/>
                  </a:cubicBezTo>
                  <a:cubicBezTo>
                    <a:pt x="8573" y="1309"/>
                    <a:pt x="7947" y="1128"/>
                    <a:pt x="7791" y="1268"/>
                  </a:cubicBezTo>
                  <a:cubicBezTo>
                    <a:pt x="7605" y="1434"/>
                    <a:pt x="8218" y="1742"/>
                    <a:pt x="8218" y="1924"/>
                  </a:cubicBezTo>
                  <a:cubicBezTo>
                    <a:pt x="8218" y="2105"/>
                    <a:pt x="7801" y="1882"/>
                    <a:pt x="7728" y="1951"/>
                  </a:cubicBezTo>
                  <a:cubicBezTo>
                    <a:pt x="7655" y="2021"/>
                    <a:pt x="7290" y="1477"/>
                    <a:pt x="7082" y="1477"/>
                  </a:cubicBezTo>
                  <a:cubicBezTo>
                    <a:pt x="6873" y="1477"/>
                    <a:pt x="7051" y="1728"/>
                    <a:pt x="7051" y="2077"/>
                  </a:cubicBezTo>
                  <a:cubicBezTo>
                    <a:pt x="7051" y="2426"/>
                    <a:pt x="6644" y="2635"/>
                    <a:pt x="6758" y="2398"/>
                  </a:cubicBezTo>
                  <a:cubicBezTo>
                    <a:pt x="6873" y="2161"/>
                    <a:pt x="6790" y="1547"/>
                    <a:pt x="6571" y="1435"/>
                  </a:cubicBezTo>
                  <a:cubicBezTo>
                    <a:pt x="6352" y="1323"/>
                    <a:pt x="5789" y="1673"/>
                    <a:pt x="5496" y="1658"/>
                  </a:cubicBezTo>
                  <a:cubicBezTo>
                    <a:pt x="5205" y="1645"/>
                    <a:pt x="4819" y="1770"/>
                    <a:pt x="5069" y="1966"/>
                  </a:cubicBezTo>
                  <a:cubicBezTo>
                    <a:pt x="5319" y="2161"/>
                    <a:pt x="5058" y="2272"/>
                    <a:pt x="4839" y="2063"/>
                  </a:cubicBezTo>
                  <a:cubicBezTo>
                    <a:pt x="4620" y="1854"/>
                    <a:pt x="3901" y="2063"/>
                    <a:pt x="4047" y="2203"/>
                  </a:cubicBezTo>
                  <a:cubicBezTo>
                    <a:pt x="4193" y="2342"/>
                    <a:pt x="4245" y="2747"/>
                    <a:pt x="4151" y="2914"/>
                  </a:cubicBezTo>
                  <a:cubicBezTo>
                    <a:pt x="4057" y="3082"/>
                    <a:pt x="3755" y="2747"/>
                    <a:pt x="3473" y="2775"/>
                  </a:cubicBezTo>
                  <a:cubicBezTo>
                    <a:pt x="3192" y="2803"/>
                    <a:pt x="1794" y="3696"/>
                    <a:pt x="1877" y="3933"/>
                  </a:cubicBezTo>
                  <a:cubicBezTo>
                    <a:pt x="1961" y="4170"/>
                    <a:pt x="2555" y="3975"/>
                    <a:pt x="2743" y="4114"/>
                  </a:cubicBezTo>
                  <a:cubicBezTo>
                    <a:pt x="2931" y="4254"/>
                    <a:pt x="2680" y="4770"/>
                    <a:pt x="2451" y="4980"/>
                  </a:cubicBezTo>
                  <a:cubicBezTo>
                    <a:pt x="2222" y="5189"/>
                    <a:pt x="1366" y="4993"/>
                    <a:pt x="1345" y="5244"/>
                  </a:cubicBezTo>
                  <a:cubicBezTo>
                    <a:pt x="1325" y="5496"/>
                    <a:pt x="0" y="5537"/>
                    <a:pt x="0" y="5942"/>
                  </a:cubicBezTo>
                  <a:cubicBezTo>
                    <a:pt x="0" y="6096"/>
                    <a:pt x="63" y="6249"/>
                    <a:pt x="209" y="6291"/>
                  </a:cubicBezTo>
                  <a:cubicBezTo>
                    <a:pt x="396" y="6345"/>
                    <a:pt x="626" y="6263"/>
                    <a:pt x="793" y="6514"/>
                  </a:cubicBezTo>
                  <a:cubicBezTo>
                    <a:pt x="960" y="6765"/>
                    <a:pt x="1429" y="6780"/>
                    <a:pt x="1752" y="6612"/>
                  </a:cubicBezTo>
                  <a:cubicBezTo>
                    <a:pt x="2076" y="6445"/>
                    <a:pt x="2315" y="6640"/>
                    <a:pt x="2305" y="6891"/>
                  </a:cubicBezTo>
                  <a:cubicBezTo>
                    <a:pt x="2295" y="7142"/>
                    <a:pt x="1575" y="6793"/>
                    <a:pt x="1356" y="6975"/>
                  </a:cubicBezTo>
                  <a:cubicBezTo>
                    <a:pt x="1137" y="7156"/>
                    <a:pt x="459" y="7002"/>
                    <a:pt x="490" y="7198"/>
                  </a:cubicBezTo>
                  <a:cubicBezTo>
                    <a:pt x="521" y="7393"/>
                    <a:pt x="855" y="7351"/>
                    <a:pt x="1126" y="7421"/>
                  </a:cubicBezTo>
                  <a:cubicBezTo>
                    <a:pt x="1397" y="7491"/>
                    <a:pt x="1147" y="7644"/>
                    <a:pt x="1137" y="7798"/>
                  </a:cubicBezTo>
                  <a:cubicBezTo>
                    <a:pt x="1126" y="7952"/>
                    <a:pt x="1283" y="7923"/>
                    <a:pt x="1554" y="8105"/>
                  </a:cubicBezTo>
                  <a:cubicBezTo>
                    <a:pt x="1825" y="8286"/>
                    <a:pt x="2274" y="8398"/>
                    <a:pt x="2128" y="8189"/>
                  </a:cubicBezTo>
                  <a:cubicBezTo>
                    <a:pt x="1982" y="7979"/>
                    <a:pt x="2409" y="8007"/>
                    <a:pt x="2482" y="8133"/>
                  </a:cubicBezTo>
                  <a:cubicBezTo>
                    <a:pt x="2555" y="8258"/>
                    <a:pt x="2753" y="7952"/>
                    <a:pt x="2952" y="8021"/>
                  </a:cubicBezTo>
                  <a:cubicBezTo>
                    <a:pt x="3150" y="8091"/>
                    <a:pt x="3223" y="7770"/>
                    <a:pt x="3379" y="7910"/>
                  </a:cubicBezTo>
                  <a:cubicBezTo>
                    <a:pt x="3536" y="8049"/>
                    <a:pt x="4266" y="8133"/>
                    <a:pt x="4516" y="8314"/>
                  </a:cubicBezTo>
                  <a:cubicBezTo>
                    <a:pt x="4766" y="8496"/>
                    <a:pt x="5111" y="8538"/>
                    <a:pt x="5079" y="8803"/>
                  </a:cubicBezTo>
                  <a:cubicBezTo>
                    <a:pt x="5048" y="9068"/>
                    <a:pt x="5288" y="9263"/>
                    <a:pt x="5570" y="9430"/>
                  </a:cubicBezTo>
                  <a:cubicBezTo>
                    <a:pt x="5851" y="9598"/>
                    <a:pt x="5903" y="9961"/>
                    <a:pt x="5893" y="10198"/>
                  </a:cubicBezTo>
                  <a:cubicBezTo>
                    <a:pt x="5882" y="10435"/>
                    <a:pt x="6195" y="10602"/>
                    <a:pt x="6143" y="10714"/>
                  </a:cubicBezTo>
                  <a:cubicBezTo>
                    <a:pt x="6091" y="10826"/>
                    <a:pt x="6133" y="10979"/>
                    <a:pt x="6320" y="11203"/>
                  </a:cubicBezTo>
                  <a:cubicBezTo>
                    <a:pt x="6508" y="11426"/>
                    <a:pt x="6028" y="11593"/>
                    <a:pt x="6143" y="11789"/>
                  </a:cubicBezTo>
                  <a:cubicBezTo>
                    <a:pt x="6258" y="11984"/>
                    <a:pt x="5976" y="12361"/>
                    <a:pt x="6310" y="12431"/>
                  </a:cubicBezTo>
                  <a:cubicBezTo>
                    <a:pt x="6644" y="12500"/>
                    <a:pt x="6592" y="12124"/>
                    <a:pt x="6842" y="12124"/>
                  </a:cubicBezTo>
                  <a:cubicBezTo>
                    <a:pt x="7092" y="12124"/>
                    <a:pt x="6832" y="12417"/>
                    <a:pt x="6967" y="12598"/>
                  </a:cubicBezTo>
                  <a:cubicBezTo>
                    <a:pt x="7103" y="12779"/>
                    <a:pt x="7384" y="12737"/>
                    <a:pt x="7645" y="13030"/>
                  </a:cubicBezTo>
                  <a:cubicBezTo>
                    <a:pt x="7906" y="13323"/>
                    <a:pt x="7739" y="13463"/>
                    <a:pt x="7499" y="13226"/>
                  </a:cubicBezTo>
                  <a:cubicBezTo>
                    <a:pt x="7259" y="12989"/>
                    <a:pt x="6560" y="13045"/>
                    <a:pt x="6560" y="13128"/>
                  </a:cubicBezTo>
                  <a:cubicBezTo>
                    <a:pt x="6560" y="13212"/>
                    <a:pt x="7332" y="13798"/>
                    <a:pt x="7509" y="13714"/>
                  </a:cubicBezTo>
                  <a:cubicBezTo>
                    <a:pt x="7687" y="13630"/>
                    <a:pt x="7927" y="14063"/>
                    <a:pt x="7822" y="14203"/>
                  </a:cubicBezTo>
                  <a:cubicBezTo>
                    <a:pt x="7718" y="14342"/>
                    <a:pt x="7770" y="14691"/>
                    <a:pt x="7749" y="14859"/>
                  </a:cubicBezTo>
                  <a:cubicBezTo>
                    <a:pt x="7728" y="15026"/>
                    <a:pt x="7468" y="14859"/>
                    <a:pt x="7301" y="14887"/>
                  </a:cubicBezTo>
                  <a:cubicBezTo>
                    <a:pt x="7134" y="14914"/>
                    <a:pt x="7019" y="14984"/>
                    <a:pt x="7019" y="15221"/>
                  </a:cubicBezTo>
                  <a:cubicBezTo>
                    <a:pt x="7019" y="15459"/>
                    <a:pt x="6758" y="15626"/>
                    <a:pt x="6727" y="15919"/>
                  </a:cubicBezTo>
                  <a:cubicBezTo>
                    <a:pt x="6696" y="16212"/>
                    <a:pt x="6936" y="16198"/>
                    <a:pt x="7071" y="16324"/>
                  </a:cubicBezTo>
                  <a:cubicBezTo>
                    <a:pt x="7207" y="16450"/>
                    <a:pt x="6821" y="16533"/>
                    <a:pt x="6800" y="16742"/>
                  </a:cubicBezTo>
                  <a:cubicBezTo>
                    <a:pt x="6779" y="16952"/>
                    <a:pt x="7155" y="17329"/>
                    <a:pt x="7290" y="17426"/>
                  </a:cubicBezTo>
                  <a:cubicBezTo>
                    <a:pt x="7426" y="17524"/>
                    <a:pt x="7301" y="17998"/>
                    <a:pt x="7353" y="18235"/>
                  </a:cubicBezTo>
                  <a:cubicBezTo>
                    <a:pt x="7405" y="18473"/>
                    <a:pt x="7583" y="18179"/>
                    <a:pt x="7561" y="18486"/>
                  </a:cubicBezTo>
                  <a:cubicBezTo>
                    <a:pt x="7541" y="18793"/>
                    <a:pt x="7728" y="18779"/>
                    <a:pt x="7739" y="18961"/>
                  </a:cubicBezTo>
                  <a:cubicBezTo>
                    <a:pt x="7749" y="19142"/>
                    <a:pt x="8073" y="19114"/>
                    <a:pt x="8010" y="19365"/>
                  </a:cubicBezTo>
                  <a:cubicBezTo>
                    <a:pt x="7947" y="19617"/>
                    <a:pt x="8104" y="19798"/>
                    <a:pt x="8177" y="19937"/>
                  </a:cubicBezTo>
                  <a:cubicBezTo>
                    <a:pt x="8250" y="20077"/>
                    <a:pt x="8521" y="20314"/>
                    <a:pt x="8573" y="20496"/>
                  </a:cubicBezTo>
                  <a:cubicBezTo>
                    <a:pt x="8625" y="20677"/>
                    <a:pt x="8782" y="20914"/>
                    <a:pt x="8969" y="20845"/>
                  </a:cubicBezTo>
                  <a:cubicBezTo>
                    <a:pt x="9157" y="20775"/>
                    <a:pt x="9168" y="21012"/>
                    <a:pt x="9314" y="20984"/>
                  </a:cubicBezTo>
                  <a:cubicBezTo>
                    <a:pt x="9460" y="20956"/>
                    <a:pt x="9689" y="21068"/>
                    <a:pt x="9731" y="21221"/>
                  </a:cubicBezTo>
                  <a:cubicBezTo>
                    <a:pt x="9773" y="21375"/>
                    <a:pt x="10221" y="21514"/>
                    <a:pt x="10346" y="21542"/>
                  </a:cubicBezTo>
                  <a:cubicBezTo>
                    <a:pt x="10471" y="21570"/>
                    <a:pt x="10492" y="21263"/>
                    <a:pt x="10607" y="21180"/>
                  </a:cubicBezTo>
                  <a:cubicBezTo>
                    <a:pt x="10722" y="21096"/>
                    <a:pt x="10680" y="20482"/>
                    <a:pt x="10784" y="20440"/>
                  </a:cubicBezTo>
                  <a:cubicBezTo>
                    <a:pt x="10889" y="20398"/>
                    <a:pt x="10857" y="19756"/>
                    <a:pt x="10753" y="19700"/>
                  </a:cubicBezTo>
                  <a:cubicBezTo>
                    <a:pt x="10649" y="19644"/>
                    <a:pt x="10690" y="19421"/>
                    <a:pt x="10930" y="19463"/>
                  </a:cubicBezTo>
                  <a:cubicBezTo>
                    <a:pt x="11170" y="19505"/>
                    <a:pt x="11087" y="19184"/>
                    <a:pt x="11201" y="19142"/>
                  </a:cubicBezTo>
                  <a:cubicBezTo>
                    <a:pt x="11316" y="19100"/>
                    <a:pt x="11264" y="18807"/>
                    <a:pt x="11347" y="18779"/>
                  </a:cubicBezTo>
                  <a:cubicBezTo>
                    <a:pt x="11431" y="18751"/>
                    <a:pt x="11420" y="18556"/>
                    <a:pt x="11358" y="18444"/>
                  </a:cubicBezTo>
                  <a:cubicBezTo>
                    <a:pt x="11295" y="18333"/>
                    <a:pt x="11368" y="18249"/>
                    <a:pt x="11494" y="18221"/>
                  </a:cubicBezTo>
                  <a:cubicBezTo>
                    <a:pt x="11619" y="18193"/>
                    <a:pt x="11588" y="17956"/>
                    <a:pt x="11420" y="17872"/>
                  </a:cubicBezTo>
                  <a:cubicBezTo>
                    <a:pt x="11254" y="17789"/>
                    <a:pt x="11306" y="17538"/>
                    <a:pt x="11473" y="17691"/>
                  </a:cubicBezTo>
                  <a:cubicBezTo>
                    <a:pt x="11639" y="17844"/>
                    <a:pt x="11765" y="17733"/>
                    <a:pt x="11671" y="17565"/>
                  </a:cubicBezTo>
                  <a:cubicBezTo>
                    <a:pt x="11577" y="17398"/>
                    <a:pt x="11785" y="17314"/>
                    <a:pt x="12004" y="17286"/>
                  </a:cubicBezTo>
                  <a:cubicBezTo>
                    <a:pt x="12224" y="17258"/>
                    <a:pt x="12338" y="17105"/>
                    <a:pt x="12297" y="16881"/>
                  </a:cubicBezTo>
                  <a:cubicBezTo>
                    <a:pt x="12255" y="16659"/>
                    <a:pt x="12547" y="16672"/>
                    <a:pt x="12474" y="16868"/>
                  </a:cubicBezTo>
                  <a:cubicBezTo>
                    <a:pt x="12401" y="17063"/>
                    <a:pt x="12443" y="17258"/>
                    <a:pt x="12547" y="17119"/>
                  </a:cubicBezTo>
                  <a:cubicBezTo>
                    <a:pt x="12651" y="16979"/>
                    <a:pt x="12849" y="17077"/>
                    <a:pt x="13204" y="16938"/>
                  </a:cubicBezTo>
                  <a:cubicBezTo>
                    <a:pt x="13559" y="16798"/>
                    <a:pt x="13903" y="16407"/>
                    <a:pt x="13986" y="16031"/>
                  </a:cubicBezTo>
                  <a:cubicBezTo>
                    <a:pt x="14070" y="15654"/>
                    <a:pt x="14476" y="15696"/>
                    <a:pt x="14424" y="15445"/>
                  </a:cubicBezTo>
                  <a:cubicBezTo>
                    <a:pt x="14372" y="15193"/>
                    <a:pt x="14497" y="15096"/>
                    <a:pt x="14758" y="15263"/>
                  </a:cubicBezTo>
                  <a:cubicBezTo>
                    <a:pt x="15019" y="15431"/>
                    <a:pt x="14810" y="15152"/>
                    <a:pt x="15102" y="15152"/>
                  </a:cubicBezTo>
                  <a:cubicBezTo>
                    <a:pt x="15394" y="15152"/>
                    <a:pt x="15342" y="15012"/>
                    <a:pt x="15624" y="14998"/>
                  </a:cubicBezTo>
                  <a:cubicBezTo>
                    <a:pt x="15905" y="14984"/>
                    <a:pt x="16635" y="14817"/>
                    <a:pt x="16886" y="14538"/>
                  </a:cubicBezTo>
                  <a:cubicBezTo>
                    <a:pt x="17136" y="14258"/>
                    <a:pt x="17668" y="14021"/>
                    <a:pt x="17887" y="13840"/>
                  </a:cubicBezTo>
                  <a:cubicBezTo>
                    <a:pt x="18106" y="13658"/>
                    <a:pt x="18158" y="13505"/>
                    <a:pt x="18023" y="13603"/>
                  </a:cubicBezTo>
                  <a:cubicBezTo>
                    <a:pt x="17887" y="13701"/>
                    <a:pt x="17605" y="13714"/>
                    <a:pt x="17397" y="13644"/>
                  </a:cubicBezTo>
                  <a:cubicBezTo>
                    <a:pt x="17188" y="13575"/>
                    <a:pt x="16854" y="13337"/>
                    <a:pt x="16614" y="13519"/>
                  </a:cubicBezTo>
                  <a:cubicBezTo>
                    <a:pt x="16375" y="13701"/>
                    <a:pt x="16521" y="13254"/>
                    <a:pt x="16719" y="13212"/>
                  </a:cubicBezTo>
                  <a:cubicBezTo>
                    <a:pt x="16917" y="13170"/>
                    <a:pt x="16833" y="13045"/>
                    <a:pt x="16781" y="12765"/>
                  </a:cubicBezTo>
                  <a:cubicBezTo>
                    <a:pt x="16729" y="12487"/>
                    <a:pt x="17115" y="12668"/>
                    <a:pt x="17282" y="12989"/>
                  </a:cubicBezTo>
                  <a:cubicBezTo>
                    <a:pt x="17449" y="13310"/>
                    <a:pt x="17772" y="13449"/>
                    <a:pt x="18054" y="13337"/>
                  </a:cubicBezTo>
                  <a:cubicBezTo>
                    <a:pt x="18335" y="13226"/>
                    <a:pt x="18064" y="12919"/>
                    <a:pt x="18179" y="12710"/>
                  </a:cubicBezTo>
                  <a:cubicBezTo>
                    <a:pt x="18294" y="12500"/>
                    <a:pt x="17313" y="11845"/>
                    <a:pt x="17261" y="11621"/>
                  </a:cubicBezTo>
                  <a:cubicBezTo>
                    <a:pt x="17209" y="11398"/>
                    <a:pt x="17511" y="11552"/>
                    <a:pt x="17783" y="11705"/>
                  </a:cubicBezTo>
                  <a:cubicBezTo>
                    <a:pt x="18054" y="11858"/>
                    <a:pt x="18116" y="11412"/>
                    <a:pt x="18116" y="11217"/>
                  </a:cubicBezTo>
                  <a:cubicBezTo>
                    <a:pt x="18116" y="11022"/>
                    <a:pt x="17532" y="11007"/>
                    <a:pt x="17272" y="11203"/>
                  </a:cubicBezTo>
                  <a:cubicBezTo>
                    <a:pt x="17011" y="11398"/>
                    <a:pt x="16760" y="10952"/>
                    <a:pt x="17115" y="10896"/>
                  </a:cubicBezTo>
                  <a:cubicBezTo>
                    <a:pt x="17470" y="10840"/>
                    <a:pt x="17146" y="10644"/>
                    <a:pt x="17251" y="10505"/>
                  </a:cubicBezTo>
                  <a:cubicBezTo>
                    <a:pt x="17355" y="10366"/>
                    <a:pt x="17803" y="10910"/>
                    <a:pt x="18033" y="10812"/>
                  </a:cubicBezTo>
                  <a:cubicBezTo>
                    <a:pt x="18263" y="10714"/>
                    <a:pt x="18429" y="10826"/>
                    <a:pt x="18628" y="10617"/>
                  </a:cubicBezTo>
                  <a:cubicBezTo>
                    <a:pt x="18826" y="10407"/>
                    <a:pt x="18273" y="10212"/>
                    <a:pt x="18158" y="10031"/>
                  </a:cubicBezTo>
                  <a:cubicBezTo>
                    <a:pt x="18043" y="9849"/>
                    <a:pt x="18732" y="9919"/>
                    <a:pt x="18940" y="9933"/>
                  </a:cubicBezTo>
                  <a:cubicBezTo>
                    <a:pt x="19149" y="9947"/>
                    <a:pt x="19201" y="9528"/>
                    <a:pt x="19034" y="9612"/>
                  </a:cubicBezTo>
                  <a:cubicBezTo>
                    <a:pt x="18867" y="9696"/>
                    <a:pt x="18273" y="9333"/>
                    <a:pt x="18398" y="9082"/>
                  </a:cubicBezTo>
                  <a:cubicBezTo>
                    <a:pt x="18523" y="8831"/>
                    <a:pt x="18753" y="9124"/>
                    <a:pt x="19013" y="8942"/>
                  </a:cubicBezTo>
                  <a:cubicBezTo>
                    <a:pt x="19274" y="8761"/>
                    <a:pt x="19034" y="8077"/>
                    <a:pt x="18846" y="8077"/>
                  </a:cubicBezTo>
                  <a:cubicBezTo>
                    <a:pt x="18659" y="8077"/>
                    <a:pt x="18221" y="7994"/>
                    <a:pt x="18221" y="7868"/>
                  </a:cubicBezTo>
                  <a:cubicBezTo>
                    <a:pt x="18221" y="7742"/>
                    <a:pt x="17856" y="7630"/>
                    <a:pt x="17960" y="7505"/>
                  </a:cubicBezTo>
                  <a:cubicBezTo>
                    <a:pt x="18064" y="7379"/>
                    <a:pt x="18200" y="7659"/>
                    <a:pt x="18440" y="7421"/>
                  </a:cubicBezTo>
                  <a:cubicBezTo>
                    <a:pt x="18680" y="7184"/>
                    <a:pt x="19180" y="7477"/>
                    <a:pt x="19399" y="7421"/>
                  </a:cubicBezTo>
                  <a:cubicBezTo>
                    <a:pt x="19618" y="7366"/>
                    <a:pt x="19305" y="6821"/>
                    <a:pt x="19180" y="6919"/>
                  </a:cubicBezTo>
                  <a:cubicBezTo>
                    <a:pt x="19055" y="7017"/>
                    <a:pt x="18628" y="7044"/>
                    <a:pt x="18596" y="6751"/>
                  </a:cubicBezTo>
                  <a:cubicBezTo>
                    <a:pt x="18565" y="6458"/>
                    <a:pt x="19003" y="6751"/>
                    <a:pt x="19076" y="6612"/>
                  </a:cubicBezTo>
                  <a:cubicBezTo>
                    <a:pt x="19149" y="6472"/>
                    <a:pt x="18471" y="6110"/>
                    <a:pt x="18367" y="6403"/>
                  </a:cubicBezTo>
                  <a:cubicBezTo>
                    <a:pt x="18262" y="6696"/>
                    <a:pt x="17887" y="6598"/>
                    <a:pt x="18085" y="6431"/>
                  </a:cubicBezTo>
                  <a:cubicBezTo>
                    <a:pt x="18283" y="6263"/>
                    <a:pt x="18325" y="5789"/>
                    <a:pt x="18304" y="5551"/>
                  </a:cubicBezTo>
                  <a:cubicBezTo>
                    <a:pt x="18283" y="5314"/>
                    <a:pt x="19014" y="5300"/>
                    <a:pt x="18930" y="4910"/>
                  </a:cubicBezTo>
                  <a:cubicBezTo>
                    <a:pt x="18846" y="4519"/>
                    <a:pt x="19274" y="4435"/>
                    <a:pt x="19514" y="4435"/>
                  </a:cubicBezTo>
                  <a:cubicBezTo>
                    <a:pt x="19754" y="4435"/>
                    <a:pt x="19503" y="4017"/>
                    <a:pt x="19274" y="4059"/>
                  </a:cubicBezTo>
                  <a:cubicBezTo>
                    <a:pt x="19045" y="4100"/>
                    <a:pt x="18805" y="4449"/>
                    <a:pt x="18690" y="4310"/>
                  </a:cubicBezTo>
                  <a:cubicBezTo>
                    <a:pt x="18575" y="4170"/>
                    <a:pt x="18961" y="3919"/>
                    <a:pt x="19170" y="3919"/>
                  </a:cubicBezTo>
                  <a:cubicBezTo>
                    <a:pt x="19378" y="3919"/>
                    <a:pt x="19879" y="3891"/>
                    <a:pt x="20056" y="3751"/>
                  </a:cubicBezTo>
                  <a:cubicBezTo>
                    <a:pt x="20234" y="3612"/>
                    <a:pt x="19743" y="3486"/>
                    <a:pt x="19410" y="3542"/>
                  </a:cubicBezTo>
                  <a:cubicBezTo>
                    <a:pt x="19076" y="3598"/>
                    <a:pt x="19076" y="3403"/>
                    <a:pt x="19577" y="3389"/>
                  </a:cubicBezTo>
                  <a:cubicBezTo>
                    <a:pt x="20077" y="3375"/>
                    <a:pt x="19994" y="3235"/>
                    <a:pt x="20348" y="3180"/>
                  </a:cubicBezTo>
                  <a:cubicBezTo>
                    <a:pt x="20703" y="3124"/>
                    <a:pt x="20588" y="2928"/>
                    <a:pt x="20807" y="2914"/>
                  </a:cubicBezTo>
                  <a:cubicBezTo>
                    <a:pt x="21026" y="2900"/>
                    <a:pt x="21600" y="2579"/>
                    <a:pt x="21600" y="2426"/>
                  </a:cubicBezTo>
                  <a:cubicBezTo>
                    <a:pt x="21600" y="2272"/>
                    <a:pt x="20776" y="1966"/>
                    <a:pt x="20390" y="1966"/>
                  </a:cubicBezTo>
                  <a:close/>
                  <a:moveTo>
                    <a:pt x="20390" y="1966"/>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42" name="Google Shape;1142;p80"/>
            <p:cNvSpPr/>
            <p:nvPr/>
          </p:nvSpPr>
          <p:spPr>
            <a:xfrm>
              <a:off x="8249989" y="4506604"/>
              <a:ext cx="30905" cy="22632"/>
            </a:xfrm>
            <a:custGeom>
              <a:rect b="b" l="l" r="r" t="t"/>
              <a:pathLst>
                <a:path extrusionOk="0" h="15202" w="18090">
                  <a:moveTo>
                    <a:pt x="7" y="571"/>
                  </a:moveTo>
                  <a:cubicBezTo>
                    <a:pt x="774" y="5321"/>
                    <a:pt x="4241" y="3206"/>
                    <a:pt x="7704" y="7436"/>
                  </a:cubicBezTo>
                  <a:cubicBezTo>
                    <a:pt x="11169" y="11652"/>
                    <a:pt x="14252" y="19550"/>
                    <a:pt x="17714" y="12179"/>
                  </a:cubicBezTo>
                  <a:cubicBezTo>
                    <a:pt x="21179" y="4794"/>
                    <a:pt x="-421" y="-2050"/>
                    <a:pt x="7" y="571"/>
                  </a:cubicBezTo>
                  <a:close/>
                  <a:moveTo>
                    <a:pt x="7" y="571"/>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43" name="Google Shape;1143;p80"/>
            <p:cNvSpPr/>
            <p:nvPr/>
          </p:nvSpPr>
          <p:spPr>
            <a:xfrm>
              <a:off x="6748239" y="1311505"/>
              <a:ext cx="1270536" cy="1142248"/>
            </a:xfrm>
            <a:custGeom>
              <a:rect b="b" l="l" r="r" t="t"/>
              <a:pathLst>
                <a:path extrusionOk="0" h="21425" w="21389">
                  <a:moveTo>
                    <a:pt x="51" y="18246"/>
                  </a:moveTo>
                  <a:cubicBezTo>
                    <a:pt x="-160" y="18391"/>
                    <a:pt x="348" y="19084"/>
                    <a:pt x="453" y="18997"/>
                  </a:cubicBezTo>
                  <a:cubicBezTo>
                    <a:pt x="526" y="18937"/>
                    <a:pt x="328" y="18647"/>
                    <a:pt x="328" y="18468"/>
                  </a:cubicBezTo>
                  <a:cubicBezTo>
                    <a:pt x="328" y="18289"/>
                    <a:pt x="262" y="18101"/>
                    <a:pt x="51" y="18246"/>
                  </a:cubicBezTo>
                  <a:close/>
                  <a:moveTo>
                    <a:pt x="21252" y="21036"/>
                  </a:moveTo>
                  <a:cubicBezTo>
                    <a:pt x="21205" y="21148"/>
                    <a:pt x="21135" y="20955"/>
                    <a:pt x="21237" y="20854"/>
                  </a:cubicBezTo>
                  <a:cubicBezTo>
                    <a:pt x="21338" y="20753"/>
                    <a:pt x="21221" y="20712"/>
                    <a:pt x="21127" y="20773"/>
                  </a:cubicBezTo>
                  <a:cubicBezTo>
                    <a:pt x="21033" y="20834"/>
                    <a:pt x="21057" y="20500"/>
                    <a:pt x="21143" y="20439"/>
                  </a:cubicBezTo>
                  <a:cubicBezTo>
                    <a:pt x="21229" y="20378"/>
                    <a:pt x="20932" y="20257"/>
                    <a:pt x="20932" y="20368"/>
                  </a:cubicBezTo>
                  <a:cubicBezTo>
                    <a:pt x="20932" y="20480"/>
                    <a:pt x="20721" y="20408"/>
                    <a:pt x="20697" y="20307"/>
                  </a:cubicBezTo>
                  <a:cubicBezTo>
                    <a:pt x="20674" y="20206"/>
                    <a:pt x="20525" y="20176"/>
                    <a:pt x="20580" y="20105"/>
                  </a:cubicBezTo>
                  <a:cubicBezTo>
                    <a:pt x="20634" y="20034"/>
                    <a:pt x="20400" y="19994"/>
                    <a:pt x="20376" y="20115"/>
                  </a:cubicBezTo>
                  <a:cubicBezTo>
                    <a:pt x="20353" y="20236"/>
                    <a:pt x="20283" y="20034"/>
                    <a:pt x="20400" y="19872"/>
                  </a:cubicBezTo>
                  <a:cubicBezTo>
                    <a:pt x="20517" y="19710"/>
                    <a:pt x="20478" y="19568"/>
                    <a:pt x="20588" y="19487"/>
                  </a:cubicBezTo>
                  <a:cubicBezTo>
                    <a:pt x="20697" y="19406"/>
                    <a:pt x="20580" y="19315"/>
                    <a:pt x="20462" y="19376"/>
                  </a:cubicBezTo>
                  <a:cubicBezTo>
                    <a:pt x="20345" y="19436"/>
                    <a:pt x="20032" y="19994"/>
                    <a:pt x="20032" y="20145"/>
                  </a:cubicBezTo>
                  <a:cubicBezTo>
                    <a:pt x="20032" y="20297"/>
                    <a:pt x="20024" y="20480"/>
                    <a:pt x="19915" y="20469"/>
                  </a:cubicBezTo>
                  <a:cubicBezTo>
                    <a:pt x="19806" y="20459"/>
                    <a:pt x="19681" y="20591"/>
                    <a:pt x="19767" y="20672"/>
                  </a:cubicBezTo>
                  <a:cubicBezTo>
                    <a:pt x="19852" y="20753"/>
                    <a:pt x="19539" y="20983"/>
                    <a:pt x="19688" y="21087"/>
                  </a:cubicBezTo>
                  <a:cubicBezTo>
                    <a:pt x="19790" y="21158"/>
                    <a:pt x="19954" y="21056"/>
                    <a:pt x="20095" y="21077"/>
                  </a:cubicBezTo>
                  <a:cubicBezTo>
                    <a:pt x="20236" y="21097"/>
                    <a:pt x="20353" y="21107"/>
                    <a:pt x="20470" y="20996"/>
                  </a:cubicBezTo>
                  <a:cubicBezTo>
                    <a:pt x="20588" y="20884"/>
                    <a:pt x="20588" y="21097"/>
                    <a:pt x="20713" y="21077"/>
                  </a:cubicBezTo>
                  <a:cubicBezTo>
                    <a:pt x="20838" y="21056"/>
                    <a:pt x="20642" y="21208"/>
                    <a:pt x="20650" y="21320"/>
                  </a:cubicBezTo>
                  <a:cubicBezTo>
                    <a:pt x="20658" y="21431"/>
                    <a:pt x="20783" y="21259"/>
                    <a:pt x="20877" y="21198"/>
                  </a:cubicBezTo>
                  <a:cubicBezTo>
                    <a:pt x="20971" y="21137"/>
                    <a:pt x="21088" y="21198"/>
                    <a:pt x="21041" y="21300"/>
                  </a:cubicBezTo>
                  <a:cubicBezTo>
                    <a:pt x="20994" y="21400"/>
                    <a:pt x="21299" y="21502"/>
                    <a:pt x="21370" y="21340"/>
                  </a:cubicBezTo>
                  <a:cubicBezTo>
                    <a:pt x="21440" y="21178"/>
                    <a:pt x="21299" y="20925"/>
                    <a:pt x="21252" y="21036"/>
                  </a:cubicBezTo>
                  <a:close/>
                  <a:moveTo>
                    <a:pt x="18277" y="20130"/>
                  </a:moveTo>
                  <a:cubicBezTo>
                    <a:pt x="18300" y="20252"/>
                    <a:pt x="18981" y="20616"/>
                    <a:pt x="19004" y="20449"/>
                  </a:cubicBezTo>
                  <a:cubicBezTo>
                    <a:pt x="19028" y="20282"/>
                    <a:pt x="18257" y="20026"/>
                    <a:pt x="18277" y="20130"/>
                  </a:cubicBezTo>
                  <a:close/>
                  <a:moveTo>
                    <a:pt x="13878" y="7207"/>
                  </a:moveTo>
                  <a:cubicBezTo>
                    <a:pt x="13808" y="7404"/>
                    <a:pt x="14031" y="7404"/>
                    <a:pt x="14043" y="7632"/>
                  </a:cubicBezTo>
                  <a:cubicBezTo>
                    <a:pt x="14054" y="7860"/>
                    <a:pt x="14277" y="7936"/>
                    <a:pt x="14441" y="7799"/>
                  </a:cubicBezTo>
                  <a:cubicBezTo>
                    <a:pt x="14605" y="7662"/>
                    <a:pt x="15075" y="7839"/>
                    <a:pt x="15075" y="7662"/>
                  </a:cubicBezTo>
                  <a:cubicBezTo>
                    <a:pt x="15075" y="7495"/>
                    <a:pt x="14582" y="7191"/>
                    <a:pt x="14406" y="7237"/>
                  </a:cubicBezTo>
                  <a:cubicBezTo>
                    <a:pt x="14230" y="7283"/>
                    <a:pt x="13949" y="7009"/>
                    <a:pt x="13878" y="7207"/>
                  </a:cubicBezTo>
                  <a:close/>
                  <a:moveTo>
                    <a:pt x="15344" y="11155"/>
                  </a:moveTo>
                  <a:cubicBezTo>
                    <a:pt x="15485" y="11125"/>
                    <a:pt x="15459" y="10844"/>
                    <a:pt x="15380" y="10699"/>
                  </a:cubicBezTo>
                  <a:cubicBezTo>
                    <a:pt x="15321" y="10593"/>
                    <a:pt x="15169" y="10578"/>
                    <a:pt x="15040" y="10593"/>
                  </a:cubicBezTo>
                  <a:cubicBezTo>
                    <a:pt x="14910" y="10608"/>
                    <a:pt x="14688" y="10866"/>
                    <a:pt x="14805" y="11125"/>
                  </a:cubicBezTo>
                  <a:cubicBezTo>
                    <a:pt x="14922" y="11383"/>
                    <a:pt x="15204" y="11185"/>
                    <a:pt x="15344" y="11155"/>
                  </a:cubicBezTo>
                  <a:close/>
                  <a:moveTo>
                    <a:pt x="17819" y="11884"/>
                  </a:moveTo>
                  <a:cubicBezTo>
                    <a:pt x="17960" y="11899"/>
                    <a:pt x="17984" y="12127"/>
                    <a:pt x="18207" y="12370"/>
                  </a:cubicBezTo>
                  <a:cubicBezTo>
                    <a:pt x="18429" y="12613"/>
                    <a:pt x="18453" y="12446"/>
                    <a:pt x="18488" y="12279"/>
                  </a:cubicBezTo>
                  <a:cubicBezTo>
                    <a:pt x="18523" y="12112"/>
                    <a:pt x="18770" y="12248"/>
                    <a:pt x="18758" y="12081"/>
                  </a:cubicBezTo>
                  <a:cubicBezTo>
                    <a:pt x="18746" y="11914"/>
                    <a:pt x="18957" y="11717"/>
                    <a:pt x="19098" y="11641"/>
                  </a:cubicBezTo>
                  <a:cubicBezTo>
                    <a:pt x="19239" y="11565"/>
                    <a:pt x="18981" y="11383"/>
                    <a:pt x="18793" y="11398"/>
                  </a:cubicBezTo>
                  <a:cubicBezTo>
                    <a:pt x="18605" y="11413"/>
                    <a:pt x="18570" y="11246"/>
                    <a:pt x="18570" y="11140"/>
                  </a:cubicBezTo>
                  <a:cubicBezTo>
                    <a:pt x="18570" y="11033"/>
                    <a:pt x="18218" y="10775"/>
                    <a:pt x="18101" y="10821"/>
                  </a:cubicBezTo>
                  <a:cubicBezTo>
                    <a:pt x="17984" y="10866"/>
                    <a:pt x="17784" y="10624"/>
                    <a:pt x="17632" y="10608"/>
                  </a:cubicBezTo>
                  <a:cubicBezTo>
                    <a:pt x="17479" y="10593"/>
                    <a:pt x="17256" y="10441"/>
                    <a:pt x="17280" y="10229"/>
                  </a:cubicBezTo>
                  <a:cubicBezTo>
                    <a:pt x="17303" y="10016"/>
                    <a:pt x="17585" y="10289"/>
                    <a:pt x="17643" y="10122"/>
                  </a:cubicBezTo>
                  <a:cubicBezTo>
                    <a:pt x="17702" y="9955"/>
                    <a:pt x="17350" y="10046"/>
                    <a:pt x="17339" y="9925"/>
                  </a:cubicBezTo>
                  <a:cubicBezTo>
                    <a:pt x="17327" y="9803"/>
                    <a:pt x="17421" y="9849"/>
                    <a:pt x="17491" y="9773"/>
                  </a:cubicBezTo>
                  <a:cubicBezTo>
                    <a:pt x="17561" y="9697"/>
                    <a:pt x="17432" y="9545"/>
                    <a:pt x="17350" y="9484"/>
                  </a:cubicBezTo>
                  <a:cubicBezTo>
                    <a:pt x="17268" y="9424"/>
                    <a:pt x="17245" y="9606"/>
                    <a:pt x="17162" y="9606"/>
                  </a:cubicBezTo>
                  <a:cubicBezTo>
                    <a:pt x="17080" y="9606"/>
                    <a:pt x="17151" y="9439"/>
                    <a:pt x="17209" y="9333"/>
                  </a:cubicBezTo>
                  <a:cubicBezTo>
                    <a:pt x="17268" y="9226"/>
                    <a:pt x="16940" y="9105"/>
                    <a:pt x="16799" y="9165"/>
                  </a:cubicBezTo>
                  <a:cubicBezTo>
                    <a:pt x="16658" y="9226"/>
                    <a:pt x="16611" y="9120"/>
                    <a:pt x="16611" y="8998"/>
                  </a:cubicBezTo>
                  <a:cubicBezTo>
                    <a:pt x="16611" y="8877"/>
                    <a:pt x="16365" y="8998"/>
                    <a:pt x="16271" y="9090"/>
                  </a:cubicBezTo>
                  <a:cubicBezTo>
                    <a:pt x="16177" y="9181"/>
                    <a:pt x="16060" y="8998"/>
                    <a:pt x="16177" y="8983"/>
                  </a:cubicBezTo>
                  <a:cubicBezTo>
                    <a:pt x="16295" y="8968"/>
                    <a:pt x="16435" y="8847"/>
                    <a:pt x="16400" y="8710"/>
                  </a:cubicBezTo>
                  <a:cubicBezTo>
                    <a:pt x="16365" y="8573"/>
                    <a:pt x="16060" y="8558"/>
                    <a:pt x="16001" y="8725"/>
                  </a:cubicBezTo>
                  <a:cubicBezTo>
                    <a:pt x="15943" y="8892"/>
                    <a:pt x="15696" y="8543"/>
                    <a:pt x="15696" y="8406"/>
                  </a:cubicBezTo>
                  <a:cubicBezTo>
                    <a:pt x="15696" y="8270"/>
                    <a:pt x="15321" y="8391"/>
                    <a:pt x="15368" y="8163"/>
                  </a:cubicBezTo>
                  <a:cubicBezTo>
                    <a:pt x="15415" y="7936"/>
                    <a:pt x="14934" y="7875"/>
                    <a:pt x="14805" y="7875"/>
                  </a:cubicBezTo>
                  <a:cubicBezTo>
                    <a:pt x="14676" y="7875"/>
                    <a:pt x="14488" y="8011"/>
                    <a:pt x="14512" y="8163"/>
                  </a:cubicBezTo>
                  <a:cubicBezTo>
                    <a:pt x="14535" y="8315"/>
                    <a:pt x="14371" y="8254"/>
                    <a:pt x="14347" y="8087"/>
                  </a:cubicBezTo>
                  <a:cubicBezTo>
                    <a:pt x="14324" y="7920"/>
                    <a:pt x="14007" y="8270"/>
                    <a:pt x="13913" y="8270"/>
                  </a:cubicBezTo>
                  <a:cubicBezTo>
                    <a:pt x="13820" y="8270"/>
                    <a:pt x="13972" y="7829"/>
                    <a:pt x="13925" y="7693"/>
                  </a:cubicBezTo>
                  <a:cubicBezTo>
                    <a:pt x="13878" y="7556"/>
                    <a:pt x="13808" y="7510"/>
                    <a:pt x="13738" y="7283"/>
                  </a:cubicBezTo>
                  <a:cubicBezTo>
                    <a:pt x="13667" y="7055"/>
                    <a:pt x="13315" y="7146"/>
                    <a:pt x="13221" y="7283"/>
                  </a:cubicBezTo>
                  <a:cubicBezTo>
                    <a:pt x="13128" y="7419"/>
                    <a:pt x="12823" y="7358"/>
                    <a:pt x="12658" y="7571"/>
                  </a:cubicBezTo>
                  <a:cubicBezTo>
                    <a:pt x="12494" y="7784"/>
                    <a:pt x="12670" y="7996"/>
                    <a:pt x="12741" y="8072"/>
                  </a:cubicBezTo>
                  <a:cubicBezTo>
                    <a:pt x="12811" y="8148"/>
                    <a:pt x="12494" y="8270"/>
                    <a:pt x="12600" y="8391"/>
                  </a:cubicBezTo>
                  <a:cubicBezTo>
                    <a:pt x="12705" y="8513"/>
                    <a:pt x="12870" y="8452"/>
                    <a:pt x="12881" y="8649"/>
                  </a:cubicBezTo>
                  <a:cubicBezTo>
                    <a:pt x="12893" y="8847"/>
                    <a:pt x="12494" y="8589"/>
                    <a:pt x="12435" y="8422"/>
                  </a:cubicBezTo>
                  <a:cubicBezTo>
                    <a:pt x="12377" y="8254"/>
                    <a:pt x="12459" y="8103"/>
                    <a:pt x="12377" y="7981"/>
                  </a:cubicBezTo>
                  <a:cubicBezTo>
                    <a:pt x="12295" y="7860"/>
                    <a:pt x="12365" y="7708"/>
                    <a:pt x="12518" y="7495"/>
                  </a:cubicBezTo>
                  <a:cubicBezTo>
                    <a:pt x="12670" y="7283"/>
                    <a:pt x="12787" y="7313"/>
                    <a:pt x="12787" y="7191"/>
                  </a:cubicBezTo>
                  <a:cubicBezTo>
                    <a:pt x="12787" y="7070"/>
                    <a:pt x="12131" y="7070"/>
                    <a:pt x="11744" y="7525"/>
                  </a:cubicBezTo>
                  <a:cubicBezTo>
                    <a:pt x="11356" y="7981"/>
                    <a:pt x="11474" y="8589"/>
                    <a:pt x="11497" y="8710"/>
                  </a:cubicBezTo>
                  <a:cubicBezTo>
                    <a:pt x="11521" y="8832"/>
                    <a:pt x="11861" y="8771"/>
                    <a:pt x="12060" y="8847"/>
                  </a:cubicBezTo>
                  <a:cubicBezTo>
                    <a:pt x="12260" y="8923"/>
                    <a:pt x="12154" y="9029"/>
                    <a:pt x="12002" y="8998"/>
                  </a:cubicBezTo>
                  <a:cubicBezTo>
                    <a:pt x="11849" y="8968"/>
                    <a:pt x="11591" y="8907"/>
                    <a:pt x="11603" y="9044"/>
                  </a:cubicBezTo>
                  <a:cubicBezTo>
                    <a:pt x="11614" y="9181"/>
                    <a:pt x="11931" y="9439"/>
                    <a:pt x="12119" y="9378"/>
                  </a:cubicBezTo>
                  <a:cubicBezTo>
                    <a:pt x="12307" y="9317"/>
                    <a:pt x="12307" y="9317"/>
                    <a:pt x="12389" y="9454"/>
                  </a:cubicBezTo>
                  <a:cubicBezTo>
                    <a:pt x="12471" y="9591"/>
                    <a:pt x="12694" y="9545"/>
                    <a:pt x="12916" y="9560"/>
                  </a:cubicBezTo>
                  <a:cubicBezTo>
                    <a:pt x="13139" y="9576"/>
                    <a:pt x="13397" y="9682"/>
                    <a:pt x="13503" y="9697"/>
                  </a:cubicBezTo>
                  <a:cubicBezTo>
                    <a:pt x="13609" y="9712"/>
                    <a:pt x="13738" y="9621"/>
                    <a:pt x="13773" y="9545"/>
                  </a:cubicBezTo>
                  <a:cubicBezTo>
                    <a:pt x="13808" y="9469"/>
                    <a:pt x="14242" y="9667"/>
                    <a:pt x="14371" y="9651"/>
                  </a:cubicBezTo>
                  <a:cubicBezTo>
                    <a:pt x="14500" y="9636"/>
                    <a:pt x="14418" y="9484"/>
                    <a:pt x="14336" y="9439"/>
                  </a:cubicBezTo>
                  <a:cubicBezTo>
                    <a:pt x="14254" y="9393"/>
                    <a:pt x="14289" y="9196"/>
                    <a:pt x="14394" y="9272"/>
                  </a:cubicBezTo>
                  <a:cubicBezTo>
                    <a:pt x="14500" y="9348"/>
                    <a:pt x="14676" y="9393"/>
                    <a:pt x="14711" y="9530"/>
                  </a:cubicBezTo>
                  <a:cubicBezTo>
                    <a:pt x="14741" y="9646"/>
                    <a:pt x="14840" y="9591"/>
                    <a:pt x="14852" y="9697"/>
                  </a:cubicBezTo>
                  <a:cubicBezTo>
                    <a:pt x="14864" y="9803"/>
                    <a:pt x="15239" y="9925"/>
                    <a:pt x="15251" y="10046"/>
                  </a:cubicBezTo>
                  <a:cubicBezTo>
                    <a:pt x="15262" y="10168"/>
                    <a:pt x="14887" y="10229"/>
                    <a:pt x="14993" y="10335"/>
                  </a:cubicBezTo>
                  <a:cubicBezTo>
                    <a:pt x="15098" y="10441"/>
                    <a:pt x="15262" y="10198"/>
                    <a:pt x="15403" y="10183"/>
                  </a:cubicBezTo>
                  <a:cubicBezTo>
                    <a:pt x="15544" y="10168"/>
                    <a:pt x="15544" y="10578"/>
                    <a:pt x="15649" y="10517"/>
                  </a:cubicBezTo>
                  <a:cubicBezTo>
                    <a:pt x="15793" y="10434"/>
                    <a:pt x="15907" y="10593"/>
                    <a:pt x="16048" y="10851"/>
                  </a:cubicBezTo>
                  <a:cubicBezTo>
                    <a:pt x="16189" y="11110"/>
                    <a:pt x="16037" y="11353"/>
                    <a:pt x="16048" y="11443"/>
                  </a:cubicBezTo>
                  <a:cubicBezTo>
                    <a:pt x="16060" y="11535"/>
                    <a:pt x="16330" y="11504"/>
                    <a:pt x="16482" y="11398"/>
                  </a:cubicBezTo>
                  <a:cubicBezTo>
                    <a:pt x="16635" y="11292"/>
                    <a:pt x="16775" y="11519"/>
                    <a:pt x="16893" y="11656"/>
                  </a:cubicBezTo>
                  <a:cubicBezTo>
                    <a:pt x="17010" y="11793"/>
                    <a:pt x="16459" y="12021"/>
                    <a:pt x="16506" y="11899"/>
                  </a:cubicBezTo>
                  <a:cubicBezTo>
                    <a:pt x="16553" y="11778"/>
                    <a:pt x="16177" y="11413"/>
                    <a:pt x="15837" y="11580"/>
                  </a:cubicBezTo>
                  <a:cubicBezTo>
                    <a:pt x="15497" y="11747"/>
                    <a:pt x="15732" y="12005"/>
                    <a:pt x="15767" y="12157"/>
                  </a:cubicBezTo>
                  <a:cubicBezTo>
                    <a:pt x="15802" y="12309"/>
                    <a:pt x="15462" y="12461"/>
                    <a:pt x="15145" y="12324"/>
                  </a:cubicBezTo>
                  <a:cubicBezTo>
                    <a:pt x="14828" y="12188"/>
                    <a:pt x="14922" y="12415"/>
                    <a:pt x="14793" y="12415"/>
                  </a:cubicBezTo>
                  <a:cubicBezTo>
                    <a:pt x="14664" y="12415"/>
                    <a:pt x="14523" y="12674"/>
                    <a:pt x="14641" y="12841"/>
                  </a:cubicBezTo>
                  <a:cubicBezTo>
                    <a:pt x="14758" y="13008"/>
                    <a:pt x="15016" y="12856"/>
                    <a:pt x="15227" y="12871"/>
                  </a:cubicBezTo>
                  <a:cubicBezTo>
                    <a:pt x="15438" y="12886"/>
                    <a:pt x="15462" y="12962"/>
                    <a:pt x="15485" y="12810"/>
                  </a:cubicBezTo>
                  <a:cubicBezTo>
                    <a:pt x="15509" y="12659"/>
                    <a:pt x="15732" y="12734"/>
                    <a:pt x="15884" y="12780"/>
                  </a:cubicBezTo>
                  <a:cubicBezTo>
                    <a:pt x="16037" y="12825"/>
                    <a:pt x="16001" y="13099"/>
                    <a:pt x="16189" y="13129"/>
                  </a:cubicBezTo>
                  <a:cubicBezTo>
                    <a:pt x="16377" y="13160"/>
                    <a:pt x="16224" y="13402"/>
                    <a:pt x="16341" y="13570"/>
                  </a:cubicBezTo>
                  <a:cubicBezTo>
                    <a:pt x="16459" y="13737"/>
                    <a:pt x="16834" y="13645"/>
                    <a:pt x="16975" y="13828"/>
                  </a:cubicBezTo>
                  <a:cubicBezTo>
                    <a:pt x="17116" y="14010"/>
                    <a:pt x="17712" y="14373"/>
                    <a:pt x="17796" y="14238"/>
                  </a:cubicBezTo>
                  <a:cubicBezTo>
                    <a:pt x="17890" y="14086"/>
                    <a:pt x="17280" y="13387"/>
                    <a:pt x="17104" y="13327"/>
                  </a:cubicBezTo>
                  <a:cubicBezTo>
                    <a:pt x="16928" y="13266"/>
                    <a:pt x="17280" y="13190"/>
                    <a:pt x="17503" y="13418"/>
                  </a:cubicBezTo>
                  <a:cubicBezTo>
                    <a:pt x="17726" y="13645"/>
                    <a:pt x="18054" y="13752"/>
                    <a:pt x="18218" y="13478"/>
                  </a:cubicBezTo>
                  <a:cubicBezTo>
                    <a:pt x="18382" y="13205"/>
                    <a:pt x="18077" y="13281"/>
                    <a:pt x="18077" y="13084"/>
                  </a:cubicBezTo>
                  <a:cubicBezTo>
                    <a:pt x="18077" y="12886"/>
                    <a:pt x="17972" y="12613"/>
                    <a:pt x="17808" y="12613"/>
                  </a:cubicBezTo>
                  <a:cubicBezTo>
                    <a:pt x="17643" y="12613"/>
                    <a:pt x="17221" y="12188"/>
                    <a:pt x="17374" y="12097"/>
                  </a:cubicBezTo>
                  <a:cubicBezTo>
                    <a:pt x="17526" y="12005"/>
                    <a:pt x="17327" y="11884"/>
                    <a:pt x="17444" y="11717"/>
                  </a:cubicBezTo>
                  <a:cubicBezTo>
                    <a:pt x="17561" y="11550"/>
                    <a:pt x="17679" y="11869"/>
                    <a:pt x="17819" y="11884"/>
                  </a:cubicBezTo>
                  <a:close/>
                  <a:moveTo>
                    <a:pt x="13984" y="13220"/>
                  </a:moveTo>
                  <a:cubicBezTo>
                    <a:pt x="14007" y="13069"/>
                    <a:pt x="13597" y="13008"/>
                    <a:pt x="13620" y="12841"/>
                  </a:cubicBezTo>
                  <a:cubicBezTo>
                    <a:pt x="13644" y="12674"/>
                    <a:pt x="13233" y="12537"/>
                    <a:pt x="13104" y="12446"/>
                  </a:cubicBezTo>
                  <a:cubicBezTo>
                    <a:pt x="12975" y="12355"/>
                    <a:pt x="12776" y="12309"/>
                    <a:pt x="12776" y="12127"/>
                  </a:cubicBezTo>
                  <a:cubicBezTo>
                    <a:pt x="12776" y="11945"/>
                    <a:pt x="12494" y="12081"/>
                    <a:pt x="12482" y="12355"/>
                  </a:cubicBezTo>
                  <a:cubicBezTo>
                    <a:pt x="12471" y="12628"/>
                    <a:pt x="12353" y="12567"/>
                    <a:pt x="12412" y="12825"/>
                  </a:cubicBezTo>
                  <a:cubicBezTo>
                    <a:pt x="12471" y="13084"/>
                    <a:pt x="12154" y="13145"/>
                    <a:pt x="12189" y="13281"/>
                  </a:cubicBezTo>
                  <a:cubicBezTo>
                    <a:pt x="12224" y="13418"/>
                    <a:pt x="12377" y="13266"/>
                    <a:pt x="12518" y="13266"/>
                  </a:cubicBezTo>
                  <a:cubicBezTo>
                    <a:pt x="12658" y="13266"/>
                    <a:pt x="12480" y="13520"/>
                    <a:pt x="12658" y="13539"/>
                  </a:cubicBezTo>
                  <a:cubicBezTo>
                    <a:pt x="12799" y="13554"/>
                    <a:pt x="13045" y="13342"/>
                    <a:pt x="13104" y="13220"/>
                  </a:cubicBezTo>
                  <a:cubicBezTo>
                    <a:pt x="13163" y="13099"/>
                    <a:pt x="13280" y="13053"/>
                    <a:pt x="13444" y="13205"/>
                  </a:cubicBezTo>
                  <a:cubicBezTo>
                    <a:pt x="13609" y="13357"/>
                    <a:pt x="13960" y="13372"/>
                    <a:pt x="13984" y="13220"/>
                  </a:cubicBezTo>
                  <a:close/>
                  <a:moveTo>
                    <a:pt x="13139" y="14056"/>
                  </a:moveTo>
                  <a:cubicBezTo>
                    <a:pt x="13327" y="14207"/>
                    <a:pt x="13609" y="13797"/>
                    <a:pt x="13585" y="13676"/>
                  </a:cubicBezTo>
                  <a:cubicBezTo>
                    <a:pt x="13562" y="13554"/>
                    <a:pt x="12913" y="13872"/>
                    <a:pt x="13139" y="14056"/>
                  </a:cubicBezTo>
                  <a:close/>
                  <a:moveTo>
                    <a:pt x="14171" y="14390"/>
                  </a:moveTo>
                  <a:cubicBezTo>
                    <a:pt x="14254" y="14374"/>
                    <a:pt x="14418" y="13995"/>
                    <a:pt x="14207" y="14010"/>
                  </a:cubicBezTo>
                  <a:cubicBezTo>
                    <a:pt x="13996" y="14025"/>
                    <a:pt x="14044" y="14413"/>
                    <a:pt x="14171" y="14390"/>
                  </a:cubicBezTo>
                  <a:close/>
                  <a:moveTo>
                    <a:pt x="11216" y="1284"/>
                  </a:moveTo>
                  <a:cubicBezTo>
                    <a:pt x="11380" y="1147"/>
                    <a:pt x="11509" y="1238"/>
                    <a:pt x="11368" y="1330"/>
                  </a:cubicBezTo>
                  <a:cubicBezTo>
                    <a:pt x="11227" y="1421"/>
                    <a:pt x="11274" y="1481"/>
                    <a:pt x="11474" y="1466"/>
                  </a:cubicBezTo>
                  <a:cubicBezTo>
                    <a:pt x="11673" y="1451"/>
                    <a:pt x="11392" y="1542"/>
                    <a:pt x="11392" y="1694"/>
                  </a:cubicBezTo>
                  <a:cubicBezTo>
                    <a:pt x="11392" y="1846"/>
                    <a:pt x="11626" y="1755"/>
                    <a:pt x="11638" y="1907"/>
                  </a:cubicBezTo>
                  <a:cubicBezTo>
                    <a:pt x="11650" y="2058"/>
                    <a:pt x="12154" y="2119"/>
                    <a:pt x="12307" y="1937"/>
                  </a:cubicBezTo>
                  <a:cubicBezTo>
                    <a:pt x="12459" y="1755"/>
                    <a:pt x="12400" y="1983"/>
                    <a:pt x="12389" y="2104"/>
                  </a:cubicBezTo>
                  <a:cubicBezTo>
                    <a:pt x="12377" y="2225"/>
                    <a:pt x="13104" y="2332"/>
                    <a:pt x="13139" y="2180"/>
                  </a:cubicBezTo>
                  <a:cubicBezTo>
                    <a:pt x="13175" y="2028"/>
                    <a:pt x="13280" y="2089"/>
                    <a:pt x="13421" y="2134"/>
                  </a:cubicBezTo>
                  <a:cubicBezTo>
                    <a:pt x="13562" y="2180"/>
                    <a:pt x="14254" y="1967"/>
                    <a:pt x="14265" y="1785"/>
                  </a:cubicBezTo>
                  <a:cubicBezTo>
                    <a:pt x="14277" y="1603"/>
                    <a:pt x="14488" y="1876"/>
                    <a:pt x="14265" y="2074"/>
                  </a:cubicBezTo>
                  <a:cubicBezTo>
                    <a:pt x="14043" y="2271"/>
                    <a:pt x="13597" y="2241"/>
                    <a:pt x="13397" y="2317"/>
                  </a:cubicBezTo>
                  <a:cubicBezTo>
                    <a:pt x="13198" y="2393"/>
                    <a:pt x="13526" y="2575"/>
                    <a:pt x="13726" y="2772"/>
                  </a:cubicBezTo>
                  <a:cubicBezTo>
                    <a:pt x="13925" y="2970"/>
                    <a:pt x="13468" y="2863"/>
                    <a:pt x="13280" y="2605"/>
                  </a:cubicBezTo>
                  <a:cubicBezTo>
                    <a:pt x="13092" y="2347"/>
                    <a:pt x="12670" y="2347"/>
                    <a:pt x="12447" y="2362"/>
                  </a:cubicBezTo>
                  <a:cubicBezTo>
                    <a:pt x="12224" y="2377"/>
                    <a:pt x="12295" y="2909"/>
                    <a:pt x="12459" y="2909"/>
                  </a:cubicBezTo>
                  <a:cubicBezTo>
                    <a:pt x="12623" y="2909"/>
                    <a:pt x="12787" y="2985"/>
                    <a:pt x="12952" y="3319"/>
                  </a:cubicBezTo>
                  <a:cubicBezTo>
                    <a:pt x="13116" y="3653"/>
                    <a:pt x="13468" y="3577"/>
                    <a:pt x="13468" y="3729"/>
                  </a:cubicBezTo>
                  <a:cubicBezTo>
                    <a:pt x="13468" y="3881"/>
                    <a:pt x="13010" y="3607"/>
                    <a:pt x="12752" y="3547"/>
                  </a:cubicBezTo>
                  <a:cubicBezTo>
                    <a:pt x="12494" y="3486"/>
                    <a:pt x="12084" y="3699"/>
                    <a:pt x="12072" y="3942"/>
                  </a:cubicBezTo>
                  <a:cubicBezTo>
                    <a:pt x="12060" y="4185"/>
                    <a:pt x="12447" y="4154"/>
                    <a:pt x="12705" y="3957"/>
                  </a:cubicBezTo>
                  <a:cubicBezTo>
                    <a:pt x="12963" y="3759"/>
                    <a:pt x="12776" y="4017"/>
                    <a:pt x="12647" y="4169"/>
                  </a:cubicBezTo>
                  <a:cubicBezTo>
                    <a:pt x="12518" y="4321"/>
                    <a:pt x="12952" y="4443"/>
                    <a:pt x="12952" y="4625"/>
                  </a:cubicBezTo>
                  <a:cubicBezTo>
                    <a:pt x="12952" y="4807"/>
                    <a:pt x="12635" y="4746"/>
                    <a:pt x="12600" y="4579"/>
                  </a:cubicBezTo>
                  <a:cubicBezTo>
                    <a:pt x="12565" y="4412"/>
                    <a:pt x="12447" y="4245"/>
                    <a:pt x="12142" y="4276"/>
                  </a:cubicBezTo>
                  <a:cubicBezTo>
                    <a:pt x="11837" y="4306"/>
                    <a:pt x="11919" y="4579"/>
                    <a:pt x="12107" y="4610"/>
                  </a:cubicBezTo>
                  <a:cubicBezTo>
                    <a:pt x="12295" y="4640"/>
                    <a:pt x="12307" y="4822"/>
                    <a:pt x="12095" y="4822"/>
                  </a:cubicBezTo>
                  <a:cubicBezTo>
                    <a:pt x="11884" y="4822"/>
                    <a:pt x="11408" y="4994"/>
                    <a:pt x="11556" y="5172"/>
                  </a:cubicBezTo>
                  <a:cubicBezTo>
                    <a:pt x="11720" y="5369"/>
                    <a:pt x="12318" y="5172"/>
                    <a:pt x="12424" y="5293"/>
                  </a:cubicBezTo>
                  <a:cubicBezTo>
                    <a:pt x="12529" y="5415"/>
                    <a:pt x="12823" y="5460"/>
                    <a:pt x="12893" y="5323"/>
                  </a:cubicBezTo>
                  <a:cubicBezTo>
                    <a:pt x="12963" y="5187"/>
                    <a:pt x="13198" y="5248"/>
                    <a:pt x="13433" y="5248"/>
                  </a:cubicBezTo>
                  <a:cubicBezTo>
                    <a:pt x="13667" y="5248"/>
                    <a:pt x="13726" y="5293"/>
                    <a:pt x="13831" y="5415"/>
                  </a:cubicBezTo>
                  <a:cubicBezTo>
                    <a:pt x="13937" y="5536"/>
                    <a:pt x="14125" y="5490"/>
                    <a:pt x="14254" y="5369"/>
                  </a:cubicBezTo>
                  <a:cubicBezTo>
                    <a:pt x="14383" y="5248"/>
                    <a:pt x="14383" y="5248"/>
                    <a:pt x="14547" y="5248"/>
                  </a:cubicBezTo>
                  <a:cubicBezTo>
                    <a:pt x="14711" y="5248"/>
                    <a:pt x="14746" y="5111"/>
                    <a:pt x="14664" y="4944"/>
                  </a:cubicBezTo>
                  <a:cubicBezTo>
                    <a:pt x="14582" y="4777"/>
                    <a:pt x="14371" y="5065"/>
                    <a:pt x="14347" y="4944"/>
                  </a:cubicBezTo>
                  <a:cubicBezTo>
                    <a:pt x="14318" y="4794"/>
                    <a:pt x="14125" y="4746"/>
                    <a:pt x="13796" y="4807"/>
                  </a:cubicBezTo>
                  <a:cubicBezTo>
                    <a:pt x="13468" y="4868"/>
                    <a:pt x="13609" y="4534"/>
                    <a:pt x="13808" y="4610"/>
                  </a:cubicBezTo>
                  <a:cubicBezTo>
                    <a:pt x="14007" y="4686"/>
                    <a:pt x="14277" y="4655"/>
                    <a:pt x="14500" y="4579"/>
                  </a:cubicBezTo>
                  <a:cubicBezTo>
                    <a:pt x="14723" y="4503"/>
                    <a:pt x="14547" y="4367"/>
                    <a:pt x="14547" y="4245"/>
                  </a:cubicBezTo>
                  <a:cubicBezTo>
                    <a:pt x="14547" y="4124"/>
                    <a:pt x="14828" y="4200"/>
                    <a:pt x="15040" y="4200"/>
                  </a:cubicBezTo>
                  <a:cubicBezTo>
                    <a:pt x="15251" y="4200"/>
                    <a:pt x="15556" y="3759"/>
                    <a:pt x="15567" y="3501"/>
                  </a:cubicBezTo>
                  <a:cubicBezTo>
                    <a:pt x="15579" y="3243"/>
                    <a:pt x="15098" y="3304"/>
                    <a:pt x="14864" y="3304"/>
                  </a:cubicBezTo>
                  <a:cubicBezTo>
                    <a:pt x="14629" y="3304"/>
                    <a:pt x="15016" y="3076"/>
                    <a:pt x="15462" y="3106"/>
                  </a:cubicBezTo>
                  <a:cubicBezTo>
                    <a:pt x="15907" y="3137"/>
                    <a:pt x="15708" y="2879"/>
                    <a:pt x="15790" y="2787"/>
                  </a:cubicBezTo>
                  <a:cubicBezTo>
                    <a:pt x="15872" y="2696"/>
                    <a:pt x="16083" y="2894"/>
                    <a:pt x="16306" y="2833"/>
                  </a:cubicBezTo>
                  <a:cubicBezTo>
                    <a:pt x="16529" y="2772"/>
                    <a:pt x="16377" y="2529"/>
                    <a:pt x="16529" y="2529"/>
                  </a:cubicBezTo>
                  <a:cubicBezTo>
                    <a:pt x="16637" y="2529"/>
                    <a:pt x="16881" y="2317"/>
                    <a:pt x="17362" y="1967"/>
                  </a:cubicBezTo>
                  <a:cubicBezTo>
                    <a:pt x="17843" y="1618"/>
                    <a:pt x="18218" y="1679"/>
                    <a:pt x="18242" y="1481"/>
                  </a:cubicBezTo>
                  <a:cubicBezTo>
                    <a:pt x="18265" y="1284"/>
                    <a:pt x="17573" y="1481"/>
                    <a:pt x="17456" y="1421"/>
                  </a:cubicBezTo>
                  <a:cubicBezTo>
                    <a:pt x="17339" y="1360"/>
                    <a:pt x="17937" y="1193"/>
                    <a:pt x="18077" y="1238"/>
                  </a:cubicBezTo>
                  <a:cubicBezTo>
                    <a:pt x="18218" y="1284"/>
                    <a:pt x="18406" y="1238"/>
                    <a:pt x="18887" y="935"/>
                  </a:cubicBezTo>
                  <a:cubicBezTo>
                    <a:pt x="19368" y="631"/>
                    <a:pt x="19157" y="555"/>
                    <a:pt x="18957" y="601"/>
                  </a:cubicBezTo>
                  <a:cubicBezTo>
                    <a:pt x="18758" y="646"/>
                    <a:pt x="18535" y="555"/>
                    <a:pt x="18547" y="388"/>
                  </a:cubicBezTo>
                  <a:cubicBezTo>
                    <a:pt x="18558" y="221"/>
                    <a:pt x="18253" y="373"/>
                    <a:pt x="18242" y="282"/>
                  </a:cubicBezTo>
                  <a:cubicBezTo>
                    <a:pt x="18230" y="191"/>
                    <a:pt x="17948" y="236"/>
                    <a:pt x="17643" y="388"/>
                  </a:cubicBezTo>
                  <a:cubicBezTo>
                    <a:pt x="17339" y="540"/>
                    <a:pt x="17620" y="236"/>
                    <a:pt x="17749" y="175"/>
                  </a:cubicBezTo>
                  <a:cubicBezTo>
                    <a:pt x="17878" y="115"/>
                    <a:pt x="16975" y="175"/>
                    <a:pt x="16822" y="39"/>
                  </a:cubicBezTo>
                  <a:cubicBezTo>
                    <a:pt x="16670" y="-98"/>
                    <a:pt x="16494" y="266"/>
                    <a:pt x="16353" y="84"/>
                  </a:cubicBezTo>
                  <a:cubicBezTo>
                    <a:pt x="16212" y="-98"/>
                    <a:pt x="15849" y="54"/>
                    <a:pt x="15896" y="191"/>
                  </a:cubicBezTo>
                  <a:cubicBezTo>
                    <a:pt x="15943" y="327"/>
                    <a:pt x="15837" y="327"/>
                    <a:pt x="15696" y="175"/>
                  </a:cubicBezTo>
                  <a:cubicBezTo>
                    <a:pt x="15556" y="23"/>
                    <a:pt x="15286" y="191"/>
                    <a:pt x="15040" y="145"/>
                  </a:cubicBezTo>
                  <a:cubicBezTo>
                    <a:pt x="14793" y="99"/>
                    <a:pt x="14899" y="403"/>
                    <a:pt x="14629" y="251"/>
                  </a:cubicBezTo>
                  <a:cubicBezTo>
                    <a:pt x="14359" y="99"/>
                    <a:pt x="14066" y="175"/>
                    <a:pt x="14148" y="221"/>
                  </a:cubicBezTo>
                  <a:cubicBezTo>
                    <a:pt x="14230" y="266"/>
                    <a:pt x="14125" y="358"/>
                    <a:pt x="14007" y="312"/>
                  </a:cubicBezTo>
                  <a:cubicBezTo>
                    <a:pt x="13890" y="266"/>
                    <a:pt x="13784" y="327"/>
                    <a:pt x="13843" y="479"/>
                  </a:cubicBezTo>
                  <a:cubicBezTo>
                    <a:pt x="13902" y="631"/>
                    <a:pt x="13409" y="434"/>
                    <a:pt x="13409" y="601"/>
                  </a:cubicBezTo>
                  <a:cubicBezTo>
                    <a:pt x="13409" y="768"/>
                    <a:pt x="13233" y="859"/>
                    <a:pt x="13092" y="707"/>
                  </a:cubicBezTo>
                  <a:cubicBezTo>
                    <a:pt x="12952" y="555"/>
                    <a:pt x="12506" y="509"/>
                    <a:pt x="12635" y="646"/>
                  </a:cubicBezTo>
                  <a:cubicBezTo>
                    <a:pt x="12764" y="783"/>
                    <a:pt x="12236" y="707"/>
                    <a:pt x="12377" y="844"/>
                  </a:cubicBezTo>
                  <a:cubicBezTo>
                    <a:pt x="12518" y="980"/>
                    <a:pt x="12201" y="1087"/>
                    <a:pt x="12201" y="1011"/>
                  </a:cubicBezTo>
                  <a:cubicBezTo>
                    <a:pt x="12201" y="935"/>
                    <a:pt x="11908" y="798"/>
                    <a:pt x="11790" y="935"/>
                  </a:cubicBezTo>
                  <a:cubicBezTo>
                    <a:pt x="11673" y="1071"/>
                    <a:pt x="11638" y="1238"/>
                    <a:pt x="11579" y="1147"/>
                  </a:cubicBezTo>
                  <a:cubicBezTo>
                    <a:pt x="11521" y="1056"/>
                    <a:pt x="11263" y="1087"/>
                    <a:pt x="11016" y="1208"/>
                  </a:cubicBezTo>
                  <a:cubicBezTo>
                    <a:pt x="10770" y="1330"/>
                    <a:pt x="11051" y="1421"/>
                    <a:pt x="11216" y="1284"/>
                  </a:cubicBezTo>
                  <a:close/>
                  <a:moveTo>
                    <a:pt x="9796" y="2787"/>
                  </a:moveTo>
                  <a:cubicBezTo>
                    <a:pt x="9969" y="2900"/>
                    <a:pt x="9867" y="3046"/>
                    <a:pt x="10054" y="3152"/>
                  </a:cubicBezTo>
                  <a:cubicBezTo>
                    <a:pt x="10242" y="3258"/>
                    <a:pt x="10782" y="3015"/>
                    <a:pt x="10829" y="3182"/>
                  </a:cubicBezTo>
                  <a:cubicBezTo>
                    <a:pt x="10876" y="3349"/>
                    <a:pt x="10277" y="3365"/>
                    <a:pt x="10359" y="3471"/>
                  </a:cubicBezTo>
                  <a:cubicBezTo>
                    <a:pt x="10442" y="3577"/>
                    <a:pt x="10782" y="3744"/>
                    <a:pt x="10735" y="3835"/>
                  </a:cubicBezTo>
                  <a:cubicBezTo>
                    <a:pt x="10688" y="3926"/>
                    <a:pt x="11298" y="4185"/>
                    <a:pt x="11356" y="4063"/>
                  </a:cubicBezTo>
                  <a:cubicBezTo>
                    <a:pt x="11415" y="3942"/>
                    <a:pt x="11579" y="3972"/>
                    <a:pt x="11732" y="4048"/>
                  </a:cubicBezTo>
                  <a:cubicBezTo>
                    <a:pt x="11884" y="4124"/>
                    <a:pt x="11896" y="3577"/>
                    <a:pt x="12002" y="3668"/>
                  </a:cubicBezTo>
                  <a:cubicBezTo>
                    <a:pt x="12107" y="3759"/>
                    <a:pt x="12095" y="3471"/>
                    <a:pt x="12271" y="3380"/>
                  </a:cubicBezTo>
                  <a:cubicBezTo>
                    <a:pt x="12447" y="3289"/>
                    <a:pt x="12701" y="3288"/>
                    <a:pt x="12717" y="3182"/>
                  </a:cubicBezTo>
                  <a:cubicBezTo>
                    <a:pt x="12729" y="3106"/>
                    <a:pt x="12670" y="3000"/>
                    <a:pt x="12459" y="3030"/>
                  </a:cubicBezTo>
                  <a:cubicBezTo>
                    <a:pt x="12248" y="3061"/>
                    <a:pt x="12107" y="2954"/>
                    <a:pt x="12201" y="2803"/>
                  </a:cubicBezTo>
                  <a:cubicBezTo>
                    <a:pt x="12295" y="2651"/>
                    <a:pt x="11966" y="2605"/>
                    <a:pt x="12084" y="2484"/>
                  </a:cubicBezTo>
                  <a:cubicBezTo>
                    <a:pt x="12201" y="2362"/>
                    <a:pt x="11861" y="2241"/>
                    <a:pt x="11896" y="2423"/>
                  </a:cubicBezTo>
                  <a:cubicBezTo>
                    <a:pt x="11931" y="2605"/>
                    <a:pt x="11685" y="2438"/>
                    <a:pt x="11650" y="2271"/>
                  </a:cubicBezTo>
                  <a:cubicBezTo>
                    <a:pt x="11614" y="2104"/>
                    <a:pt x="11134" y="2043"/>
                    <a:pt x="10817" y="1679"/>
                  </a:cubicBezTo>
                  <a:cubicBezTo>
                    <a:pt x="10500" y="1314"/>
                    <a:pt x="10172" y="1557"/>
                    <a:pt x="10359" y="1603"/>
                  </a:cubicBezTo>
                  <a:cubicBezTo>
                    <a:pt x="10547" y="1648"/>
                    <a:pt x="10535" y="1770"/>
                    <a:pt x="10383" y="1755"/>
                  </a:cubicBezTo>
                  <a:cubicBezTo>
                    <a:pt x="10230" y="1740"/>
                    <a:pt x="9961" y="1770"/>
                    <a:pt x="10207" y="1891"/>
                  </a:cubicBezTo>
                  <a:cubicBezTo>
                    <a:pt x="10453" y="2013"/>
                    <a:pt x="10183" y="2058"/>
                    <a:pt x="9984" y="2058"/>
                  </a:cubicBezTo>
                  <a:cubicBezTo>
                    <a:pt x="9785" y="2058"/>
                    <a:pt x="9773" y="2393"/>
                    <a:pt x="10031" y="2438"/>
                  </a:cubicBezTo>
                  <a:cubicBezTo>
                    <a:pt x="10289" y="2484"/>
                    <a:pt x="10101" y="2681"/>
                    <a:pt x="9890" y="2605"/>
                  </a:cubicBezTo>
                  <a:cubicBezTo>
                    <a:pt x="9679" y="2529"/>
                    <a:pt x="9609" y="2666"/>
                    <a:pt x="9796" y="2787"/>
                  </a:cubicBezTo>
                  <a:close/>
                  <a:moveTo>
                    <a:pt x="11485" y="4488"/>
                  </a:moveTo>
                  <a:cubicBezTo>
                    <a:pt x="11274" y="4352"/>
                    <a:pt x="11009" y="4641"/>
                    <a:pt x="11227" y="4746"/>
                  </a:cubicBezTo>
                  <a:cubicBezTo>
                    <a:pt x="11415" y="4837"/>
                    <a:pt x="11697" y="4625"/>
                    <a:pt x="11485" y="4488"/>
                  </a:cubicBezTo>
                  <a:close/>
                  <a:moveTo>
                    <a:pt x="10887" y="6280"/>
                  </a:moveTo>
                  <a:cubicBezTo>
                    <a:pt x="10969" y="6584"/>
                    <a:pt x="11063" y="6371"/>
                    <a:pt x="11192" y="6493"/>
                  </a:cubicBezTo>
                  <a:cubicBezTo>
                    <a:pt x="11321" y="6614"/>
                    <a:pt x="11521" y="6690"/>
                    <a:pt x="11626" y="6569"/>
                  </a:cubicBezTo>
                  <a:cubicBezTo>
                    <a:pt x="11732" y="6447"/>
                    <a:pt x="11779" y="6356"/>
                    <a:pt x="11814" y="6462"/>
                  </a:cubicBezTo>
                  <a:cubicBezTo>
                    <a:pt x="11871" y="6635"/>
                    <a:pt x="12131" y="6660"/>
                    <a:pt x="12694" y="6675"/>
                  </a:cubicBezTo>
                  <a:cubicBezTo>
                    <a:pt x="13257" y="6690"/>
                    <a:pt x="13116" y="6371"/>
                    <a:pt x="13280" y="6493"/>
                  </a:cubicBezTo>
                  <a:cubicBezTo>
                    <a:pt x="13444" y="6614"/>
                    <a:pt x="13820" y="6614"/>
                    <a:pt x="13984" y="6569"/>
                  </a:cubicBezTo>
                  <a:cubicBezTo>
                    <a:pt x="14148" y="6523"/>
                    <a:pt x="14230" y="6189"/>
                    <a:pt x="14218" y="6022"/>
                  </a:cubicBezTo>
                  <a:cubicBezTo>
                    <a:pt x="14207" y="5855"/>
                    <a:pt x="12952" y="5718"/>
                    <a:pt x="12729" y="5885"/>
                  </a:cubicBezTo>
                  <a:cubicBezTo>
                    <a:pt x="12506" y="6052"/>
                    <a:pt x="12154" y="5809"/>
                    <a:pt x="11978" y="5931"/>
                  </a:cubicBezTo>
                  <a:cubicBezTo>
                    <a:pt x="11802" y="6052"/>
                    <a:pt x="11861" y="5779"/>
                    <a:pt x="11544" y="5764"/>
                  </a:cubicBezTo>
                  <a:cubicBezTo>
                    <a:pt x="11227" y="5749"/>
                    <a:pt x="11568" y="5536"/>
                    <a:pt x="11626" y="5445"/>
                  </a:cubicBezTo>
                  <a:cubicBezTo>
                    <a:pt x="11685" y="5354"/>
                    <a:pt x="11145" y="5111"/>
                    <a:pt x="10922" y="5172"/>
                  </a:cubicBezTo>
                  <a:cubicBezTo>
                    <a:pt x="10700" y="5232"/>
                    <a:pt x="10571" y="5081"/>
                    <a:pt x="10359" y="4959"/>
                  </a:cubicBezTo>
                  <a:cubicBezTo>
                    <a:pt x="10148" y="4837"/>
                    <a:pt x="9575" y="4866"/>
                    <a:pt x="9691" y="5081"/>
                  </a:cubicBezTo>
                  <a:cubicBezTo>
                    <a:pt x="9773" y="5232"/>
                    <a:pt x="10453" y="5551"/>
                    <a:pt x="10524" y="5399"/>
                  </a:cubicBezTo>
                  <a:cubicBezTo>
                    <a:pt x="10594" y="5248"/>
                    <a:pt x="10770" y="5582"/>
                    <a:pt x="10876" y="5749"/>
                  </a:cubicBezTo>
                  <a:cubicBezTo>
                    <a:pt x="10981" y="5916"/>
                    <a:pt x="10805" y="5976"/>
                    <a:pt x="10887" y="6280"/>
                  </a:cubicBezTo>
                  <a:close/>
                  <a:moveTo>
                    <a:pt x="8975" y="8710"/>
                  </a:moveTo>
                  <a:cubicBezTo>
                    <a:pt x="9233" y="8938"/>
                    <a:pt x="9151" y="8528"/>
                    <a:pt x="9444" y="8543"/>
                  </a:cubicBezTo>
                  <a:cubicBezTo>
                    <a:pt x="9738" y="8558"/>
                    <a:pt x="9749" y="7936"/>
                    <a:pt x="9796" y="7708"/>
                  </a:cubicBezTo>
                  <a:cubicBezTo>
                    <a:pt x="9843" y="7480"/>
                    <a:pt x="9562" y="7495"/>
                    <a:pt x="9632" y="7662"/>
                  </a:cubicBezTo>
                  <a:cubicBezTo>
                    <a:pt x="9703" y="7829"/>
                    <a:pt x="9620" y="7996"/>
                    <a:pt x="9597" y="7799"/>
                  </a:cubicBezTo>
                  <a:cubicBezTo>
                    <a:pt x="9573" y="7601"/>
                    <a:pt x="9351" y="7784"/>
                    <a:pt x="9269" y="7632"/>
                  </a:cubicBezTo>
                  <a:cubicBezTo>
                    <a:pt x="9186" y="7480"/>
                    <a:pt x="9527" y="7465"/>
                    <a:pt x="9609" y="7267"/>
                  </a:cubicBezTo>
                  <a:cubicBezTo>
                    <a:pt x="9691" y="7070"/>
                    <a:pt x="9339" y="7100"/>
                    <a:pt x="9421" y="6948"/>
                  </a:cubicBezTo>
                  <a:cubicBezTo>
                    <a:pt x="9503" y="6797"/>
                    <a:pt x="8905" y="6964"/>
                    <a:pt x="9081" y="7055"/>
                  </a:cubicBezTo>
                  <a:cubicBezTo>
                    <a:pt x="9257" y="7146"/>
                    <a:pt x="9093" y="7267"/>
                    <a:pt x="8928" y="7115"/>
                  </a:cubicBezTo>
                  <a:cubicBezTo>
                    <a:pt x="8764" y="6964"/>
                    <a:pt x="8309" y="7218"/>
                    <a:pt x="8471" y="7389"/>
                  </a:cubicBezTo>
                  <a:cubicBezTo>
                    <a:pt x="8600" y="7525"/>
                    <a:pt x="8987" y="7298"/>
                    <a:pt x="8764" y="7693"/>
                  </a:cubicBezTo>
                  <a:cubicBezTo>
                    <a:pt x="8541" y="8087"/>
                    <a:pt x="8448" y="7586"/>
                    <a:pt x="8236" y="7632"/>
                  </a:cubicBezTo>
                  <a:cubicBezTo>
                    <a:pt x="8025" y="7677"/>
                    <a:pt x="8119" y="8011"/>
                    <a:pt x="8436" y="8133"/>
                  </a:cubicBezTo>
                  <a:cubicBezTo>
                    <a:pt x="8752" y="8254"/>
                    <a:pt x="8717" y="8482"/>
                    <a:pt x="8975" y="8710"/>
                  </a:cubicBezTo>
                  <a:close/>
                  <a:moveTo>
                    <a:pt x="10477" y="6584"/>
                  </a:moveTo>
                  <a:cubicBezTo>
                    <a:pt x="10688" y="6569"/>
                    <a:pt x="10582" y="6235"/>
                    <a:pt x="10348" y="6007"/>
                  </a:cubicBezTo>
                  <a:cubicBezTo>
                    <a:pt x="10113" y="5779"/>
                    <a:pt x="9586" y="6247"/>
                    <a:pt x="9679" y="6341"/>
                  </a:cubicBezTo>
                  <a:cubicBezTo>
                    <a:pt x="9785" y="6447"/>
                    <a:pt x="10266" y="6599"/>
                    <a:pt x="10477" y="6584"/>
                  </a:cubicBezTo>
                  <a:close/>
                  <a:moveTo>
                    <a:pt x="10606" y="4367"/>
                  </a:moveTo>
                  <a:cubicBezTo>
                    <a:pt x="10582" y="4276"/>
                    <a:pt x="9693" y="4414"/>
                    <a:pt x="9832" y="4549"/>
                  </a:cubicBezTo>
                  <a:cubicBezTo>
                    <a:pt x="10066" y="4777"/>
                    <a:pt x="10629" y="4458"/>
                    <a:pt x="10606" y="4367"/>
                  </a:cubicBezTo>
                  <a:close/>
                  <a:moveTo>
                    <a:pt x="9656" y="4291"/>
                  </a:moveTo>
                  <a:cubicBezTo>
                    <a:pt x="9832" y="4291"/>
                    <a:pt x="9972" y="4260"/>
                    <a:pt x="10125" y="4185"/>
                  </a:cubicBezTo>
                  <a:cubicBezTo>
                    <a:pt x="10277" y="4109"/>
                    <a:pt x="10043" y="4109"/>
                    <a:pt x="10148" y="3926"/>
                  </a:cubicBezTo>
                  <a:cubicBezTo>
                    <a:pt x="10254" y="3744"/>
                    <a:pt x="9890" y="3729"/>
                    <a:pt x="9867" y="3790"/>
                  </a:cubicBezTo>
                  <a:cubicBezTo>
                    <a:pt x="9843" y="3850"/>
                    <a:pt x="9386" y="3425"/>
                    <a:pt x="9316" y="3562"/>
                  </a:cubicBezTo>
                  <a:cubicBezTo>
                    <a:pt x="9245" y="3699"/>
                    <a:pt x="9480" y="4291"/>
                    <a:pt x="9656" y="4291"/>
                  </a:cubicBezTo>
                  <a:close/>
                  <a:moveTo>
                    <a:pt x="9163" y="5187"/>
                  </a:moveTo>
                  <a:cubicBezTo>
                    <a:pt x="9151" y="5339"/>
                    <a:pt x="8882" y="5156"/>
                    <a:pt x="8670" y="5050"/>
                  </a:cubicBezTo>
                  <a:cubicBezTo>
                    <a:pt x="8459" y="4944"/>
                    <a:pt x="8588" y="5263"/>
                    <a:pt x="8752" y="5445"/>
                  </a:cubicBezTo>
                  <a:cubicBezTo>
                    <a:pt x="8917" y="5627"/>
                    <a:pt x="8670" y="5536"/>
                    <a:pt x="8448" y="5339"/>
                  </a:cubicBezTo>
                  <a:cubicBezTo>
                    <a:pt x="8225" y="5141"/>
                    <a:pt x="8248" y="5475"/>
                    <a:pt x="8354" y="5582"/>
                  </a:cubicBezTo>
                  <a:cubicBezTo>
                    <a:pt x="8459" y="5688"/>
                    <a:pt x="8330" y="5840"/>
                    <a:pt x="8189" y="5597"/>
                  </a:cubicBezTo>
                  <a:cubicBezTo>
                    <a:pt x="8049" y="5354"/>
                    <a:pt x="7978" y="5096"/>
                    <a:pt x="7755" y="5081"/>
                  </a:cubicBezTo>
                  <a:cubicBezTo>
                    <a:pt x="7533" y="5065"/>
                    <a:pt x="7634" y="5361"/>
                    <a:pt x="7720" y="5506"/>
                  </a:cubicBezTo>
                  <a:cubicBezTo>
                    <a:pt x="7838" y="5703"/>
                    <a:pt x="7955" y="5749"/>
                    <a:pt x="8143" y="5885"/>
                  </a:cubicBezTo>
                  <a:cubicBezTo>
                    <a:pt x="8330" y="6022"/>
                    <a:pt x="8635" y="5825"/>
                    <a:pt x="8776" y="5870"/>
                  </a:cubicBezTo>
                  <a:cubicBezTo>
                    <a:pt x="8917" y="5916"/>
                    <a:pt x="8623" y="6144"/>
                    <a:pt x="8717" y="6295"/>
                  </a:cubicBezTo>
                  <a:cubicBezTo>
                    <a:pt x="8811" y="6447"/>
                    <a:pt x="9069" y="6341"/>
                    <a:pt x="9269" y="6326"/>
                  </a:cubicBezTo>
                  <a:cubicBezTo>
                    <a:pt x="9468" y="6311"/>
                    <a:pt x="9374" y="6159"/>
                    <a:pt x="9491" y="6052"/>
                  </a:cubicBezTo>
                  <a:cubicBezTo>
                    <a:pt x="9609" y="5946"/>
                    <a:pt x="9374" y="5961"/>
                    <a:pt x="9468" y="5703"/>
                  </a:cubicBezTo>
                  <a:cubicBezTo>
                    <a:pt x="9562" y="5445"/>
                    <a:pt x="9175" y="5035"/>
                    <a:pt x="9163" y="5187"/>
                  </a:cubicBezTo>
                  <a:close/>
                  <a:moveTo>
                    <a:pt x="7838" y="6250"/>
                  </a:moveTo>
                  <a:cubicBezTo>
                    <a:pt x="7920" y="6128"/>
                    <a:pt x="7662" y="5870"/>
                    <a:pt x="7591" y="6083"/>
                  </a:cubicBezTo>
                  <a:cubicBezTo>
                    <a:pt x="7521" y="6295"/>
                    <a:pt x="7754" y="6373"/>
                    <a:pt x="7838" y="6250"/>
                  </a:cubicBezTo>
                  <a:close/>
                  <a:moveTo>
                    <a:pt x="9163" y="2803"/>
                  </a:moveTo>
                  <a:cubicBezTo>
                    <a:pt x="9245" y="2620"/>
                    <a:pt x="8668" y="2477"/>
                    <a:pt x="8811" y="2636"/>
                  </a:cubicBezTo>
                  <a:cubicBezTo>
                    <a:pt x="8893" y="2727"/>
                    <a:pt x="9081" y="2985"/>
                    <a:pt x="9163" y="2803"/>
                  </a:cubicBezTo>
                  <a:close/>
                  <a:moveTo>
                    <a:pt x="7638" y="4792"/>
                  </a:moveTo>
                  <a:cubicBezTo>
                    <a:pt x="7732" y="4640"/>
                    <a:pt x="7263" y="4154"/>
                    <a:pt x="7239" y="4382"/>
                  </a:cubicBezTo>
                  <a:cubicBezTo>
                    <a:pt x="7216" y="4610"/>
                    <a:pt x="7538" y="4953"/>
                    <a:pt x="7638" y="4792"/>
                  </a:cubicBezTo>
                  <a:close/>
                  <a:moveTo>
                    <a:pt x="7556" y="3516"/>
                  </a:moveTo>
                  <a:cubicBezTo>
                    <a:pt x="7697" y="3395"/>
                    <a:pt x="7955" y="3592"/>
                    <a:pt x="7908" y="3729"/>
                  </a:cubicBezTo>
                  <a:cubicBezTo>
                    <a:pt x="7861" y="3866"/>
                    <a:pt x="7455" y="3701"/>
                    <a:pt x="7486" y="3820"/>
                  </a:cubicBezTo>
                  <a:cubicBezTo>
                    <a:pt x="7497" y="3866"/>
                    <a:pt x="7544" y="4048"/>
                    <a:pt x="7826" y="3942"/>
                  </a:cubicBezTo>
                  <a:cubicBezTo>
                    <a:pt x="8107" y="3835"/>
                    <a:pt x="8342" y="3911"/>
                    <a:pt x="8530" y="4109"/>
                  </a:cubicBezTo>
                  <a:cubicBezTo>
                    <a:pt x="8717" y="4306"/>
                    <a:pt x="8893" y="4382"/>
                    <a:pt x="9022" y="4185"/>
                  </a:cubicBezTo>
                  <a:cubicBezTo>
                    <a:pt x="9151" y="3987"/>
                    <a:pt x="8858" y="3957"/>
                    <a:pt x="8917" y="3805"/>
                  </a:cubicBezTo>
                  <a:cubicBezTo>
                    <a:pt x="8975" y="3653"/>
                    <a:pt x="8729" y="3562"/>
                    <a:pt x="8600" y="3562"/>
                  </a:cubicBezTo>
                  <a:cubicBezTo>
                    <a:pt x="8471" y="3562"/>
                    <a:pt x="8424" y="3258"/>
                    <a:pt x="8318" y="3319"/>
                  </a:cubicBezTo>
                  <a:cubicBezTo>
                    <a:pt x="8213" y="3380"/>
                    <a:pt x="8143" y="3486"/>
                    <a:pt x="8143" y="3289"/>
                  </a:cubicBezTo>
                  <a:cubicBezTo>
                    <a:pt x="8143" y="3091"/>
                    <a:pt x="7533" y="3076"/>
                    <a:pt x="7380" y="3152"/>
                  </a:cubicBezTo>
                  <a:cubicBezTo>
                    <a:pt x="7228" y="3228"/>
                    <a:pt x="7415" y="3638"/>
                    <a:pt x="7556" y="3516"/>
                  </a:cubicBezTo>
                  <a:close/>
                  <a:moveTo>
                    <a:pt x="5597" y="3987"/>
                  </a:moveTo>
                  <a:cubicBezTo>
                    <a:pt x="5715" y="4048"/>
                    <a:pt x="5832" y="3850"/>
                    <a:pt x="5914" y="3942"/>
                  </a:cubicBezTo>
                  <a:cubicBezTo>
                    <a:pt x="5996" y="4033"/>
                    <a:pt x="6360" y="4109"/>
                    <a:pt x="6360" y="3866"/>
                  </a:cubicBezTo>
                  <a:cubicBezTo>
                    <a:pt x="6360" y="3623"/>
                    <a:pt x="5902" y="3592"/>
                    <a:pt x="5785" y="3683"/>
                  </a:cubicBezTo>
                  <a:cubicBezTo>
                    <a:pt x="5668" y="3774"/>
                    <a:pt x="5128" y="3805"/>
                    <a:pt x="5281" y="3957"/>
                  </a:cubicBezTo>
                  <a:cubicBezTo>
                    <a:pt x="5374" y="4050"/>
                    <a:pt x="5480" y="3926"/>
                    <a:pt x="5597" y="3987"/>
                  </a:cubicBezTo>
                  <a:close/>
                  <a:moveTo>
                    <a:pt x="6172" y="4276"/>
                  </a:moveTo>
                  <a:cubicBezTo>
                    <a:pt x="6324" y="4245"/>
                    <a:pt x="6254" y="4093"/>
                    <a:pt x="6008" y="4139"/>
                  </a:cubicBezTo>
                  <a:cubicBezTo>
                    <a:pt x="5761" y="4185"/>
                    <a:pt x="5339" y="4184"/>
                    <a:pt x="5339" y="4412"/>
                  </a:cubicBezTo>
                  <a:cubicBezTo>
                    <a:pt x="5339" y="4594"/>
                    <a:pt x="5421" y="4686"/>
                    <a:pt x="5691" y="4716"/>
                  </a:cubicBezTo>
                  <a:cubicBezTo>
                    <a:pt x="5961" y="4746"/>
                    <a:pt x="6195" y="4412"/>
                    <a:pt x="6066" y="4412"/>
                  </a:cubicBezTo>
                  <a:cubicBezTo>
                    <a:pt x="5937" y="4412"/>
                    <a:pt x="6020" y="4306"/>
                    <a:pt x="6172" y="4276"/>
                  </a:cubicBezTo>
                  <a:close/>
                  <a:moveTo>
                    <a:pt x="5198" y="4352"/>
                  </a:moveTo>
                  <a:cubicBezTo>
                    <a:pt x="5257" y="4169"/>
                    <a:pt x="4810" y="4200"/>
                    <a:pt x="4847" y="4260"/>
                  </a:cubicBezTo>
                  <a:cubicBezTo>
                    <a:pt x="4929" y="4397"/>
                    <a:pt x="5140" y="4534"/>
                    <a:pt x="5198" y="4352"/>
                  </a:cubicBezTo>
                  <a:close/>
                  <a:moveTo>
                    <a:pt x="4588" y="5445"/>
                  </a:moveTo>
                  <a:cubicBezTo>
                    <a:pt x="4424" y="5460"/>
                    <a:pt x="4436" y="5673"/>
                    <a:pt x="4624" y="5673"/>
                  </a:cubicBezTo>
                  <a:cubicBezTo>
                    <a:pt x="4811" y="5673"/>
                    <a:pt x="4870" y="5749"/>
                    <a:pt x="4600" y="5733"/>
                  </a:cubicBezTo>
                  <a:cubicBezTo>
                    <a:pt x="4330" y="5718"/>
                    <a:pt x="4213" y="6022"/>
                    <a:pt x="4401" y="5961"/>
                  </a:cubicBezTo>
                  <a:cubicBezTo>
                    <a:pt x="4588" y="5901"/>
                    <a:pt x="4811" y="5901"/>
                    <a:pt x="4671" y="5961"/>
                  </a:cubicBezTo>
                  <a:cubicBezTo>
                    <a:pt x="4530" y="6022"/>
                    <a:pt x="4146" y="6064"/>
                    <a:pt x="4201" y="6159"/>
                  </a:cubicBezTo>
                  <a:cubicBezTo>
                    <a:pt x="4237" y="6219"/>
                    <a:pt x="4389" y="6204"/>
                    <a:pt x="4542" y="6280"/>
                  </a:cubicBezTo>
                  <a:cubicBezTo>
                    <a:pt x="4694" y="6356"/>
                    <a:pt x="4788" y="6402"/>
                    <a:pt x="4905" y="6235"/>
                  </a:cubicBezTo>
                  <a:cubicBezTo>
                    <a:pt x="5022" y="6068"/>
                    <a:pt x="5175" y="5901"/>
                    <a:pt x="5116" y="6128"/>
                  </a:cubicBezTo>
                  <a:cubicBezTo>
                    <a:pt x="5058" y="6356"/>
                    <a:pt x="5304" y="6189"/>
                    <a:pt x="5621" y="6174"/>
                  </a:cubicBezTo>
                  <a:cubicBezTo>
                    <a:pt x="5937" y="6159"/>
                    <a:pt x="5562" y="6417"/>
                    <a:pt x="5234" y="6447"/>
                  </a:cubicBezTo>
                  <a:cubicBezTo>
                    <a:pt x="4905" y="6478"/>
                    <a:pt x="4964" y="6690"/>
                    <a:pt x="5222" y="6766"/>
                  </a:cubicBezTo>
                  <a:cubicBezTo>
                    <a:pt x="5480" y="6842"/>
                    <a:pt x="6031" y="6554"/>
                    <a:pt x="6160" y="6386"/>
                  </a:cubicBezTo>
                  <a:cubicBezTo>
                    <a:pt x="6289" y="6219"/>
                    <a:pt x="6407" y="6478"/>
                    <a:pt x="6536" y="6356"/>
                  </a:cubicBezTo>
                  <a:cubicBezTo>
                    <a:pt x="6665" y="6235"/>
                    <a:pt x="6911" y="6371"/>
                    <a:pt x="7134" y="6311"/>
                  </a:cubicBezTo>
                  <a:cubicBezTo>
                    <a:pt x="7357" y="6250"/>
                    <a:pt x="7392" y="5703"/>
                    <a:pt x="7228" y="5612"/>
                  </a:cubicBezTo>
                  <a:cubicBezTo>
                    <a:pt x="7063" y="5521"/>
                    <a:pt x="7063" y="5718"/>
                    <a:pt x="6934" y="5749"/>
                  </a:cubicBezTo>
                  <a:cubicBezTo>
                    <a:pt x="6805" y="5779"/>
                    <a:pt x="6735" y="5566"/>
                    <a:pt x="6629" y="5430"/>
                  </a:cubicBezTo>
                  <a:cubicBezTo>
                    <a:pt x="6524" y="5293"/>
                    <a:pt x="6594" y="5035"/>
                    <a:pt x="6442" y="5065"/>
                  </a:cubicBezTo>
                  <a:cubicBezTo>
                    <a:pt x="6291" y="5095"/>
                    <a:pt x="5961" y="5415"/>
                    <a:pt x="6160" y="5445"/>
                  </a:cubicBezTo>
                  <a:cubicBezTo>
                    <a:pt x="6360" y="5475"/>
                    <a:pt x="6289" y="5612"/>
                    <a:pt x="6184" y="5673"/>
                  </a:cubicBezTo>
                  <a:cubicBezTo>
                    <a:pt x="6078" y="5733"/>
                    <a:pt x="6430" y="5840"/>
                    <a:pt x="6383" y="5931"/>
                  </a:cubicBezTo>
                  <a:cubicBezTo>
                    <a:pt x="6336" y="6022"/>
                    <a:pt x="5797" y="5946"/>
                    <a:pt x="5773" y="5794"/>
                  </a:cubicBezTo>
                  <a:cubicBezTo>
                    <a:pt x="5750" y="5642"/>
                    <a:pt x="5327" y="5369"/>
                    <a:pt x="5152" y="5430"/>
                  </a:cubicBezTo>
                  <a:cubicBezTo>
                    <a:pt x="4976" y="5490"/>
                    <a:pt x="5046" y="5248"/>
                    <a:pt x="4870" y="5232"/>
                  </a:cubicBezTo>
                  <a:cubicBezTo>
                    <a:pt x="4694" y="5217"/>
                    <a:pt x="4753" y="5430"/>
                    <a:pt x="4588" y="5445"/>
                  </a:cubicBezTo>
                  <a:close/>
                  <a:moveTo>
                    <a:pt x="2759" y="5521"/>
                  </a:moveTo>
                  <a:cubicBezTo>
                    <a:pt x="2841" y="5566"/>
                    <a:pt x="2759" y="5779"/>
                    <a:pt x="2853" y="5718"/>
                  </a:cubicBezTo>
                  <a:cubicBezTo>
                    <a:pt x="2946" y="5658"/>
                    <a:pt x="2970" y="5642"/>
                    <a:pt x="3040" y="5673"/>
                  </a:cubicBezTo>
                  <a:cubicBezTo>
                    <a:pt x="3167" y="5728"/>
                    <a:pt x="3193" y="5582"/>
                    <a:pt x="3251" y="5506"/>
                  </a:cubicBezTo>
                  <a:cubicBezTo>
                    <a:pt x="3310" y="5430"/>
                    <a:pt x="3286" y="5779"/>
                    <a:pt x="3439" y="5779"/>
                  </a:cubicBezTo>
                  <a:cubicBezTo>
                    <a:pt x="3568" y="5779"/>
                    <a:pt x="3545" y="5415"/>
                    <a:pt x="3662" y="5521"/>
                  </a:cubicBezTo>
                  <a:cubicBezTo>
                    <a:pt x="3779" y="5627"/>
                    <a:pt x="3814" y="5475"/>
                    <a:pt x="3838" y="5369"/>
                  </a:cubicBezTo>
                  <a:cubicBezTo>
                    <a:pt x="3861" y="5263"/>
                    <a:pt x="3861" y="5081"/>
                    <a:pt x="3990" y="5050"/>
                  </a:cubicBezTo>
                  <a:cubicBezTo>
                    <a:pt x="4119" y="5020"/>
                    <a:pt x="4014" y="5217"/>
                    <a:pt x="4072" y="5354"/>
                  </a:cubicBezTo>
                  <a:cubicBezTo>
                    <a:pt x="4158" y="5553"/>
                    <a:pt x="4307" y="5369"/>
                    <a:pt x="4319" y="5278"/>
                  </a:cubicBezTo>
                  <a:cubicBezTo>
                    <a:pt x="4330" y="5187"/>
                    <a:pt x="4542" y="5248"/>
                    <a:pt x="4530" y="5141"/>
                  </a:cubicBezTo>
                  <a:cubicBezTo>
                    <a:pt x="4518" y="5035"/>
                    <a:pt x="4588" y="5005"/>
                    <a:pt x="4530" y="4883"/>
                  </a:cubicBezTo>
                  <a:cubicBezTo>
                    <a:pt x="4471" y="4762"/>
                    <a:pt x="4624" y="4792"/>
                    <a:pt x="4694" y="4701"/>
                  </a:cubicBezTo>
                  <a:cubicBezTo>
                    <a:pt x="4764" y="4610"/>
                    <a:pt x="4600" y="4686"/>
                    <a:pt x="4483" y="4549"/>
                  </a:cubicBezTo>
                  <a:cubicBezTo>
                    <a:pt x="4366" y="4412"/>
                    <a:pt x="4319" y="4594"/>
                    <a:pt x="4319" y="4686"/>
                  </a:cubicBezTo>
                  <a:cubicBezTo>
                    <a:pt x="4319" y="4777"/>
                    <a:pt x="4096" y="4701"/>
                    <a:pt x="3967" y="4640"/>
                  </a:cubicBezTo>
                  <a:cubicBezTo>
                    <a:pt x="3838" y="4579"/>
                    <a:pt x="3674" y="4837"/>
                    <a:pt x="3486" y="4959"/>
                  </a:cubicBezTo>
                  <a:cubicBezTo>
                    <a:pt x="3298" y="5081"/>
                    <a:pt x="3286" y="5293"/>
                    <a:pt x="3111" y="5278"/>
                  </a:cubicBezTo>
                  <a:cubicBezTo>
                    <a:pt x="2935" y="5263"/>
                    <a:pt x="2677" y="5475"/>
                    <a:pt x="2759" y="5521"/>
                  </a:cubicBezTo>
                  <a:close/>
                  <a:moveTo>
                    <a:pt x="3732" y="5946"/>
                  </a:moveTo>
                  <a:cubicBezTo>
                    <a:pt x="3943" y="5976"/>
                    <a:pt x="4154" y="5733"/>
                    <a:pt x="4143" y="5597"/>
                  </a:cubicBezTo>
                  <a:cubicBezTo>
                    <a:pt x="4131" y="5460"/>
                    <a:pt x="3627" y="5931"/>
                    <a:pt x="3732" y="5946"/>
                  </a:cubicBezTo>
                  <a:close/>
                  <a:moveTo>
                    <a:pt x="8189" y="9682"/>
                  </a:moveTo>
                  <a:cubicBezTo>
                    <a:pt x="8260" y="9576"/>
                    <a:pt x="8553" y="9894"/>
                    <a:pt x="8565" y="9667"/>
                  </a:cubicBezTo>
                  <a:cubicBezTo>
                    <a:pt x="8577" y="9439"/>
                    <a:pt x="8236" y="9333"/>
                    <a:pt x="8096" y="9211"/>
                  </a:cubicBezTo>
                  <a:cubicBezTo>
                    <a:pt x="7955" y="9090"/>
                    <a:pt x="7896" y="9150"/>
                    <a:pt x="7673" y="8938"/>
                  </a:cubicBezTo>
                  <a:cubicBezTo>
                    <a:pt x="7450" y="8725"/>
                    <a:pt x="7732" y="8619"/>
                    <a:pt x="7568" y="8452"/>
                  </a:cubicBezTo>
                  <a:cubicBezTo>
                    <a:pt x="7404" y="8285"/>
                    <a:pt x="7345" y="7829"/>
                    <a:pt x="7462" y="7677"/>
                  </a:cubicBezTo>
                  <a:cubicBezTo>
                    <a:pt x="7580" y="7525"/>
                    <a:pt x="7709" y="7298"/>
                    <a:pt x="7497" y="7191"/>
                  </a:cubicBezTo>
                  <a:cubicBezTo>
                    <a:pt x="7286" y="7085"/>
                    <a:pt x="6946" y="7283"/>
                    <a:pt x="6981" y="7343"/>
                  </a:cubicBezTo>
                  <a:cubicBezTo>
                    <a:pt x="7016" y="7404"/>
                    <a:pt x="7310" y="7617"/>
                    <a:pt x="7310" y="7708"/>
                  </a:cubicBezTo>
                  <a:cubicBezTo>
                    <a:pt x="7310" y="7799"/>
                    <a:pt x="7040" y="7450"/>
                    <a:pt x="6946" y="7525"/>
                  </a:cubicBezTo>
                  <a:cubicBezTo>
                    <a:pt x="6852" y="7601"/>
                    <a:pt x="6747" y="7374"/>
                    <a:pt x="6665" y="7525"/>
                  </a:cubicBezTo>
                  <a:cubicBezTo>
                    <a:pt x="6582" y="7677"/>
                    <a:pt x="6770" y="8209"/>
                    <a:pt x="6841" y="8361"/>
                  </a:cubicBezTo>
                  <a:cubicBezTo>
                    <a:pt x="6911" y="8513"/>
                    <a:pt x="6770" y="8513"/>
                    <a:pt x="6676" y="8543"/>
                  </a:cubicBezTo>
                  <a:cubicBezTo>
                    <a:pt x="6582" y="8573"/>
                    <a:pt x="6571" y="8118"/>
                    <a:pt x="6477" y="7951"/>
                  </a:cubicBezTo>
                  <a:cubicBezTo>
                    <a:pt x="6383" y="7784"/>
                    <a:pt x="6008" y="7586"/>
                    <a:pt x="5984" y="7708"/>
                  </a:cubicBezTo>
                  <a:cubicBezTo>
                    <a:pt x="5961" y="7829"/>
                    <a:pt x="6219" y="7829"/>
                    <a:pt x="6184" y="7996"/>
                  </a:cubicBezTo>
                  <a:cubicBezTo>
                    <a:pt x="6149" y="8163"/>
                    <a:pt x="6008" y="7890"/>
                    <a:pt x="5879" y="8027"/>
                  </a:cubicBezTo>
                  <a:cubicBezTo>
                    <a:pt x="5750" y="8163"/>
                    <a:pt x="5773" y="8072"/>
                    <a:pt x="5797" y="7936"/>
                  </a:cubicBezTo>
                  <a:cubicBezTo>
                    <a:pt x="5820" y="7799"/>
                    <a:pt x="5609" y="7647"/>
                    <a:pt x="5374" y="7677"/>
                  </a:cubicBezTo>
                  <a:cubicBezTo>
                    <a:pt x="5140" y="7708"/>
                    <a:pt x="5269" y="7920"/>
                    <a:pt x="5198" y="7996"/>
                  </a:cubicBezTo>
                  <a:cubicBezTo>
                    <a:pt x="5128" y="8072"/>
                    <a:pt x="4776" y="7951"/>
                    <a:pt x="4999" y="7890"/>
                  </a:cubicBezTo>
                  <a:cubicBezTo>
                    <a:pt x="5222" y="7829"/>
                    <a:pt x="5128" y="7662"/>
                    <a:pt x="5046" y="7495"/>
                  </a:cubicBezTo>
                  <a:cubicBezTo>
                    <a:pt x="4964" y="7328"/>
                    <a:pt x="4741" y="7525"/>
                    <a:pt x="4377" y="7693"/>
                  </a:cubicBezTo>
                  <a:cubicBezTo>
                    <a:pt x="4014" y="7860"/>
                    <a:pt x="3850" y="8042"/>
                    <a:pt x="3896" y="8057"/>
                  </a:cubicBezTo>
                  <a:cubicBezTo>
                    <a:pt x="3943" y="8072"/>
                    <a:pt x="3955" y="8148"/>
                    <a:pt x="3814" y="8300"/>
                  </a:cubicBezTo>
                  <a:cubicBezTo>
                    <a:pt x="3674" y="8452"/>
                    <a:pt x="3814" y="8589"/>
                    <a:pt x="3943" y="8589"/>
                  </a:cubicBezTo>
                  <a:cubicBezTo>
                    <a:pt x="4072" y="8589"/>
                    <a:pt x="3959" y="8722"/>
                    <a:pt x="4049" y="8756"/>
                  </a:cubicBezTo>
                  <a:cubicBezTo>
                    <a:pt x="4131" y="8786"/>
                    <a:pt x="4553" y="8543"/>
                    <a:pt x="4671" y="8649"/>
                  </a:cubicBezTo>
                  <a:cubicBezTo>
                    <a:pt x="4788" y="8756"/>
                    <a:pt x="3979" y="8816"/>
                    <a:pt x="3979" y="8998"/>
                  </a:cubicBezTo>
                  <a:cubicBezTo>
                    <a:pt x="3979" y="9181"/>
                    <a:pt x="4424" y="9287"/>
                    <a:pt x="4753" y="9211"/>
                  </a:cubicBezTo>
                  <a:cubicBezTo>
                    <a:pt x="5081" y="9135"/>
                    <a:pt x="5656" y="9272"/>
                    <a:pt x="5656" y="9378"/>
                  </a:cubicBezTo>
                  <a:cubicBezTo>
                    <a:pt x="5656" y="9484"/>
                    <a:pt x="5269" y="9454"/>
                    <a:pt x="4976" y="9439"/>
                  </a:cubicBezTo>
                  <a:cubicBezTo>
                    <a:pt x="4682" y="9424"/>
                    <a:pt x="4178" y="9545"/>
                    <a:pt x="4201" y="9667"/>
                  </a:cubicBezTo>
                  <a:cubicBezTo>
                    <a:pt x="4228" y="9803"/>
                    <a:pt x="4260" y="9803"/>
                    <a:pt x="4565" y="9986"/>
                  </a:cubicBezTo>
                  <a:cubicBezTo>
                    <a:pt x="4870" y="10168"/>
                    <a:pt x="5187" y="9894"/>
                    <a:pt x="5175" y="10153"/>
                  </a:cubicBezTo>
                  <a:cubicBezTo>
                    <a:pt x="5163" y="10411"/>
                    <a:pt x="5339" y="10472"/>
                    <a:pt x="5750" y="10487"/>
                  </a:cubicBezTo>
                  <a:cubicBezTo>
                    <a:pt x="6160" y="10502"/>
                    <a:pt x="6348" y="10244"/>
                    <a:pt x="6547" y="10259"/>
                  </a:cubicBezTo>
                  <a:cubicBezTo>
                    <a:pt x="6747" y="10274"/>
                    <a:pt x="6841" y="10229"/>
                    <a:pt x="6934" y="10046"/>
                  </a:cubicBezTo>
                  <a:cubicBezTo>
                    <a:pt x="7028" y="9864"/>
                    <a:pt x="7110" y="9970"/>
                    <a:pt x="7134" y="10062"/>
                  </a:cubicBezTo>
                  <a:cubicBezTo>
                    <a:pt x="7157" y="10153"/>
                    <a:pt x="7415" y="10137"/>
                    <a:pt x="7474" y="10213"/>
                  </a:cubicBezTo>
                  <a:cubicBezTo>
                    <a:pt x="7624" y="10407"/>
                    <a:pt x="8119" y="10350"/>
                    <a:pt x="8307" y="10229"/>
                  </a:cubicBezTo>
                  <a:cubicBezTo>
                    <a:pt x="8494" y="10107"/>
                    <a:pt x="8225" y="9773"/>
                    <a:pt x="8131" y="9925"/>
                  </a:cubicBezTo>
                  <a:cubicBezTo>
                    <a:pt x="8037" y="10077"/>
                    <a:pt x="7955" y="9986"/>
                    <a:pt x="7931" y="9910"/>
                  </a:cubicBezTo>
                  <a:cubicBezTo>
                    <a:pt x="7908" y="9834"/>
                    <a:pt x="8119" y="9788"/>
                    <a:pt x="8189" y="9682"/>
                  </a:cubicBezTo>
                  <a:close/>
                  <a:moveTo>
                    <a:pt x="2325" y="8437"/>
                  </a:moveTo>
                  <a:cubicBezTo>
                    <a:pt x="2536" y="8497"/>
                    <a:pt x="2559" y="8983"/>
                    <a:pt x="2700" y="8983"/>
                  </a:cubicBezTo>
                  <a:cubicBezTo>
                    <a:pt x="2794" y="8983"/>
                    <a:pt x="2724" y="8832"/>
                    <a:pt x="2876" y="8832"/>
                  </a:cubicBezTo>
                  <a:cubicBezTo>
                    <a:pt x="3028" y="8832"/>
                    <a:pt x="2993" y="8725"/>
                    <a:pt x="3134" y="8740"/>
                  </a:cubicBezTo>
                  <a:cubicBezTo>
                    <a:pt x="3275" y="8756"/>
                    <a:pt x="3392" y="8695"/>
                    <a:pt x="3392" y="8482"/>
                  </a:cubicBezTo>
                  <a:cubicBezTo>
                    <a:pt x="3392" y="8270"/>
                    <a:pt x="3498" y="8194"/>
                    <a:pt x="3638" y="8148"/>
                  </a:cubicBezTo>
                  <a:cubicBezTo>
                    <a:pt x="3779" y="8103"/>
                    <a:pt x="3650" y="7875"/>
                    <a:pt x="3850" y="7814"/>
                  </a:cubicBezTo>
                  <a:cubicBezTo>
                    <a:pt x="4049" y="7753"/>
                    <a:pt x="4600" y="7450"/>
                    <a:pt x="4694" y="7358"/>
                  </a:cubicBezTo>
                  <a:cubicBezTo>
                    <a:pt x="4788" y="7267"/>
                    <a:pt x="4577" y="7146"/>
                    <a:pt x="4366" y="6979"/>
                  </a:cubicBezTo>
                  <a:cubicBezTo>
                    <a:pt x="4154" y="6812"/>
                    <a:pt x="3990" y="6766"/>
                    <a:pt x="3826" y="6903"/>
                  </a:cubicBezTo>
                  <a:cubicBezTo>
                    <a:pt x="3662" y="7040"/>
                    <a:pt x="3791" y="6751"/>
                    <a:pt x="3662" y="6827"/>
                  </a:cubicBezTo>
                  <a:cubicBezTo>
                    <a:pt x="3533" y="6903"/>
                    <a:pt x="3181" y="6705"/>
                    <a:pt x="3134" y="6629"/>
                  </a:cubicBezTo>
                  <a:cubicBezTo>
                    <a:pt x="3087" y="6554"/>
                    <a:pt x="2454" y="6797"/>
                    <a:pt x="2301" y="6797"/>
                  </a:cubicBezTo>
                  <a:cubicBezTo>
                    <a:pt x="2149" y="6797"/>
                    <a:pt x="2313" y="7009"/>
                    <a:pt x="2419" y="7115"/>
                  </a:cubicBezTo>
                  <a:cubicBezTo>
                    <a:pt x="2524" y="7222"/>
                    <a:pt x="2160" y="7556"/>
                    <a:pt x="2231" y="7632"/>
                  </a:cubicBezTo>
                  <a:cubicBezTo>
                    <a:pt x="2301" y="7708"/>
                    <a:pt x="2160" y="7905"/>
                    <a:pt x="1996" y="8148"/>
                  </a:cubicBezTo>
                  <a:cubicBezTo>
                    <a:pt x="1832" y="8391"/>
                    <a:pt x="2114" y="8376"/>
                    <a:pt x="2325" y="8437"/>
                  </a:cubicBezTo>
                  <a:close/>
                  <a:moveTo>
                    <a:pt x="2524" y="20502"/>
                  </a:moveTo>
                  <a:cubicBezTo>
                    <a:pt x="2448" y="20396"/>
                    <a:pt x="2248" y="20419"/>
                    <a:pt x="2219" y="20320"/>
                  </a:cubicBezTo>
                  <a:cubicBezTo>
                    <a:pt x="2190" y="20221"/>
                    <a:pt x="2008" y="19865"/>
                    <a:pt x="1908" y="19872"/>
                  </a:cubicBezTo>
                  <a:cubicBezTo>
                    <a:pt x="1809" y="19880"/>
                    <a:pt x="1680" y="19887"/>
                    <a:pt x="1562" y="19773"/>
                  </a:cubicBezTo>
                  <a:cubicBezTo>
                    <a:pt x="1445" y="19659"/>
                    <a:pt x="1369" y="19652"/>
                    <a:pt x="1287" y="19720"/>
                  </a:cubicBezTo>
                  <a:cubicBezTo>
                    <a:pt x="1205" y="19788"/>
                    <a:pt x="1375" y="19804"/>
                    <a:pt x="1369" y="19880"/>
                  </a:cubicBezTo>
                  <a:cubicBezTo>
                    <a:pt x="1363" y="19955"/>
                    <a:pt x="1422" y="20001"/>
                    <a:pt x="1492" y="19986"/>
                  </a:cubicBezTo>
                  <a:cubicBezTo>
                    <a:pt x="1562" y="19971"/>
                    <a:pt x="1603" y="20161"/>
                    <a:pt x="1674" y="20168"/>
                  </a:cubicBezTo>
                  <a:cubicBezTo>
                    <a:pt x="1744" y="20176"/>
                    <a:pt x="1768" y="20320"/>
                    <a:pt x="1850" y="20320"/>
                  </a:cubicBezTo>
                  <a:cubicBezTo>
                    <a:pt x="1932" y="20320"/>
                    <a:pt x="1949" y="20441"/>
                    <a:pt x="1990" y="20510"/>
                  </a:cubicBezTo>
                  <a:cubicBezTo>
                    <a:pt x="2032" y="20578"/>
                    <a:pt x="2125" y="20517"/>
                    <a:pt x="2125" y="20586"/>
                  </a:cubicBezTo>
                  <a:cubicBezTo>
                    <a:pt x="2125" y="20647"/>
                    <a:pt x="2219" y="20702"/>
                    <a:pt x="2243" y="20779"/>
                  </a:cubicBezTo>
                  <a:cubicBezTo>
                    <a:pt x="2403" y="20804"/>
                    <a:pt x="2541" y="20823"/>
                    <a:pt x="2661" y="20781"/>
                  </a:cubicBezTo>
                  <a:cubicBezTo>
                    <a:pt x="2662" y="20733"/>
                    <a:pt x="2671" y="20680"/>
                    <a:pt x="2688" y="20639"/>
                  </a:cubicBezTo>
                  <a:cubicBezTo>
                    <a:pt x="2729" y="20540"/>
                    <a:pt x="2600" y="20609"/>
                    <a:pt x="2524" y="20502"/>
                  </a:cubicBezTo>
                  <a:close/>
                  <a:moveTo>
                    <a:pt x="2524" y="20502"/>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44" name="Google Shape;1144;p80"/>
            <p:cNvSpPr/>
            <p:nvPr/>
          </p:nvSpPr>
          <p:spPr>
            <a:xfrm>
              <a:off x="6620040" y="1684267"/>
              <a:ext cx="1350660" cy="879983"/>
            </a:xfrm>
            <a:custGeom>
              <a:rect b="b" l="l" r="r" t="t"/>
              <a:pathLst>
                <a:path extrusionOk="0" h="21583" w="21576">
                  <a:moveTo>
                    <a:pt x="20404" y="19371"/>
                  </a:moveTo>
                  <a:cubicBezTo>
                    <a:pt x="20326" y="19391"/>
                    <a:pt x="20387" y="19172"/>
                    <a:pt x="20398" y="19063"/>
                  </a:cubicBezTo>
                  <a:cubicBezTo>
                    <a:pt x="20409" y="18954"/>
                    <a:pt x="20231" y="19113"/>
                    <a:pt x="20226" y="19242"/>
                  </a:cubicBezTo>
                  <a:cubicBezTo>
                    <a:pt x="20220" y="19371"/>
                    <a:pt x="20098" y="19420"/>
                    <a:pt x="20098" y="19500"/>
                  </a:cubicBezTo>
                  <a:cubicBezTo>
                    <a:pt x="20098" y="19731"/>
                    <a:pt x="20081" y="19609"/>
                    <a:pt x="19992" y="19688"/>
                  </a:cubicBezTo>
                  <a:cubicBezTo>
                    <a:pt x="19903" y="19768"/>
                    <a:pt x="19558" y="19688"/>
                    <a:pt x="19547" y="19549"/>
                  </a:cubicBezTo>
                  <a:cubicBezTo>
                    <a:pt x="19536" y="19410"/>
                    <a:pt x="19286" y="19341"/>
                    <a:pt x="19274" y="19152"/>
                  </a:cubicBezTo>
                  <a:cubicBezTo>
                    <a:pt x="19263" y="18964"/>
                    <a:pt x="19141" y="18904"/>
                    <a:pt x="19241" y="18696"/>
                  </a:cubicBezTo>
                  <a:cubicBezTo>
                    <a:pt x="19341" y="18487"/>
                    <a:pt x="19224" y="18388"/>
                    <a:pt x="19130" y="18547"/>
                  </a:cubicBezTo>
                  <a:cubicBezTo>
                    <a:pt x="19035" y="18706"/>
                    <a:pt x="18980" y="18457"/>
                    <a:pt x="19108" y="18368"/>
                  </a:cubicBezTo>
                  <a:cubicBezTo>
                    <a:pt x="19236" y="18279"/>
                    <a:pt x="19475" y="18189"/>
                    <a:pt x="19352" y="17792"/>
                  </a:cubicBezTo>
                  <a:cubicBezTo>
                    <a:pt x="19230" y="17395"/>
                    <a:pt x="18462" y="17911"/>
                    <a:pt x="18267" y="18110"/>
                  </a:cubicBezTo>
                  <a:cubicBezTo>
                    <a:pt x="18073" y="18309"/>
                    <a:pt x="17828" y="18944"/>
                    <a:pt x="17722" y="18944"/>
                  </a:cubicBezTo>
                  <a:cubicBezTo>
                    <a:pt x="17616" y="18944"/>
                    <a:pt x="17906" y="18606"/>
                    <a:pt x="17950" y="18477"/>
                  </a:cubicBezTo>
                  <a:cubicBezTo>
                    <a:pt x="17995" y="18348"/>
                    <a:pt x="17939" y="18219"/>
                    <a:pt x="18000" y="18269"/>
                  </a:cubicBezTo>
                  <a:cubicBezTo>
                    <a:pt x="18062" y="18318"/>
                    <a:pt x="18234" y="17842"/>
                    <a:pt x="18351" y="17683"/>
                  </a:cubicBezTo>
                  <a:cubicBezTo>
                    <a:pt x="18468" y="17524"/>
                    <a:pt x="18596" y="17673"/>
                    <a:pt x="18612" y="17544"/>
                  </a:cubicBezTo>
                  <a:cubicBezTo>
                    <a:pt x="18629" y="17415"/>
                    <a:pt x="18685" y="17326"/>
                    <a:pt x="18796" y="17147"/>
                  </a:cubicBezTo>
                  <a:cubicBezTo>
                    <a:pt x="18907" y="16968"/>
                    <a:pt x="20237" y="16998"/>
                    <a:pt x="20365" y="17008"/>
                  </a:cubicBezTo>
                  <a:cubicBezTo>
                    <a:pt x="20493" y="17018"/>
                    <a:pt x="20743" y="16710"/>
                    <a:pt x="20816" y="16512"/>
                  </a:cubicBezTo>
                  <a:cubicBezTo>
                    <a:pt x="20888" y="16313"/>
                    <a:pt x="20982" y="16313"/>
                    <a:pt x="21161" y="16333"/>
                  </a:cubicBezTo>
                  <a:cubicBezTo>
                    <a:pt x="21339" y="16353"/>
                    <a:pt x="21422" y="16065"/>
                    <a:pt x="21511" y="15956"/>
                  </a:cubicBezTo>
                  <a:cubicBezTo>
                    <a:pt x="21600" y="15847"/>
                    <a:pt x="21567" y="15797"/>
                    <a:pt x="21489" y="15767"/>
                  </a:cubicBezTo>
                  <a:cubicBezTo>
                    <a:pt x="21411" y="15737"/>
                    <a:pt x="21339" y="15648"/>
                    <a:pt x="21416" y="15638"/>
                  </a:cubicBezTo>
                  <a:cubicBezTo>
                    <a:pt x="21494" y="15628"/>
                    <a:pt x="21533" y="15549"/>
                    <a:pt x="21567" y="15370"/>
                  </a:cubicBezTo>
                  <a:cubicBezTo>
                    <a:pt x="21600" y="15191"/>
                    <a:pt x="21539" y="15271"/>
                    <a:pt x="21433" y="15023"/>
                  </a:cubicBezTo>
                  <a:cubicBezTo>
                    <a:pt x="21327" y="14774"/>
                    <a:pt x="21272" y="15102"/>
                    <a:pt x="21166" y="15082"/>
                  </a:cubicBezTo>
                  <a:cubicBezTo>
                    <a:pt x="21060" y="15062"/>
                    <a:pt x="21238" y="14824"/>
                    <a:pt x="21149" y="14725"/>
                  </a:cubicBezTo>
                  <a:cubicBezTo>
                    <a:pt x="21060" y="14626"/>
                    <a:pt x="20893" y="14695"/>
                    <a:pt x="20760" y="14894"/>
                  </a:cubicBezTo>
                  <a:cubicBezTo>
                    <a:pt x="20626" y="15092"/>
                    <a:pt x="20638" y="14884"/>
                    <a:pt x="20521" y="15082"/>
                  </a:cubicBezTo>
                  <a:cubicBezTo>
                    <a:pt x="20404" y="15281"/>
                    <a:pt x="20404" y="14983"/>
                    <a:pt x="20459" y="14904"/>
                  </a:cubicBezTo>
                  <a:cubicBezTo>
                    <a:pt x="20515" y="14824"/>
                    <a:pt x="20554" y="14913"/>
                    <a:pt x="20604" y="14795"/>
                  </a:cubicBezTo>
                  <a:cubicBezTo>
                    <a:pt x="20654" y="14675"/>
                    <a:pt x="20704" y="14795"/>
                    <a:pt x="20832" y="14645"/>
                  </a:cubicBezTo>
                  <a:cubicBezTo>
                    <a:pt x="20960" y="14496"/>
                    <a:pt x="21071" y="14566"/>
                    <a:pt x="21110" y="14457"/>
                  </a:cubicBezTo>
                  <a:cubicBezTo>
                    <a:pt x="21149" y="14348"/>
                    <a:pt x="21049" y="14199"/>
                    <a:pt x="20927" y="14248"/>
                  </a:cubicBezTo>
                  <a:cubicBezTo>
                    <a:pt x="20805" y="14298"/>
                    <a:pt x="20721" y="13951"/>
                    <a:pt x="20643" y="14050"/>
                  </a:cubicBezTo>
                  <a:cubicBezTo>
                    <a:pt x="20565" y="14149"/>
                    <a:pt x="20582" y="13901"/>
                    <a:pt x="20493" y="14000"/>
                  </a:cubicBezTo>
                  <a:cubicBezTo>
                    <a:pt x="20404" y="14100"/>
                    <a:pt x="20354" y="13970"/>
                    <a:pt x="20315" y="13782"/>
                  </a:cubicBezTo>
                  <a:cubicBezTo>
                    <a:pt x="20276" y="13593"/>
                    <a:pt x="20037" y="13285"/>
                    <a:pt x="19892" y="13206"/>
                  </a:cubicBezTo>
                  <a:cubicBezTo>
                    <a:pt x="19747" y="13127"/>
                    <a:pt x="19842" y="12988"/>
                    <a:pt x="19920" y="13087"/>
                  </a:cubicBezTo>
                  <a:cubicBezTo>
                    <a:pt x="19998" y="13186"/>
                    <a:pt x="20087" y="12988"/>
                    <a:pt x="20120" y="12888"/>
                  </a:cubicBezTo>
                  <a:cubicBezTo>
                    <a:pt x="20154" y="12789"/>
                    <a:pt x="20064" y="12700"/>
                    <a:pt x="20020" y="12690"/>
                  </a:cubicBezTo>
                  <a:cubicBezTo>
                    <a:pt x="19975" y="12680"/>
                    <a:pt x="19975" y="12550"/>
                    <a:pt x="19987" y="12451"/>
                  </a:cubicBezTo>
                  <a:cubicBezTo>
                    <a:pt x="19998" y="12352"/>
                    <a:pt x="19831" y="12223"/>
                    <a:pt x="19825" y="12124"/>
                  </a:cubicBezTo>
                  <a:cubicBezTo>
                    <a:pt x="19820" y="12024"/>
                    <a:pt x="19725" y="11955"/>
                    <a:pt x="19731" y="11865"/>
                  </a:cubicBezTo>
                  <a:cubicBezTo>
                    <a:pt x="19736" y="11776"/>
                    <a:pt x="19636" y="11647"/>
                    <a:pt x="19636" y="11528"/>
                  </a:cubicBezTo>
                  <a:cubicBezTo>
                    <a:pt x="19636" y="11409"/>
                    <a:pt x="19469" y="11171"/>
                    <a:pt x="19464" y="11032"/>
                  </a:cubicBezTo>
                  <a:cubicBezTo>
                    <a:pt x="19458" y="10893"/>
                    <a:pt x="19369" y="10794"/>
                    <a:pt x="19336" y="10625"/>
                  </a:cubicBezTo>
                  <a:cubicBezTo>
                    <a:pt x="19302" y="10456"/>
                    <a:pt x="19258" y="10536"/>
                    <a:pt x="19224" y="10773"/>
                  </a:cubicBezTo>
                  <a:cubicBezTo>
                    <a:pt x="19191" y="11012"/>
                    <a:pt x="19074" y="11002"/>
                    <a:pt x="19108" y="11081"/>
                  </a:cubicBezTo>
                  <a:cubicBezTo>
                    <a:pt x="19176" y="11244"/>
                    <a:pt x="19124" y="11250"/>
                    <a:pt x="19074" y="11349"/>
                  </a:cubicBezTo>
                  <a:cubicBezTo>
                    <a:pt x="19024" y="11449"/>
                    <a:pt x="19108" y="11598"/>
                    <a:pt x="19024" y="11598"/>
                  </a:cubicBezTo>
                  <a:cubicBezTo>
                    <a:pt x="18941" y="11598"/>
                    <a:pt x="18980" y="11905"/>
                    <a:pt x="18935" y="11766"/>
                  </a:cubicBezTo>
                  <a:cubicBezTo>
                    <a:pt x="18891" y="11627"/>
                    <a:pt x="18785" y="11667"/>
                    <a:pt x="18785" y="11806"/>
                  </a:cubicBezTo>
                  <a:cubicBezTo>
                    <a:pt x="18785" y="11945"/>
                    <a:pt x="18607" y="12074"/>
                    <a:pt x="18534" y="12064"/>
                  </a:cubicBezTo>
                  <a:cubicBezTo>
                    <a:pt x="18462" y="12054"/>
                    <a:pt x="18462" y="11786"/>
                    <a:pt x="18401" y="11865"/>
                  </a:cubicBezTo>
                  <a:cubicBezTo>
                    <a:pt x="18340" y="11945"/>
                    <a:pt x="18351" y="11637"/>
                    <a:pt x="18256" y="11647"/>
                  </a:cubicBezTo>
                  <a:cubicBezTo>
                    <a:pt x="18162" y="11657"/>
                    <a:pt x="18095" y="11637"/>
                    <a:pt x="18123" y="11488"/>
                  </a:cubicBezTo>
                  <a:cubicBezTo>
                    <a:pt x="18151" y="11339"/>
                    <a:pt x="17961" y="11270"/>
                    <a:pt x="18023" y="11181"/>
                  </a:cubicBezTo>
                  <a:cubicBezTo>
                    <a:pt x="18084" y="11091"/>
                    <a:pt x="18006" y="10932"/>
                    <a:pt x="17995" y="10674"/>
                  </a:cubicBezTo>
                  <a:cubicBezTo>
                    <a:pt x="17984" y="10416"/>
                    <a:pt x="18078" y="10396"/>
                    <a:pt x="18078" y="10297"/>
                  </a:cubicBezTo>
                  <a:cubicBezTo>
                    <a:pt x="18078" y="10198"/>
                    <a:pt x="18011" y="10198"/>
                    <a:pt x="17945" y="10277"/>
                  </a:cubicBezTo>
                  <a:cubicBezTo>
                    <a:pt x="17878" y="10356"/>
                    <a:pt x="17878" y="10168"/>
                    <a:pt x="17806" y="10178"/>
                  </a:cubicBezTo>
                  <a:cubicBezTo>
                    <a:pt x="17733" y="10188"/>
                    <a:pt x="17516" y="10168"/>
                    <a:pt x="17505" y="9989"/>
                  </a:cubicBezTo>
                  <a:cubicBezTo>
                    <a:pt x="17494" y="9811"/>
                    <a:pt x="17422" y="9900"/>
                    <a:pt x="17388" y="9731"/>
                  </a:cubicBezTo>
                  <a:cubicBezTo>
                    <a:pt x="17355" y="9563"/>
                    <a:pt x="17266" y="9691"/>
                    <a:pt x="17266" y="9573"/>
                  </a:cubicBezTo>
                  <a:cubicBezTo>
                    <a:pt x="17266" y="9453"/>
                    <a:pt x="17227" y="9404"/>
                    <a:pt x="17160" y="9394"/>
                  </a:cubicBezTo>
                  <a:cubicBezTo>
                    <a:pt x="17093" y="9384"/>
                    <a:pt x="17071" y="9255"/>
                    <a:pt x="16982" y="9235"/>
                  </a:cubicBezTo>
                  <a:cubicBezTo>
                    <a:pt x="16893" y="9215"/>
                    <a:pt x="16782" y="9344"/>
                    <a:pt x="16732" y="9384"/>
                  </a:cubicBezTo>
                  <a:cubicBezTo>
                    <a:pt x="16682" y="9423"/>
                    <a:pt x="16554" y="9245"/>
                    <a:pt x="16504" y="9314"/>
                  </a:cubicBezTo>
                  <a:cubicBezTo>
                    <a:pt x="16454" y="9384"/>
                    <a:pt x="16443" y="9265"/>
                    <a:pt x="16303" y="9195"/>
                  </a:cubicBezTo>
                  <a:cubicBezTo>
                    <a:pt x="16164" y="9126"/>
                    <a:pt x="15981" y="9106"/>
                    <a:pt x="15970" y="9195"/>
                  </a:cubicBezTo>
                  <a:cubicBezTo>
                    <a:pt x="15959" y="9285"/>
                    <a:pt x="15847" y="9314"/>
                    <a:pt x="15864" y="9523"/>
                  </a:cubicBezTo>
                  <a:cubicBezTo>
                    <a:pt x="15881" y="9731"/>
                    <a:pt x="15998" y="9691"/>
                    <a:pt x="16025" y="9831"/>
                  </a:cubicBezTo>
                  <a:cubicBezTo>
                    <a:pt x="16053" y="9969"/>
                    <a:pt x="15970" y="9920"/>
                    <a:pt x="15964" y="10049"/>
                  </a:cubicBezTo>
                  <a:cubicBezTo>
                    <a:pt x="15959" y="10178"/>
                    <a:pt x="15886" y="10168"/>
                    <a:pt x="15886" y="10257"/>
                  </a:cubicBezTo>
                  <a:cubicBezTo>
                    <a:pt x="15886" y="10347"/>
                    <a:pt x="15936" y="10327"/>
                    <a:pt x="15964" y="10506"/>
                  </a:cubicBezTo>
                  <a:cubicBezTo>
                    <a:pt x="15992" y="10684"/>
                    <a:pt x="16047" y="10674"/>
                    <a:pt x="16064" y="10913"/>
                  </a:cubicBezTo>
                  <a:cubicBezTo>
                    <a:pt x="16081" y="11151"/>
                    <a:pt x="16020" y="11101"/>
                    <a:pt x="15964" y="11131"/>
                  </a:cubicBezTo>
                  <a:cubicBezTo>
                    <a:pt x="15908" y="11161"/>
                    <a:pt x="15970" y="11280"/>
                    <a:pt x="15892" y="11439"/>
                  </a:cubicBezTo>
                  <a:cubicBezTo>
                    <a:pt x="15814" y="11598"/>
                    <a:pt x="15747" y="11766"/>
                    <a:pt x="15808" y="11865"/>
                  </a:cubicBezTo>
                  <a:cubicBezTo>
                    <a:pt x="15870" y="11965"/>
                    <a:pt x="16098" y="12134"/>
                    <a:pt x="16187" y="12402"/>
                  </a:cubicBezTo>
                  <a:cubicBezTo>
                    <a:pt x="16276" y="12670"/>
                    <a:pt x="16270" y="13087"/>
                    <a:pt x="16242" y="13385"/>
                  </a:cubicBezTo>
                  <a:cubicBezTo>
                    <a:pt x="16214" y="13683"/>
                    <a:pt x="16025" y="13752"/>
                    <a:pt x="15886" y="14010"/>
                  </a:cubicBezTo>
                  <a:cubicBezTo>
                    <a:pt x="15747" y="14268"/>
                    <a:pt x="15602" y="14228"/>
                    <a:pt x="15536" y="14238"/>
                  </a:cubicBezTo>
                  <a:cubicBezTo>
                    <a:pt x="15469" y="14248"/>
                    <a:pt x="15508" y="14487"/>
                    <a:pt x="15602" y="14675"/>
                  </a:cubicBezTo>
                  <a:cubicBezTo>
                    <a:pt x="15697" y="14864"/>
                    <a:pt x="15619" y="14923"/>
                    <a:pt x="15669" y="15122"/>
                  </a:cubicBezTo>
                  <a:cubicBezTo>
                    <a:pt x="15719" y="15320"/>
                    <a:pt x="15669" y="15479"/>
                    <a:pt x="15741" y="15658"/>
                  </a:cubicBezTo>
                  <a:cubicBezTo>
                    <a:pt x="15814" y="15837"/>
                    <a:pt x="15769" y="15906"/>
                    <a:pt x="15686" y="16035"/>
                  </a:cubicBezTo>
                  <a:cubicBezTo>
                    <a:pt x="15602" y="16164"/>
                    <a:pt x="15719" y="16095"/>
                    <a:pt x="15725" y="16264"/>
                  </a:cubicBezTo>
                  <a:cubicBezTo>
                    <a:pt x="15730" y="16432"/>
                    <a:pt x="15686" y="16333"/>
                    <a:pt x="15614" y="16244"/>
                  </a:cubicBezTo>
                  <a:cubicBezTo>
                    <a:pt x="15541" y="16154"/>
                    <a:pt x="15475" y="16412"/>
                    <a:pt x="15475" y="16522"/>
                  </a:cubicBezTo>
                  <a:cubicBezTo>
                    <a:pt x="15475" y="16631"/>
                    <a:pt x="15302" y="16373"/>
                    <a:pt x="15263" y="16383"/>
                  </a:cubicBezTo>
                  <a:cubicBezTo>
                    <a:pt x="15224" y="16393"/>
                    <a:pt x="15274" y="16214"/>
                    <a:pt x="15174" y="16075"/>
                  </a:cubicBezTo>
                  <a:cubicBezTo>
                    <a:pt x="15074" y="15936"/>
                    <a:pt x="14996" y="15906"/>
                    <a:pt x="14996" y="15767"/>
                  </a:cubicBezTo>
                  <a:cubicBezTo>
                    <a:pt x="14996" y="15628"/>
                    <a:pt x="14824" y="15529"/>
                    <a:pt x="14824" y="15370"/>
                  </a:cubicBezTo>
                  <a:cubicBezTo>
                    <a:pt x="14824" y="15211"/>
                    <a:pt x="14846" y="14804"/>
                    <a:pt x="14807" y="14685"/>
                  </a:cubicBezTo>
                  <a:cubicBezTo>
                    <a:pt x="14768" y="14566"/>
                    <a:pt x="14801" y="14437"/>
                    <a:pt x="14835" y="14328"/>
                  </a:cubicBezTo>
                  <a:cubicBezTo>
                    <a:pt x="14868" y="14219"/>
                    <a:pt x="14796" y="14050"/>
                    <a:pt x="14696" y="14050"/>
                  </a:cubicBezTo>
                  <a:cubicBezTo>
                    <a:pt x="14595" y="14050"/>
                    <a:pt x="14456" y="13990"/>
                    <a:pt x="14317" y="14010"/>
                  </a:cubicBezTo>
                  <a:cubicBezTo>
                    <a:pt x="14178" y="14030"/>
                    <a:pt x="14100" y="13990"/>
                    <a:pt x="14056" y="13921"/>
                  </a:cubicBezTo>
                  <a:cubicBezTo>
                    <a:pt x="14011" y="13851"/>
                    <a:pt x="13883" y="13702"/>
                    <a:pt x="13711" y="13623"/>
                  </a:cubicBezTo>
                  <a:cubicBezTo>
                    <a:pt x="13538" y="13544"/>
                    <a:pt x="13460" y="13385"/>
                    <a:pt x="13444" y="13296"/>
                  </a:cubicBezTo>
                  <a:cubicBezTo>
                    <a:pt x="13427" y="13206"/>
                    <a:pt x="13255" y="13137"/>
                    <a:pt x="13216" y="13047"/>
                  </a:cubicBezTo>
                  <a:cubicBezTo>
                    <a:pt x="13177" y="12958"/>
                    <a:pt x="13010" y="12908"/>
                    <a:pt x="12943" y="12928"/>
                  </a:cubicBezTo>
                  <a:cubicBezTo>
                    <a:pt x="12876" y="12948"/>
                    <a:pt x="12709" y="12680"/>
                    <a:pt x="12609" y="12690"/>
                  </a:cubicBezTo>
                  <a:cubicBezTo>
                    <a:pt x="12509" y="12700"/>
                    <a:pt x="12275" y="12878"/>
                    <a:pt x="12236" y="12888"/>
                  </a:cubicBezTo>
                  <a:cubicBezTo>
                    <a:pt x="12197" y="12898"/>
                    <a:pt x="12242" y="12740"/>
                    <a:pt x="12270" y="12670"/>
                  </a:cubicBezTo>
                  <a:cubicBezTo>
                    <a:pt x="12298" y="12600"/>
                    <a:pt x="12186" y="12302"/>
                    <a:pt x="12158" y="12104"/>
                  </a:cubicBezTo>
                  <a:cubicBezTo>
                    <a:pt x="12131" y="11905"/>
                    <a:pt x="12092" y="11687"/>
                    <a:pt x="11975" y="11717"/>
                  </a:cubicBezTo>
                  <a:cubicBezTo>
                    <a:pt x="11858" y="11746"/>
                    <a:pt x="11730" y="11637"/>
                    <a:pt x="11697" y="11598"/>
                  </a:cubicBezTo>
                  <a:cubicBezTo>
                    <a:pt x="11663" y="11558"/>
                    <a:pt x="11658" y="10992"/>
                    <a:pt x="11686" y="10754"/>
                  </a:cubicBezTo>
                  <a:cubicBezTo>
                    <a:pt x="11713" y="10515"/>
                    <a:pt x="11858" y="10158"/>
                    <a:pt x="11858" y="10009"/>
                  </a:cubicBezTo>
                  <a:cubicBezTo>
                    <a:pt x="11858" y="9860"/>
                    <a:pt x="11953" y="9791"/>
                    <a:pt x="12036" y="9751"/>
                  </a:cubicBezTo>
                  <a:cubicBezTo>
                    <a:pt x="12120" y="9711"/>
                    <a:pt x="12053" y="9423"/>
                    <a:pt x="12136" y="9404"/>
                  </a:cubicBezTo>
                  <a:cubicBezTo>
                    <a:pt x="12220" y="9384"/>
                    <a:pt x="12225" y="9324"/>
                    <a:pt x="12242" y="9205"/>
                  </a:cubicBezTo>
                  <a:cubicBezTo>
                    <a:pt x="12259" y="9086"/>
                    <a:pt x="12359" y="9165"/>
                    <a:pt x="12303" y="9066"/>
                  </a:cubicBezTo>
                  <a:cubicBezTo>
                    <a:pt x="12247" y="8967"/>
                    <a:pt x="12292" y="8937"/>
                    <a:pt x="12420" y="8937"/>
                  </a:cubicBezTo>
                  <a:cubicBezTo>
                    <a:pt x="12548" y="8937"/>
                    <a:pt x="12737" y="8857"/>
                    <a:pt x="12709" y="8629"/>
                  </a:cubicBezTo>
                  <a:cubicBezTo>
                    <a:pt x="12681" y="8401"/>
                    <a:pt x="12348" y="8570"/>
                    <a:pt x="12348" y="8381"/>
                  </a:cubicBezTo>
                  <a:cubicBezTo>
                    <a:pt x="12348" y="8193"/>
                    <a:pt x="11925" y="8183"/>
                    <a:pt x="11953" y="8074"/>
                  </a:cubicBezTo>
                  <a:cubicBezTo>
                    <a:pt x="11980" y="7964"/>
                    <a:pt x="12375" y="8153"/>
                    <a:pt x="12520" y="8252"/>
                  </a:cubicBezTo>
                  <a:cubicBezTo>
                    <a:pt x="12665" y="8351"/>
                    <a:pt x="12704" y="8342"/>
                    <a:pt x="12821" y="8332"/>
                  </a:cubicBezTo>
                  <a:cubicBezTo>
                    <a:pt x="12937" y="8322"/>
                    <a:pt x="12860" y="8053"/>
                    <a:pt x="12882" y="7944"/>
                  </a:cubicBezTo>
                  <a:cubicBezTo>
                    <a:pt x="12904" y="7835"/>
                    <a:pt x="13127" y="8113"/>
                    <a:pt x="13255" y="8053"/>
                  </a:cubicBezTo>
                  <a:cubicBezTo>
                    <a:pt x="13383" y="7994"/>
                    <a:pt x="13505" y="7527"/>
                    <a:pt x="13611" y="7398"/>
                  </a:cubicBezTo>
                  <a:cubicBezTo>
                    <a:pt x="13716" y="7270"/>
                    <a:pt x="13622" y="7150"/>
                    <a:pt x="13416" y="7180"/>
                  </a:cubicBezTo>
                  <a:cubicBezTo>
                    <a:pt x="13210" y="7210"/>
                    <a:pt x="13093" y="7071"/>
                    <a:pt x="12982" y="6922"/>
                  </a:cubicBezTo>
                  <a:cubicBezTo>
                    <a:pt x="12871" y="6773"/>
                    <a:pt x="12882" y="6654"/>
                    <a:pt x="12999" y="6674"/>
                  </a:cubicBezTo>
                  <a:cubicBezTo>
                    <a:pt x="13115" y="6694"/>
                    <a:pt x="13394" y="7101"/>
                    <a:pt x="13499" y="7111"/>
                  </a:cubicBezTo>
                  <a:cubicBezTo>
                    <a:pt x="13605" y="7121"/>
                    <a:pt x="13789" y="6743"/>
                    <a:pt x="13878" y="6624"/>
                  </a:cubicBezTo>
                  <a:cubicBezTo>
                    <a:pt x="13967" y="6505"/>
                    <a:pt x="13794" y="6455"/>
                    <a:pt x="13733" y="6366"/>
                  </a:cubicBezTo>
                  <a:cubicBezTo>
                    <a:pt x="13672" y="6277"/>
                    <a:pt x="13839" y="6217"/>
                    <a:pt x="13928" y="6217"/>
                  </a:cubicBezTo>
                  <a:cubicBezTo>
                    <a:pt x="14017" y="6217"/>
                    <a:pt x="14056" y="6356"/>
                    <a:pt x="14089" y="6425"/>
                  </a:cubicBezTo>
                  <a:cubicBezTo>
                    <a:pt x="14123" y="6495"/>
                    <a:pt x="14278" y="6376"/>
                    <a:pt x="14356" y="6376"/>
                  </a:cubicBezTo>
                  <a:cubicBezTo>
                    <a:pt x="14434" y="6376"/>
                    <a:pt x="14345" y="6148"/>
                    <a:pt x="14217" y="6058"/>
                  </a:cubicBezTo>
                  <a:cubicBezTo>
                    <a:pt x="14089" y="5969"/>
                    <a:pt x="14223" y="5800"/>
                    <a:pt x="14262" y="5939"/>
                  </a:cubicBezTo>
                  <a:cubicBezTo>
                    <a:pt x="14301" y="6078"/>
                    <a:pt x="14390" y="6048"/>
                    <a:pt x="14434" y="6207"/>
                  </a:cubicBezTo>
                  <a:cubicBezTo>
                    <a:pt x="14499" y="6439"/>
                    <a:pt x="14540" y="6286"/>
                    <a:pt x="14651" y="6217"/>
                  </a:cubicBezTo>
                  <a:cubicBezTo>
                    <a:pt x="14762" y="6148"/>
                    <a:pt x="14818" y="6028"/>
                    <a:pt x="14879" y="5909"/>
                  </a:cubicBezTo>
                  <a:cubicBezTo>
                    <a:pt x="14940" y="5790"/>
                    <a:pt x="14952" y="5929"/>
                    <a:pt x="15024" y="5741"/>
                  </a:cubicBezTo>
                  <a:cubicBezTo>
                    <a:pt x="15096" y="5552"/>
                    <a:pt x="14990" y="5373"/>
                    <a:pt x="14901" y="5254"/>
                  </a:cubicBezTo>
                  <a:cubicBezTo>
                    <a:pt x="14812" y="5135"/>
                    <a:pt x="14907" y="5016"/>
                    <a:pt x="14818" y="4936"/>
                  </a:cubicBezTo>
                  <a:cubicBezTo>
                    <a:pt x="14729" y="4857"/>
                    <a:pt x="14712" y="4708"/>
                    <a:pt x="14824" y="4748"/>
                  </a:cubicBezTo>
                  <a:cubicBezTo>
                    <a:pt x="14935" y="4787"/>
                    <a:pt x="15024" y="4728"/>
                    <a:pt x="15074" y="4589"/>
                  </a:cubicBezTo>
                  <a:cubicBezTo>
                    <a:pt x="15124" y="4450"/>
                    <a:pt x="14907" y="4420"/>
                    <a:pt x="15007" y="4321"/>
                  </a:cubicBezTo>
                  <a:cubicBezTo>
                    <a:pt x="15107" y="4222"/>
                    <a:pt x="15024" y="4123"/>
                    <a:pt x="14924" y="4123"/>
                  </a:cubicBezTo>
                  <a:cubicBezTo>
                    <a:pt x="14824" y="4123"/>
                    <a:pt x="14740" y="4033"/>
                    <a:pt x="14734" y="3884"/>
                  </a:cubicBezTo>
                  <a:cubicBezTo>
                    <a:pt x="14729" y="3735"/>
                    <a:pt x="14556" y="3835"/>
                    <a:pt x="14451" y="3745"/>
                  </a:cubicBezTo>
                  <a:cubicBezTo>
                    <a:pt x="14345" y="3656"/>
                    <a:pt x="14111" y="3676"/>
                    <a:pt x="14056" y="3686"/>
                  </a:cubicBezTo>
                  <a:cubicBezTo>
                    <a:pt x="14000" y="3696"/>
                    <a:pt x="13994" y="4103"/>
                    <a:pt x="14078" y="4113"/>
                  </a:cubicBezTo>
                  <a:cubicBezTo>
                    <a:pt x="14161" y="4123"/>
                    <a:pt x="14228" y="4281"/>
                    <a:pt x="14156" y="4331"/>
                  </a:cubicBezTo>
                  <a:cubicBezTo>
                    <a:pt x="14084" y="4381"/>
                    <a:pt x="14167" y="4539"/>
                    <a:pt x="14111" y="4529"/>
                  </a:cubicBezTo>
                  <a:cubicBezTo>
                    <a:pt x="14056" y="4520"/>
                    <a:pt x="13967" y="4470"/>
                    <a:pt x="13950" y="4728"/>
                  </a:cubicBezTo>
                  <a:cubicBezTo>
                    <a:pt x="13933" y="4986"/>
                    <a:pt x="13922" y="5085"/>
                    <a:pt x="13828" y="5175"/>
                  </a:cubicBezTo>
                  <a:cubicBezTo>
                    <a:pt x="13733" y="5264"/>
                    <a:pt x="13805" y="4887"/>
                    <a:pt x="13716" y="4897"/>
                  </a:cubicBezTo>
                  <a:cubicBezTo>
                    <a:pt x="13627" y="4907"/>
                    <a:pt x="13616" y="5214"/>
                    <a:pt x="13683" y="5244"/>
                  </a:cubicBezTo>
                  <a:cubicBezTo>
                    <a:pt x="13750" y="5274"/>
                    <a:pt x="13761" y="5373"/>
                    <a:pt x="13778" y="5522"/>
                  </a:cubicBezTo>
                  <a:cubicBezTo>
                    <a:pt x="13794" y="5671"/>
                    <a:pt x="13655" y="5562"/>
                    <a:pt x="13599" y="5741"/>
                  </a:cubicBezTo>
                  <a:cubicBezTo>
                    <a:pt x="13544" y="5919"/>
                    <a:pt x="13538" y="5661"/>
                    <a:pt x="13460" y="5542"/>
                  </a:cubicBezTo>
                  <a:cubicBezTo>
                    <a:pt x="13383" y="5423"/>
                    <a:pt x="13288" y="5224"/>
                    <a:pt x="13293" y="5076"/>
                  </a:cubicBezTo>
                  <a:cubicBezTo>
                    <a:pt x="13298" y="4945"/>
                    <a:pt x="13338" y="4897"/>
                    <a:pt x="13399" y="4877"/>
                  </a:cubicBezTo>
                  <a:cubicBezTo>
                    <a:pt x="13460" y="4857"/>
                    <a:pt x="13399" y="4758"/>
                    <a:pt x="13394" y="4579"/>
                  </a:cubicBezTo>
                  <a:cubicBezTo>
                    <a:pt x="13388" y="4400"/>
                    <a:pt x="13316" y="4460"/>
                    <a:pt x="13227" y="4271"/>
                  </a:cubicBezTo>
                  <a:cubicBezTo>
                    <a:pt x="13138" y="4083"/>
                    <a:pt x="13043" y="4083"/>
                    <a:pt x="12993" y="4172"/>
                  </a:cubicBezTo>
                  <a:cubicBezTo>
                    <a:pt x="12943" y="4261"/>
                    <a:pt x="12976" y="4430"/>
                    <a:pt x="12898" y="4490"/>
                  </a:cubicBezTo>
                  <a:cubicBezTo>
                    <a:pt x="12821" y="4549"/>
                    <a:pt x="12854" y="4827"/>
                    <a:pt x="12787" y="4847"/>
                  </a:cubicBezTo>
                  <a:cubicBezTo>
                    <a:pt x="12720" y="4867"/>
                    <a:pt x="12759" y="4361"/>
                    <a:pt x="12704" y="4311"/>
                  </a:cubicBezTo>
                  <a:cubicBezTo>
                    <a:pt x="12648" y="4261"/>
                    <a:pt x="12654" y="4142"/>
                    <a:pt x="12737" y="4123"/>
                  </a:cubicBezTo>
                  <a:cubicBezTo>
                    <a:pt x="12821" y="4103"/>
                    <a:pt x="12871" y="3944"/>
                    <a:pt x="12798" y="3944"/>
                  </a:cubicBezTo>
                  <a:cubicBezTo>
                    <a:pt x="12726" y="3944"/>
                    <a:pt x="12598" y="3805"/>
                    <a:pt x="12548" y="3765"/>
                  </a:cubicBezTo>
                  <a:cubicBezTo>
                    <a:pt x="12498" y="3725"/>
                    <a:pt x="12414" y="3934"/>
                    <a:pt x="12359" y="3855"/>
                  </a:cubicBezTo>
                  <a:cubicBezTo>
                    <a:pt x="12303" y="3775"/>
                    <a:pt x="12364" y="3576"/>
                    <a:pt x="12370" y="3467"/>
                  </a:cubicBezTo>
                  <a:cubicBezTo>
                    <a:pt x="12375" y="3358"/>
                    <a:pt x="12459" y="3517"/>
                    <a:pt x="12515" y="3378"/>
                  </a:cubicBezTo>
                  <a:cubicBezTo>
                    <a:pt x="12570" y="3239"/>
                    <a:pt x="12359" y="3239"/>
                    <a:pt x="12359" y="3090"/>
                  </a:cubicBezTo>
                  <a:cubicBezTo>
                    <a:pt x="12359" y="2941"/>
                    <a:pt x="12192" y="2901"/>
                    <a:pt x="12136" y="2852"/>
                  </a:cubicBezTo>
                  <a:cubicBezTo>
                    <a:pt x="12081" y="2802"/>
                    <a:pt x="12175" y="2554"/>
                    <a:pt x="12147" y="2455"/>
                  </a:cubicBezTo>
                  <a:cubicBezTo>
                    <a:pt x="12120" y="2355"/>
                    <a:pt x="11914" y="2028"/>
                    <a:pt x="11825" y="2058"/>
                  </a:cubicBezTo>
                  <a:cubicBezTo>
                    <a:pt x="11736" y="2087"/>
                    <a:pt x="11713" y="1849"/>
                    <a:pt x="11763" y="1859"/>
                  </a:cubicBezTo>
                  <a:cubicBezTo>
                    <a:pt x="11814" y="1869"/>
                    <a:pt x="11852" y="1810"/>
                    <a:pt x="11947" y="1621"/>
                  </a:cubicBezTo>
                  <a:cubicBezTo>
                    <a:pt x="12042" y="1432"/>
                    <a:pt x="12053" y="1373"/>
                    <a:pt x="11986" y="1333"/>
                  </a:cubicBezTo>
                  <a:cubicBezTo>
                    <a:pt x="11919" y="1293"/>
                    <a:pt x="11886" y="1174"/>
                    <a:pt x="12003" y="1184"/>
                  </a:cubicBezTo>
                  <a:cubicBezTo>
                    <a:pt x="12120" y="1194"/>
                    <a:pt x="12325" y="1333"/>
                    <a:pt x="12392" y="1244"/>
                  </a:cubicBezTo>
                  <a:cubicBezTo>
                    <a:pt x="12459" y="1154"/>
                    <a:pt x="12670" y="568"/>
                    <a:pt x="12754" y="360"/>
                  </a:cubicBezTo>
                  <a:cubicBezTo>
                    <a:pt x="12837" y="152"/>
                    <a:pt x="12693" y="132"/>
                    <a:pt x="12492" y="162"/>
                  </a:cubicBezTo>
                  <a:cubicBezTo>
                    <a:pt x="12292" y="191"/>
                    <a:pt x="12247" y="22"/>
                    <a:pt x="12081" y="3"/>
                  </a:cubicBezTo>
                  <a:cubicBezTo>
                    <a:pt x="11914" y="-17"/>
                    <a:pt x="11602" y="62"/>
                    <a:pt x="11558" y="152"/>
                  </a:cubicBezTo>
                  <a:cubicBezTo>
                    <a:pt x="11513" y="241"/>
                    <a:pt x="11641" y="320"/>
                    <a:pt x="11624" y="420"/>
                  </a:cubicBezTo>
                  <a:cubicBezTo>
                    <a:pt x="11608" y="519"/>
                    <a:pt x="11508" y="350"/>
                    <a:pt x="11463" y="390"/>
                  </a:cubicBezTo>
                  <a:cubicBezTo>
                    <a:pt x="11419" y="430"/>
                    <a:pt x="11480" y="559"/>
                    <a:pt x="11463" y="906"/>
                  </a:cubicBezTo>
                  <a:cubicBezTo>
                    <a:pt x="11446" y="1253"/>
                    <a:pt x="11502" y="1273"/>
                    <a:pt x="11558" y="1403"/>
                  </a:cubicBezTo>
                  <a:cubicBezTo>
                    <a:pt x="11613" y="1531"/>
                    <a:pt x="11602" y="1700"/>
                    <a:pt x="11602" y="1919"/>
                  </a:cubicBezTo>
                  <a:cubicBezTo>
                    <a:pt x="11602" y="2137"/>
                    <a:pt x="11485" y="2127"/>
                    <a:pt x="11446" y="2177"/>
                  </a:cubicBezTo>
                  <a:cubicBezTo>
                    <a:pt x="11407" y="2226"/>
                    <a:pt x="11547" y="2306"/>
                    <a:pt x="11524" y="2445"/>
                  </a:cubicBezTo>
                  <a:cubicBezTo>
                    <a:pt x="11502" y="2584"/>
                    <a:pt x="11385" y="2365"/>
                    <a:pt x="11318" y="2405"/>
                  </a:cubicBezTo>
                  <a:cubicBezTo>
                    <a:pt x="11252" y="2445"/>
                    <a:pt x="11196" y="2782"/>
                    <a:pt x="11268" y="2892"/>
                  </a:cubicBezTo>
                  <a:cubicBezTo>
                    <a:pt x="11341" y="3001"/>
                    <a:pt x="11368" y="2981"/>
                    <a:pt x="11313" y="3110"/>
                  </a:cubicBezTo>
                  <a:cubicBezTo>
                    <a:pt x="11257" y="3239"/>
                    <a:pt x="11196" y="3427"/>
                    <a:pt x="11330" y="3616"/>
                  </a:cubicBezTo>
                  <a:cubicBezTo>
                    <a:pt x="11463" y="3805"/>
                    <a:pt x="11708" y="3785"/>
                    <a:pt x="11836" y="3934"/>
                  </a:cubicBezTo>
                  <a:cubicBezTo>
                    <a:pt x="11964" y="4083"/>
                    <a:pt x="11780" y="3993"/>
                    <a:pt x="11830" y="4162"/>
                  </a:cubicBezTo>
                  <a:cubicBezTo>
                    <a:pt x="11880" y="4331"/>
                    <a:pt x="11747" y="4391"/>
                    <a:pt x="11752" y="4520"/>
                  </a:cubicBezTo>
                  <a:cubicBezTo>
                    <a:pt x="11758" y="4649"/>
                    <a:pt x="11808" y="4579"/>
                    <a:pt x="11875" y="4361"/>
                  </a:cubicBezTo>
                  <a:cubicBezTo>
                    <a:pt x="11942" y="4142"/>
                    <a:pt x="11992" y="4420"/>
                    <a:pt x="11986" y="4609"/>
                  </a:cubicBezTo>
                  <a:cubicBezTo>
                    <a:pt x="11980" y="4798"/>
                    <a:pt x="11886" y="4688"/>
                    <a:pt x="11814" y="4877"/>
                  </a:cubicBezTo>
                  <a:cubicBezTo>
                    <a:pt x="11741" y="5066"/>
                    <a:pt x="11674" y="5095"/>
                    <a:pt x="11569" y="5055"/>
                  </a:cubicBezTo>
                  <a:cubicBezTo>
                    <a:pt x="11463" y="5016"/>
                    <a:pt x="11524" y="5324"/>
                    <a:pt x="11569" y="5492"/>
                  </a:cubicBezTo>
                  <a:cubicBezTo>
                    <a:pt x="11613" y="5661"/>
                    <a:pt x="11558" y="5721"/>
                    <a:pt x="11435" y="5661"/>
                  </a:cubicBezTo>
                  <a:cubicBezTo>
                    <a:pt x="11313" y="5602"/>
                    <a:pt x="11240" y="5463"/>
                    <a:pt x="11302" y="5294"/>
                  </a:cubicBezTo>
                  <a:cubicBezTo>
                    <a:pt x="11363" y="5125"/>
                    <a:pt x="11407" y="4926"/>
                    <a:pt x="11335" y="4946"/>
                  </a:cubicBezTo>
                  <a:cubicBezTo>
                    <a:pt x="11263" y="4966"/>
                    <a:pt x="11096" y="4936"/>
                    <a:pt x="11046" y="4798"/>
                  </a:cubicBezTo>
                  <a:cubicBezTo>
                    <a:pt x="10996" y="4659"/>
                    <a:pt x="11079" y="4718"/>
                    <a:pt x="11229" y="4748"/>
                  </a:cubicBezTo>
                  <a:cubicBezTo>
                    <a:pt x="11380" y="4778"/>
                    <a:pt x="11252" y="4569"/>
                    <a:pt x="11363" y="4569"/>
                  </a:cubicBezTo>
                  <a:cubicBezTo>
                    <a:pt x="11474" y="4569"/>
                    <a:pt x="11558" y="4678"/>
                    <a:pt x="11652" y="4529"/>
                  </a:cubicBezTo>
                  <a:cubicBezTo>
                    <a:pt x="11747" y="4381"/>
                    <a:pt x="11591" y="4092"/>
                    <a:pt x="11513" y="4142"/>
                  </a:cubicBezTo>
                  <a:cubicBezTo>
                    <a:pt x="11435" y="4192"/>
                    <a:pt x="11313" y="4251"/>
                    <a:pt x="11313" y="4113"/>
                  </a:cubicBezTo>
                  <a:cubicBezTo>
                    <a:pt x="11313" y="3973"/>
                    <a:pt x="11446" y="4073"/>
                    <a:pt x="11519" y="4043"/>
                  </a:cubicBezTo>
                  <a:cubicBezTo>
                    <a:pt x="11591" y="4013"/>
                    <a:pt x="11480" y="3835"/>
                    <a:pt x="11368" y="3884"/>
                  </a:cubicBezTo>
                  <a:cubicBezTo>
                    <a:pt x="11257" y="3934"/>
                    <a:pt x="11179" y="3944"/>
                    <a:pt x="11090" y="3775"/>
                  </a:cubicBezTo>
                  <a:cubicBezTo>
                    <a:pt x="11001" y="3606"/>
                    <a:pt x="10840" y="3507"/>
                    <a:pt x="10801" y="3894"/>
                  </a:cubicBezTo>
                  <a:cubicBezTo>
                    <a:pt x="10762" y="4281"/>
                    <a:pt x="10606" y="4073"/>
                    <a:pt x="10545" y="4202"/>
                  </a:cubicBezTo>
                  <a:cubicBezTo>
                    <a:pt x="10484" y="4331"/>
                    <a:pt x="10617" y="4420"/>
                    <a:pt x="10768" y="4430"/>
                  </a:cubicBezTo>
                  <a:cubicBezTo>
                    <a:pt x="10918" y="4440"/>
                    <a:pt x="11029" y="4688"/>
                    <a:pt x="10957" y="4688"/>
                  </a:cubicBezTo>
                  <a:cubicBezTo>
                    <a:pt x="10884" y="4688"/>
                    <a:pt x="10918" y="4877"/>
                    <a:pt x="10840" y="4808"/>
                  </a:cubicBezTo>
                  <a:cubicBezTo>
                    <a:pt x="10762" y="4738"/>
                    <a:pt x="10684" y="4808"/>
                    <a:pt x="10740" y="4926"/>
                  </a:cubicBezTo>
                  <a:cubicBezTo>
                    <a:pt x="10795" y="5046"/>
                    <a:pt x="10717" y="5095"/>
                    <a:pt x="10723" y="5214"/>
                  </a:cubicBezTo>
                  <a:cubicBezTo>
                    <a:pt x="10729" y="5334"/>
                    <a:pt x="10606" y="5224"/>
                    <a:pt x="10489" y="5204"/>
                  </a:cubicBezTo>
                  <a:cubicBezTo>
                    <a:pt x="10373" y="5185"/>
                    <a:pt x="10156" y="5254"/>
                    <a:pt x="10000" y="5314"/>
                  </a:cubicBezTo>
                  <a:cubicBezTo>
                    <a:pt x="9844" y="5373"/>
                    <a:pt x="9672" y="5274"/>
                    <a:pt x="9605" y="5145"/>
                  </a:cubicBezTo>
                  <a:cubicBezTo>
                    <a:pt x="9538" y="5016"/>
                    <a:pt x="9449" y="5036"/>
                    <a:pt x="9338" y="5036"/>
                  </a:cubicBezTo>
                  <a:cubicBezTo>
                    <a:pt x="9226" y="5036"/>
                    <a:pt x="9260" y="4847"/>
                    <a:pt x="9115" y="4837"/>
                  </a:cubicBezTo>
                  <a:cubicBezTo>
                    <a:pt x="8971" y="4827"/>
                    <a:pt x="9004" y="4609"/>
                    <a:pt x="8987" y="4480"/>
                  </a:cubicBezTo>
                  <a:cubicBezTo>
                    <a:pt x="8971" y="4351"/>
                    <a:pt x="8681" y="4391"/>
                    <a:pt x="8576" y="4510"/>
                  </a:cubicBezTo>
                  <a:cubicBezTo>
                    <a:pt x="8470" y="4629"/>
                    <a:pt x="8264" y="4579"/>
                    <a:pt x="8208" y="4798"/>
                  </a:cubicBezTo>
                  <a:cubicBezTo>
                    <a:pt x="8153" y="5016"/>
                    <a:pt x="8258" y="4986"/>
                    <a:pt x="8320" y="4986"/>
                  </a:cubicBezTo>
                  <a:cubicBezTo>
                    <a:pt x="8405" y="4986"/>
                    <a:pt x="8397" y="4808"/>
                    <a:pt x="8553" y="4847"/>
                  </a:cubicBezTo>
                  <a:cubicBezTo>
                    <a:pt x="8709" y="4887"/>
                    <a:pt x="8820" y="4559"/>
                    <a:pt x="8887" y="4678"/>
                  </a:cubicBezTo>
                  <a:cubicBezTo>
                    <a:pt x="8954" y="4798"/>
                    <a:pt x="8620" y="5026"/>
                    <a:pt x="8475" y="5066"/>
                  </a:cubicBezTo>
                  <a:cubicBezTo>
                    <a:pt x="8331" y="5105"/>
                    <a:pt x="8364" y="5314"/>
                    <a:pt x="8503" y="5681"/>
                  </a:cubicBezTo>
                  <a:cubicBezTo>
                    <a:pt x="8642" y="6048"/>
                    <a:pt x="8442" y="5840"/>
                    <a:pt x="8442" y="6018"/>
                  </a:cubicBezTo>
                  <a:cubicBezTo>
                    <a:pt x="8442" y="6197"/>
                    <a:pt x="8180" y="5959"/>
                    <a:pt x="8286" y="5899"/>
                  </a:cubicBezTo>
                  <a:cubicBezTo>
                    <a:pt x="8392" y="5840"/>
                    <a:pt x="8342" y="5651"/>
                    <a:pt x="8258" y="5532"/>
                  </a:cubicBezTo>
                  <a:cubicBezTo>
                    <a:pt x="8175" y="5413"/>
                    <a:pt x="8119" y="5532"/>
                    <a:pt x="8130" y="5403"/>
                  </a:cubicBezTo>
                  <a:cubicBezTo>
                    <a:pt x="8142" y="5274"/>
                    <a:pt x="8041" y="5413"/>
                    <a:pt x="7963" y="5304"/>
                  </a:cubicBezTo>
                  <a:cubicBezTo>
                    <a:pt x="7886" y="5195"/>
                    <a:pt x="7847" y="5105"/>
                    <a:pt x="7741" y="5204"/>
                  </a:cubicBezTo>
                  <a:cubicBezTo>
                    <a:pt x="7635" y="5304"/>
                    <a:pt x="7513" y="5274"/>
                    <a:pt x="7279" y="5343"/>
                  </a:cubicBezTo>
                  <a:cubicBezTo>
                    <a:pt x="7045" y="5413"/>
                    <a:pt x="6617" y="5393"/>
                    <a:pt x="6539" y="5254"/>
                  </a:cubicBezTo>
                  <a:cubicBezTo>
                    <a:pt x="6461" y="5115"/>
                    <a:pt x="6739" y="4867"/>
                    <a:pt x="6823" y="4907"/>
                  </a:cubicBezTo>
                  <a:cubicBezTo>
                    <a:pt x="6904" y="4945"/>
                    <a:pt x="6856" y="4748"/>
                    <a:pt x="6728" y="4569"/>
                  </a:cubicBezTo>
                  <a:cubicBezTo>
                    <a:pt x="6600" y="4391"/>
                    <a:pt x="6317" y="4281"/>
                    <a:pt x="6322" y="4391"/>
                  </a:cubicBezTo>
                  <a:cubicBezTo>
                    <a:pt x="6328" y="4500"/>
                    <a:pt x="6161" y="4400"/>
                    <a:pt x="5955" y="4331"/>
                  </a:cubicBezTo>
                  <a:cubicBezTo>
                    <a:pt x="5749" y="4261"/>
                    <a:pt x="5721" y="4132"/>
                    <a:pt x="5588" y="4123"/>
                  </a:cubicBezTo>
                  <a:cubicBezTo>
                    <a:pt x="5459" y="4113"/>
                    <a:pt x="5254" y="4043"/>
                    <a:pt x="5098" y="3825"/>
                  </a:cubicBezTo>
                  <a:cubicBezTo>
                    <a:pt x="4942" y="3606"/>
                    <a:pt x="4575" y="3666"/>
                    <a:pt x="4531" y="3864"/>
                  </a:cubicBezTo>
                  <a:cubicBezTo>
                    <a:pt x="4486" y="4063"/>
                    <a:pt x="4364" y="4053"/>
                    <a:pt x="4241" y="4053"/>
                  </a:cubicBezTo>
                  <a:cubicBezTo>
                    <a:pt x="4119" y="4053"/>
                    <a:pt x="4297" y="3807"/>
                    <a:pt x="4253" y="3765"/>
                  </a:cubicBezTo>
                  <a:cubicBezTo>
                    <a:pt x="4194" y="3709"/>
                    <a:pt x="4258" y="3437"/>
                    <a:pt x="4169" y="3418"/>
                  </a:cubicBezTo>
                  <a:cubicBezTo>
                    <a:pt x="4080" y="3398"/>
                    <a:pt x="3997" y="4073"/>
                    <a:pt x="3830" y="4053"/>
                  </a:cubicBezTo>
                  <a:cubicBezTo>
                    <a:pt x="3663" y="4033"/>
                    <a:pt x="3590" y="3338"/>
                    <a:pt x="3451" y="3160"/>
                  </a:cubicBezTo>
                  <a:cubicBezTo>
                    <a:pt x="3312" y="2981"/>
                    <a:pt x="3184" y="2971"/>
                    <a:pt x="3301" y="3239"/>
                  </a:cubicBezTo>
                  <a:cubicBezTo>
                    <a:pt x="3418" y="3507"/>
                    <a:pt x="3201" y="3318"/>
                    <a:pt x="3212" y="3497"/>
                  </a:cubicBezTo>
                  <a:cubicBezTo>
                    <a:pt x="3223" y="3676"/>
                    <a:pt x="3023" y="3884"/>
                    <a:pt x="3028" y="3785"/>
                  </a:cubicBezTo>
                  <a:cubicBezTo>
                    <a:pt x="3034" y="3686"/>
                    <a:pt x="2917" y="3576"/>
                    <a:pt x="2784" y="3855"/>
                  </a:cubicBezTo>
                  <a:cubicBezTo>
                    <a:pt x="2650" y="4132"/>
                    <a:pt x="2556" y="4092"/>
                    <a:pt x="2544" y="3993"/>
                  </a:cubicBezTo>
                  <a:cubicBezTo>
                    <a:pt x="2533" y="3894"/>
                    <a:pt x="2138" y="4251"/>
                    <a:pt x="2155" y="4371"/>
                  </a:cubicBezTo>
                  <a:cubicBezTo>
                    <a:pt x="2172" y="4490"/>
                    <a:pt x="2094" y="4579"/>
                    <a:pt x="1988" y="4569"/>
                  </a:cubicBezTo>
                  <a:cubicBezTo>
                    <a:pt x="1882" y="4559"/>
                    <a:pt x="1966" y="4400"/>
                    <a:pt x="2049" y="4321"/>
                  </a:cubicBezTo>
                  <a:cubicBezTo>
                    <a:pt x="2143" y="4232"/>
                    <a:pt x="2400" y="3864"/>
                    <a:pt x="2533" y="3825"/>
                  </a:cubicBezTo>
                  <a:cubicBezTo>
                    <a:pt x="2667" y="3785"/>
                    <a:pt x="2923" y="3596"/>
                    <a:pt x="2928" y="3487"/>
                  </a:cubicBezTo>
                  <a:cubicBezTo>
                    <a:pt x="2934" y="3378"/>
                    <a:pt x="2800" y="3467"/>
                    <a:pt x="2711" y="3437"/>
                  </a:cubicBezTo>
                  <a:cubicBezTo>
                    <a:pt x="2622" y="3408"/>
                    <a:pt x="2467" y="3586"/>
                    <a:pt x="2316" y="3705"/>
                  </a:cubicBezTo>
                  <a:cubicBezTo>
                    <a:pt x="2166" y="3825"/>
                    <a:pt x="1994" y="3785"/>
                    <a:pt x="2038" y="3944"/>
                  </a:cubicBezTo>
                  <a:cubicBezTo>
                    <a:pt x="2083" y="4103"/>
                    <a:pt x="1899" y="3924"/>
                    <a:pt x="1860" y="4033"/>
                  </a:cubicBezTo>
                  <a:cubicBezTo>
                    <a:pt x="1821" y="4142"/>
                    <a:pt x="1749" y="4023"/>
                    <a:pt x="1804" y="3964"/>
                  </a:cubicBezTo>
                  <a:cubicBezTo>
                    <a:pt x="1860" y="3904"/>
                    <a:pt x="1671" y="3795"/>
                    <a:pt x="1671" y="3864"/>
                  </a:cubicBezTo>
                  <a:cubicBezTo>
                    <a:pt x="1671" y="3934"/>
                    <a:pt x="1638" y="4023"/>
                    <a:pt x="1504" y="4023"/>
                  </a:cubicBezTo>
                  <a:cubicBezTo>
                    <a:pt x="1371" y="4023"/>
                    <a:pt x="1237" y="4192"/>
                    <a:pt x="1326" y="4311"/>
                  </a:cubicBezTo>
                  <a:cubicBezTo>
                    <a:pt x="1415" y="4430"/>
                    <a:pt x="1471" y="4490"/>
                    <a:pt x="1426" y="4569"/>
                  </a:cubicBezTo>
                  <a:cubicBezTo>
                    <a:pt x="1382" y="4649"/>
                    <a:pt x="1243" y="4361"/>
                    <a:pt x="1048" y="4391"/>
                  </a:cubicBezTo>
                  <a:cubicBezTo>
                    <a:pt x="853" y="4420"/>
                    <a:pt x="464" y="4003"/>
                    <a:pt x="464" y="3904"/>
                  </a:cubicBezTo>
                  <a:cubicBezTo>
                    <a:pt x="464" y="3824"/>
                    <a:pt x="190" y="3874"/>
                    <a:pt x="0" y="3837"/>
                  </a:cubicBezTo>
                  <a:lnTo>
                    <a:pt x="0" y="10699"/>
                  </a:lnTo>
                  <a:cubicBezTo>
                    <a:pt x="0" y="10699"/>
                    <a:pt x="96" y="10827"/>
                    <a:pt x="133" y="10747"/>
                  </a:cubicBezTo>
                  <a:cubicBezTo>
                    <a:pt x="171" y="10668"/>
                    <a:pt x="237" y="10774"/>
                    <a:pt x="364" y="10668"/>
                  </a:cubicBezTo>
                  <a:cubicBezTo>
                    <a:pt x="490" y="10562"/>
                    <a:pt x="534" y="10787"/>
                    <a:pt x="534" y="10893"/>
                  </a:cubicBezTo>
                  <a:cubicBezTo>
                    <a:pt x="534" y="10999"/>
                    <a:pt x="712" y="11171"/>
                    <a:pt x="786" y="11343"/>
                  </a:cubicBezTo>
                  <a:cubicBezTo>
                    <a:pt x="860" y="11515"/>
                    <a:pt x="898" y="11661"/>
                    <a:pt x="979" y="11568"/>
                  </a:cubicBezTo>
                  <a:cubicBezTo>
                    <a:pt x="1061" y="11475"/>
                    <a:pt x="1209" y="11422"/>
                    <a:pt x="1209" y="11250"/>
                  </a:cubicBezTo>
                  <a:cubicBezTo>
                    <a:pt x="1209" y="11078"/>
                    <a:pt x="1550" y="11052"/>
                    <a:pt x="1550" y="11277"/>
                  </a:cubicBezTo>
                  <a:cubicBezTo>
                    <a:pt x="1550" y="11502"/>
                    <a:pt x="1899" y="11766"/>
                    <a:pt x="2092" y="12375"/>
                  </a:cubicBezTo>
                  <a:cubicBezTo>
                    <a:pt x="2285" y="12984"/>
                    <a:pt x="2255" y="13116"/>
                    <a:pt x="2537" y="13315"/>
                  </a:cubicBezTo>
                  <a:cubicBezTo>
                    <a:pt x="2819" y="13514"/>
                    <a:pt x="2812" y="13620"/>
                    <a:pt x="2774" y="13792"/>
                  </a:cubicBezTo>
                  <a:cubicBezTo>
                    <a:pt x="2737" y="13964"/>
                    <a:pt x="2945" y="14056"/>
                    <a:pt x="2826" y="14202"/>
                  </a:cubicBezTo>
                  <a:cubicBezTo>
                    <a:pt x="2781" y="14258"/>
                    <a:pt x="2717" y="14339"/>
                    <a:pt x="2655" y="14418"/>
                  </a:cubicBezTo>
                  <a:cubicBezTo>
                    <a:pt x="2661" y="14505"/>
                    <a:pt x="2705" y="14561"/>
                    <a:pt x="2761" y="14645"/>
                  </a:cubicBezTo>
                  <a:cubicBezTo>
                    <a:pt x="2828" y="14745"/>
                    <a:pt x="2639" y="14745"/>
                    <a:pt x="2695" y="14834"/>
                  </a:cubicBezTo>
                  <a:cubicBezTo>
                    <a:pt x="2750" y="14923"/>
                    <a:pt x="2684" y="15062"/>
                    <a:pt x="2739" y="15172"/>
                  </a:cubicBezTo>
                  <a:cubicBezTo>
                    <a:pt x="2795" y="15281"/>
                    <a:pt x="2895" y="15241"/>
                    <a:pt x="2956" y="15152"/>
                  </a:cubicBezTo>
                  <a:cubicBezTo>
                    <a:pt x="3017" y="15062"/>
                    <a:pt x="3062" y="15261"/>
                    <a:pt x="3012" y="15410"/>
                  </a:cubicBezTo>
                  <a:cubicBezTo>
                    <a:pt x="2962" y="15559"/>
                    <a:pt x="3067" y="15668"/>
                    <a:pt x="3118" y="15559"/>
                  </a:cubicBezTo>
                  <a:cubicBezTo>
                    <a:pt x="3168" y="15449"/>
                    <a:pt x="3273" y="15737"/>
                    <a:pt x="3323" y="15787"/>
                  </a:cubicBezTo>
                  <a:cubicBezTo>
                    <a:pt x="3373" y="15837"/>
                    <a:pt x="3424" y="15986"/>
                    <a:pt x="3340" y="15986"/>
                  </a:cubicBezTo>
                  <a:cubicBezTo>
                    <a:pt x="3257" y="15986"/>
                    <a:pt x="3268" y="16244"/>
                    <a:pt x="3329" y="16254"/>
                  </a:cubicBezTo>
                  <a:cubicBezTo>
                    <a:pt x="3390" y="16264"/>
                    <a:pt x="3385" y="16403"/>
                    <a:pt x="3385" y="16492"/>
                  </a:cubicBezTo>
                  <a:cubicBezTo>
                    <a:pt x="3385" y="16581"/>
                    <a:pt x="3579" y="16710"/>
                    <a:pt x="3652" y="16671"/>
                  </a:cubicBezTo>
                  <a:cubicBezTo>
                    <a:pt x="3724" y="16631"/>
                    <a:pt x="3791" y="16750"/>
                    <a:pt x="3824" y="16859"/>
                  </a:cubicBezTo>
                  <a:cubicBezTo>
                    <a:pt x="3857" y="16968"/>
                    <a:pt x="3991" y="17048"/>
                    <a:pt x="4041" y="16978"/>
                  </a:cubicBezTo>
                  <a:cubicBezTo>
                    <a:pt x="4091" y="16909"/>
                    <a:pt x="4125" y="17107"/>
                    <a:pt x="4136" y="17246"/>
                  </a:cubicBezTo>
                  <a:cubicBezTo>
                    <a:pt x="4147" y="17385"/>
                    <a:pt x="4258" y="17306"/>
                    <a:pt x="4325" y="17296"/>
                  </a:cubicBezTo>
                  <a:cubicBezTo>
                    <a:pt x="4392" y="17286"/>
                    <a:pt x="4431" y="17455"/>
                    <a:pt x="4475" y="17425"/>
                  </a:cubicBezTo>
                  <a:cubicBezTo>
                    <a:pt x="4573" y="17359"/>
                    <a:pt x="4603" y="17665"/>
                    <a:pt x="4668" y="17844"/>
                  </a:cubicBezTo>
                  <a:lnTo>
                    <a:pt x="11583" y="17777"/>
                  </a:lnTo>
                  <a:cubicBezTo>
                    <a:pt x="11583" y="17777"/>
                    <a:pt x="11587" y="17471"/>
                    <a:pt x="11669" y="17577"/>
                  </a:cubicBezTo>
                  <a:cubicBezTo>
                    <a:pt x="11750" y="17683"/>
                    <a:pt x="11676" y="17855"/>
                    <a:pt x="11773" y="17921"/>
                  </a:cubicBezTo>
                  <a:cubicBezTo>
                    <a:pt x="11869" y="17987"/>
                    <a:pt x="11936" y="18093"/>
                    <a:pt x="11988" y="18054"/>
                  </a:cubicBezTo>
                  <a:cubicBezTo>
                    <a:pt x="12040" y="18014"/>
                    <a:pt x="12129" y="17882"/>
                    <a:pt x="12218" y="18067"/>
                  </a:cubicBezTo>
                  <a:cubicBezTo>
                    <a:pt x="12307" y="18252"/>
                    <a:pt x="12374" y="18093"/>
                    <a:pt x="12426" y="18213"/>
                  </a:cubicBezTo>
                  <a:cubicBezTo>
                    <a:pt x="12478" y="18331"/>
                    <a:pt x="12574" y="18424"/>
                    <a:pt x="12641" y="18279"/>
                  </a:cubicBezTo>
                  <a:cubicBezTo>
                    <a:pt x="12695" y="18161"/>
                    <a:pt x="12900" y="18304"/>
                    <a:pt x="13000" y="18369"/>
                  </a:cubicBezTo>
                  <a:cubicBezTo>
                    <a:pt x="13121" y="18194"/>
                    <a:pt x="13218" y="17822"/>
                    <a:pt x="13327" y="17822"/>
                  </a:cubicBezTo>
                  <a:cubicBezTo>
                    <a:pt x="13472" y="17822"/>
                    <a:pt x="13839" y="17882"/>
                    <a:pt x="13861" y="18219"/>
                  </a:cubicBezTo>
                  <a:cubicBezTo>
                    <a:pt x="13883" y="18557"/>
                    <a:pt x="14106" y="18239"/>
                    <a:pt x="14128" y="18557"/>
                  </a:cubicBezTo>
                  <a:cubicBezTo>
                    <a:pt x="14147" y="18827"/>
                    <a:pt x="14294" y="19039"/>
                    <a:pt x="14269" y="19182"/>
                  </a:cubicBezTo>
                  <a:cubicBezTo>
                    <a:pt x="14312" y="19229"/>
                    <a:pt x="14365" y="19292"/>
                    <a:pt x="14412" y="19359"/>
                  </a:cubicBezTo>
                  <a:cubicBezTo>
                    <a:pt x="14483" y="19317"/>
                    <a:pt x="14671" y="19371"/>
                    <a:pt x="14796" y="19450"/>
                  </a:cubicBezTo>
                  <a:cubicBezTo>
                    <a:pt x="14952" y="19549"/>
                    <a:pt x="15185" y="19331"/>
                    <a:pt x="15263" y="19669"/>
                  </a:cubicBezTo>
                  <a:cubicBezTo>
                    <a:pt x="15341" y="20006"/>
                    <a:pt x="15522" y="20261"/>
                    <a:pt x="15352" y="20284"/>
                  </a:cubicBezTo>
                  <a:cubicBezTo>
                    <a:pt x="15207" y="20304"/>
                    <a:pt x="15018" y="19946"/>
                    <a:pt x="15029" y="20145"/>
                  </a:cubicBezTo>
                  <a:cubicBezTo>
                    <a:pt x="15040" y="20344"/>
                    <a:pt x="14952" y="20244"/>
                    <a:pt x="14952" y="20542"/>
                  </a:cubicBezTo>
                  <a:cubicBezTo>
                    <a:pt x="14952" y="20840"/>
                    <a:pt x="14840" y="21257"/>
                    <a:pt x="14773" y="21237"/>
                  </a:cubicBezTo>
                  <a:cubicBezTo>
                    <a:pt x="14771" y="21236"/>
                    <a:pt x="14769" y="21234"/>
                    <a:pt x="14767" y="21232"/>
                  </a:cubicBezTo>
                  <a:cubicBezTo>
                    <a:pt x="14756" y="21345"/>
                    <a:pt x="14755" y="21491"/>
                    <a:pt x="14808" y="21583"/>
                  </a:cubicBezTo>
                  <a:cubicBezTo>
                    <a:pt x="14892" y="21473"/>
                    <a:pt x="15014" y="21284"/>
                    <a:pt x="15118" y="21297"/>
                  </a:cubicBezTo>
                  <a:cubicBezTo>
                    <a:pt x="15285" y="21316"/>
                    <a:pt x="15330" y="21495"/>
                    <a:pt x="15441" y="21356"/>
                  </a:cubicBezTo>
                  <a:cubicBezTo>
                    <a:pt x="15552" y="21217"/>
                    <a:pt x="15575" y="21158"/>
                    <a:pt x="15597" y="21257"/>
                  </a:cubicBezTo>
                  <a:cubicBezTo>
                    <a:pt x="15600" y="21270"/>
                    <a:pt x="15598" y="21285"/>
                    <a:pt x="15593" y="21301"/>
                  </a:cubicBezTo>
                  <a:cubicBezTo>
                    <a:pt x="15635" y="21261"/>
                    <a:pt x="15665" y="21222"/>
                    <a:pt x="15667" y="21190"/>
                  </a:cubicBezTo>
                  <a:cubicBezTo>
                    <a:pt x="15670" y="21140"/>
                    <a:pt x="15663" y="21073"/>
                    <a:pt x="15653" y="21013"/>
                  </a:cubicBezTo>
                  <a:cubicBezTo>
                    <a:pt x="15542" y="21042"/>
                    <a:pt x="15505" y="21057"/>
                    <a:pt x="15475" y="20919"/>
                  </a:cubicBezTo>
                  <a:cubicBezTo>
                    <a:pt x="15430" y="20721"/>
                    <a:pt x="15808" y="20522"/>
                    <a:pt x="15986" y="20562"/>
                  </a:cubicBezTo>
                  <a:cubicBezTo>
                    <a:pt x="16155" y="20599"/>
                    <a:pt x="16274" y="20388"/>
                    <a:pt x="16333" y="20518"/>
                  </a:cubicBezTo>
                  <a:cubicBezTo>
                    <a:pt x="16440" y="20346"/>
                    <a:pt x="16622" y="20066"/>
                    <a:pt x="16669" y="20066"/>
                  </a:cubicBezTo>
                  <a:cubicBezTo>
                    <a:pt x="16736" y="20066"/>
                    <a:pt x="17529" y="20052"/>
                    <a:pt x="17529" y="20052"/>
                  </a:cubicBezTo>
                  <a:cubicBezTo>
                    <a:pt x="17529" y="20052"/>
                    <a:pt x="17804" y="19748"/>
                    <a:pt x="17841" y="19470"/>
                  </a:cubicBezTo>
                  <a:cubicBezTo>
                    <a:pt x="17878" y="19192"/>
                    <a:pt x="18056" y="18530"/>
                    <a:pt x="18160" y="18676"/>
                  </a:cubicBezTo>
                  <a:cubicBezTo>
                    <a:pt x="18264" y="18821"/>
                    <a:pt x="18486" y="18715"/>
                    <a:pt x="18494" y="18848"/>
                  </a:cubicBezTo>
                  <a:cubicBezTo>
                    <a:pt x="18501" y="18970"/>
                    <a:pt x="18420" y="19420"/>
                    <a:pt x="18705" y="20093"/>
                  </a:cubicBezTo>
                  <a:cubicBezTo>
                    <a:pt x="18806" y="19980"/>
                    <a:pt x="18909" y="19891"/>
                    <a:pt x="18968" y="19897"/>
                  </a:cubicBezTo>
                  <a:cubicBezTo>
                    <a:pt x="19069" y="19907"/>
                    <a:pt x="19219" y="19669"/>
                    <a:pt x="19263" y="19519"/>
                  </a:cubicBezTo>
                  <a:cubicBezTo>
                    <a:pt x="19308" y="19371"/>
                    <a:pt x="19369" y="19659"/>
                    <a:pt x="19280" y="19708"/>
                  </a:cubicBezTo>
                  <a:cubicBezTo>
                    <a:pt x="19191" y="19758"/>
                    <a:pt x="19352" y="19877"/>
                    <a:pt x="19508" y="19867"/>
                  </a:cubicBezTo>
                  <a:cubicBezTo>
                    <a:pt x="19664" y="19857"/>
                    <a:pt x="19436" y="19966"/>
                    <a:pt x="19319" y="19956"/>
                  </a:cubicBezTo>
                  <a:cubicBezTo>
                    <a:pt x="19202" y="19946"/>
                    <a:pt x="19152" y="19976"/>
                    <a:pt x="18996" y="20254"/>
                  </a:cubicBezTo>
                  <a:cubicBezTo>
                    <a:pt x="18840" y="20532"/>
                    <a:pt x="18879" y="20612"/>
                    <a:pt x="18968" y="20750"/>
                  </a:cubicBezTo>
                  <a:cubicBezTo>
                    <a:pt x="19058" y="20890"/>
                    <a:pt x="19174" y="20830"/>
                    <a:pt x="19297" y="20641"/>
                  </a:cubicBezTo>
                  <a:cubicBezTo>
                    <a:pt x="19419" y="20453"/>
                    <a:pt x="19414" y="20264"/>
                    <a:pt x="19536" y="20274"/>
                  </a:cubicBezTo>
                  <a:cubicBezTo>
                    <a:pt x="19658" y="20284"/>
                    <a:pt x="19975" y="20075"/>
                    <a:pt x="20115" y="19996"/>
                  </a:cubicBezTo>
                  <a:cubicBezTo>
                    <a:pt x="20254" y="19917"/>
                    <a:pt x="20165" y="19877"/>
                    <a:pt x="20165" y="19768"/>
                  </a:cubicBezTo>
                  <a:cubicBezTo>
                    <a:pt x="20165" y="19659"/>
                    <a:pt x="20409" y="19659"/>
                    <a:pt x="20498" y="19549"/>
                  </a:cubicBezTo>
                  <a:cubicBezTo>
                    <a:pt x="20587" y="19440"/>
                    <a:pt x="20482" y="19351"/>
                    <a:pt x="20404" y="19371"/>
                  </a:cubicBezTo>
                  <a:close/>
                  <a:moveTo>
                    <a:pt x="20404" y="19371"/>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45" name="Google Shape;1145;p80"/>
            <p:cNvSpPr/>
            <p:nvPr/>
          </p:nvSpPr>
          <p:spPr>
            <a:xfrm>
              <a:off x="6885594" y="1929225"/>
              <a:ext cx="111029" cy="62571"/>
            </a:xfrm>
            <a:custGeom>
              <a:rect b="b" l="l" r="r" t="t"/>
              <a:pathLst>
                <a:path extrusionOk="0" h="20025" w="19796">
                  <a:moveTo>
                    <a:pt x="19265" y="7165"/>
                  </a:moveTo>
                  <a:cubicBezTo>
                    <a:pt x="17644" y="11342"/>
                    <a:pt x="17104" y="11954"/>
                    <a:pt x="15433" y="11342"/>
                  </a:cubicBezTo>
                  <a:cubicBezTo>
                    <a:pt x="13763" y="10734"/>
                    <a:pt x="12733" y="12464"/>
                    <a:pt x="13566" y="13687"/>
                  </a:cubicBezTo>
                  <a:cubicBezTo>
                    <a:pt x="14402" y="14910"/>
                    <a:pt x="14451" y="15930"/>
                    <a:pt x="12733" y="16742"/>
                  </a:cubicBezTo>
                  <a:cubicBezTo>
                    <a:pt x="11012" y="17558"/>
                    <a:pt x="9883" y="20307"/>
                    <a:pt x="9196" y="20001"/>
                  </a:cubicBezTo>
                  <a:cubicBezTo>
                    <a:pt x="8508" y="19699"/>
                    <a:pt x="12143" y="14295"/>
                    <a:pt x="11210" y="12871"/>
                  </a:cubicBezTo>
                  <a:cubicBezTo>
                    <a:pt x="10277" y="11447"/>
                    <a:pt x="7968" y="15321"/>
                    <a:pt x="7919" y="17051"/>
                  </a:cubicBezTo>
                  <a:cubicBezTo>
                    <a:pt x="7870" y="18778"/>
                    <a:pt x="6347" y="18883"/>
                    <a:pt x="5415" y="18778"/>
                  </a:cubicBezTo>
                  <a:cubicBezTo>
                    <a:pt x="4480" y="18679"/>
                    <a:pt x="3252" y="16841"/>
                    <a:pt x="4185" y="16640"/>
                  </a:cubicBezTo>
                  <a:cubicBezTo>
                    <a:pt x="5120" y="16440"/>
                    <a:pt x="4480" y="14295"/>
                    <a:pt x="5758" y="13279"/>
                  </a:cubicBezTo>
                  <a:cubicBezTo>
                    <a:pt x="7034" y="12260"/>
                    <a:pt x="5511" y="10734"/>
                    <a:pt x="5905" y="9612"/>
                  </a:cubicBezTo>
                  <a:cubicBezTo>
                    <a:pt x="6298" y="8488"/>
                    <a:pt x="8901" y="10734"/>
                    <a:pt x="8951" y="8698"/>
                  </a:cubicBezTo>
                  <a:cubicBezTo>
                    <a:pt x="8999" y="6656"/>
                    <a:pt x="6347" y="4923"/>
                    <a:pt x="5462" y="6149"/>
                  </a:cubicBezTo>
                  <a:cubicBezTo>
                    <a:pt x="4579" y="7369"/>
                    <a:pt x="2515" y="10221"/>
                    <a:pt x="60" y="7978"/>
                  </a:cubicBezTo>
                  <a:cubicBezTo>
                    <a:pt x="-714" y="7274"/>
                    <a:pt x="6248" y="5741"/>
                    <a:pt x="7429" y="3499"/>
                  </a:cubicBezTo>
                  <a:cubicBezTo>
                    <a:pt x="8607" y="1256"/>
                    <a:pt x="13911" y="-1293"/>
                    <a:pt x="14304" y="746"/>
                  </a:cubicBezTo>
                  <a:cubicBezTo>
                    <a:pt x="14696" y="2782"/>
                    <a:pt x="11456" y="4110"/>
                    <a:pt x="13027" y="5942"/>
                  </a:cubicBezTo>
                  <a:cubicBezTo>
                    <a:pt x="14598" y="7777"/>
                    <a:pt x="17154" y="6554"/>
                    <a:pt x="17742" y="4620"/>
                  </a:cubicBezTo>
                  <a:cubicBezTo>
                    <a:pt x="18331" y="2683"/>
                    <a:pt x="20886" y="2989"/>
                    <a:pt x="19265" y="7165"/>
                  </a:cubicBezTo>
                  <a:close/>
                  <a:moveTo>
                    <a:pt x="19265" y="7165"/>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46" name="Google Shape;1146;p80"/>
            <p:cNvSpPr/>
            <p:nvPr/>
          </p:nvSpPr>
          <p:spPr>
            <a:xfrm>
              <a:off x="7004635" y="2046378"/>
              <a:ext cx="112174" cy="53252"/>
            </a:xfrm>
            <a:custGeom>
              <a:rect b="b" l="l" r="r" t="t"/>
              <a:pathLst>
                <a:path extrusionOk="0" h="18625" w="21368">
                  <a:moveTo>
                    <a:pt x="14250" y="10174"/>
                  </a:moveTo>
                  <a:cubicBezTo>
                    <a:pt x="12208" y="13938"/>
                    <a:pt x="12365" y="12941"/>
                    <a:pt x="10587" y="13602"/>
                  </a:cubicBezTo>
                  <a:cubicBezTo>
                    <a:pt x="8807" y="14267"/>
                    <a:pt x="10220" y="18034"/>
                    <a:pt x="8074" y="18363"/>
                  </a:cubicBezTo>
                  <a:cubicBezTo>
                    <a:pt x="5928" y="18699"/>
                    <a:pt x="747" y="19146"/>
                    <a:pt x="14" y="16594"/>
                  </a:cubicBezTo>
                  <a:cubicBezTo>
                    <a:pt x="-232" y="15743"/>
                    <a:pt x="2840" y="16372"/>
                    <a:pt x="3050" y="14492"/>
                  </a:cubicBezTo>
                  <a:cubicBezTo>
                    <a:pt x="3260" y="12608"/>
                    <a:pt x="4097" y="9617"/>
                    <a:pt x="5405" y="9617"/>
                  </a:cubicBezTo>
                  <a:cubicBezTo>
                    <a:pt x="6713" y="9617"/>
                    <a:pt x="6608" y="5967"/>
                    <a:pt x="4462" y="3748"/>
                  </a:cubicBezTo>
                  <a:cubicBezTo>
                    <a:pt x="2317" y="1535"/>
                    <a:pt x="7550" y="91"/>
                    <a:pt x="8754" y="3637"/>
                  </a:cubicBezTo>
                  <a:cubicBezTo>
                    <a:pt x="9957" y="7183"/>
                    <a:pt x="12104" y="9731"/>
                    <a:pt x="13308" y="7183"/>
                  </a:cubicBezTo>
                  <a:cubicBezTo>
                    <a:pt x="14511" y="4634"/>
                    <a:pt x="21368" y="-2454"/>
                    <a:pt x="21368" y="870"/>
                  </a:cubicBezTo>
                  <a:cubicBezTo>
                    <a:pt x="21368" y="4191"/>
                    <a:pt x="16290" y="6410"/>
                    <a:pt x="14250" y="10174"/>
                  </a:cubicBezTo>
                  <a:close/>
                  <a:moveTo>
                    <a:pt x="14250" y="10174"/>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47" name="Google Shape;1147;p80"/>
            <p:cNvSpPr/>
            <p:nvPr/>
          </p:nvSpPr>
          <p:spPr>
            <a:xfrm>
              <a:off x="7288502" y="2291335"/>
              <a:ext cx="41207" cy="83872"/>
            </a:xfrm>
            <a:custGeom>
              <a:rect b="b" l="l" r="r" t="t"/>
              <a:pathLst>
                <a:path extrusionOk="0" h="20391" w="20912">
                  <a:moveTo>
                    <a:pt x="18466" y="20385"/>
                  </a:moveTo>
                  <a:cubicBezTo>
                    <a:pt x="14655" y="20621"/>
                    <a:pt x="18815" y="14701"/>
                    <a:pt x="11845" y="12543"/>
                  </a:cubicBezTo>
                  <a:cubicBezTo>
                    <a:pt x="3653" y="10008"/>
                    <a:pt x="0" y="5293"/>
                    <a:pt x="0" y="2745"/>
                  </a:cubicBezTo>
                  <a:cubicBezTo>
                    <a:pt x="0" y="198"/>
                    <a:pt x="6968" y="-979"/>
                    <a:pt x="9755" y="983"/>
                  </a:cubicBezTo>
                  <a:cubicBezTo>
                    <a:pt x="12540" y="2942"/>
                    <a:pt x="16723" y="10977"/>
                    <a:pt x="19161" y="13524"/>
                  </a:cubicBezTo>
                  <a:cubicBezTo>
                    <a:pt x="21600" y="16072"/>
                    <a:pt x="21600" y="20188"/>
                    <a:pt x="18466" y="20385"/>
                  </a:cubicBezTo>
                  <a:close/>
                  <a:moveTo>
                    <a:pt x="18466" y="20385"/>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48" name="Google Shape;1148;p80"/>
            <p:cNvSpPr/>
            <p:nvPr/>
          </p:nvSpPr>
          <p:spPr>
            <a:xfrm>
              <a:off x="6198818" y="1790770"/>
              <a:ext cx="1595610" cy="1256739"/>
            </a:xfrm>
            <a:custGeom>
              <a:rect b="b" l="l" r="r" t="t"/>
              <a:pathLst>
                <a:path extrusionOk="0" h="21519" w="21574">
                  <a:moveTo>
                    <a:pt x="21395" y="11431"/>
                  </a:moveTo>
                  <a:cubicBezTo>
                    <a:pt x="21389" y="11339"/>
                    <a:pt x="21200" y="11413"/>
                    <a:pt x="21112" y="11311"/>
                  </a:cubicBezTo>
                  <a:cubicBezTo>
                    <a:pt x="21024" y="11209"/>
                    <a:pt x="20873" y="11672"/>
                    <a:pt x="20842" y="11866"/>
                  </a:cubicBezTo>
                  <a:cubicBezTo>
                    <a:pt x="20811" y="12060"/>
                    <a:pt x="20578" y="12273"/>
                    <a:pt x="20578" y="12273"/>
                  </a:cubicBezTo>
                  <a:cubicBezTo>
                    <a:pt x="20578" y="12273"/>
                    <a:pt x="19906" y="12282"/>
                    <a:pt x="19850" y="12282"/>
                  </a:cubicBezTo>
                  <a:cubicBezTo>
                    <a:pt x="19810" y="12282"/>
                    <a:pt x="19656" y="12479"/>
                    <a:pt x="19565" y="12598"/>
                  </a:cubicBezTo>
                  <a:cubicBezTo>
                    <a:pt x="19568" y="12603"/>
                    <a:pt x="19571" y="12609"/>
                    <a:pt x="19573" y="12615"/>
                  </a:cubicBezTo>
                  <a:cubicBezTo>
                    <a:pt x="19641" y="12796"/>
                    <a:pt x="19394" y="12907"/>
                    <a:pt x="19159" y="12921"/>
                  </a:cubicBezTo>
                  <a:cubicBezTo>
                    <a:pt x="19086" y="12925"/>
                    <a:pt x="19032" y="12936"/>
                    <a:pt x="18990" y="12944"/>
                  </a:cubicBezTo>
                  <a:cubicBezTo>
                    <a:pt x="18998" y="12987"/>
                    <a:pt x="19004" y="13034"/>
                    <a:pt x="19002" y="13069"/>
                  </a:cubicBezTo>
                  <a:cubicBezTo>
                    <a:pt x="19000" y="13091"/>
                    <a:pt x="18974" y="13118"/>
                    <a:pt x="18939" y="13146"/>
                  </a:cubicBezTo>
                  <a:cubicBezTo>
                    <a:pt x="18903" y="13254"/>
                    <a:pt x="18614" y="13461"/>
                    <a:pt x="18452" y="13587"/>
                  </a:cubicBezTo>
                  <a:cubicBezTo>
                    <a:pt x="18273" y="13725"/>
                    <a:pt x="18028" y="13656"/>
                    <a:pt x="18028" y="13448"/>
                  </a:cubicBezTo>
                  <a:cubicBezTo>
                    <a:pt x="18028" y="13240"/>
                    <a:pt x="18160" y="13281"/>
                    <a:pt x="18188" y="13379"/>
                  </a:cubicBezTo>
                  <a:cubicBezTo>
                    <a:pt x="18199" y="13415"/>
                    <a:pt x="18230" y="13389"/>
                    <a:pt x="18274" y="13343"/>
                  </a:cubicBezTo>
                  <a:cubicBezTo>
                    <a:pt x="18229" y="13279"/>
                    <a:pt x="18230" y="13176"/>
                    <a:pt x="18239" y="13098"/>
                  </a:cubicBezTo>
                  <a:cubicBezTo>
                    <a:pt x="18185" y="13063"/>
                    <a:pt x="18269" y="12752"/>
                    <a:pt x="18160" y="12699"/>
                  </a:cubicBezTo>
                  <a:cubicBezTo>
                    <a:pt x="18047" y="12643"/>
                    <a:pt x="17915" y="12935"/>
                    <a:pt x="17934" y="12754"/>
                  </a:cubicBezTo>
                  <a:cubicBezTo>
                    <a:pt x="17952" y="12574"/>
                    <a:pt x="18122" y="12421"/>
                    <a:pt x="18018" y="12185"/>
                  </a:cubicBezTo>
                  <a:cubicBezTo>
                    <a:pt x="17915" y="11950"/>
                    <a:pt x="17726" y="11950"/>
                    <a:pt x="17689" y="12130"/>
                  </a:cubicBezTo>
                  <a:cubicBezTo>
                    <a:pt x="17651" y="12310"/>
                    <a:pt x="17519" y="12227"/>
                    <a:pt x="17472" y="12366"/>
                  </a:cubicBezTo>
                  <a:cubicBezTo>
                    <a:pt x="17425" y="12504"/>
                    <a:pt x="17378" y="12810"/>
                    <a:pt x="17415" y="13032"/>
                  </a:cubicBezTo>
                  <a:cubicBezTo>
                    <a:pt x="17453" y="13254"/>
                    <a:pt x="17406" y="13365"/>
                    <a:pt x="17265" y="13490"/>
                  </a:cubicBezTo>
                  <a:cubicBezTo>
                    <a:pt x="17123" y="13614"/>
                    <a:pt x="17049" y="13299"/>
                    <a:pt x="17104" y="12893"/>
                  </a:cubicBezTo>
                  <a:cubicBezTo>
                    <a:pt x="17142" y="12615"/>
                    <a:pt x="17246" y="12352"/>
                    <a:pt x="17151" y="12352"/>
                  </a:cubicBezTo>
                  <a:cubicBezTo>
                    <a:pt x="17057" y="12352"/>
                    <a:pt x="17274" y="12019"/>
                    <a:pt x="17472" y="11950"/>
                  </a:cubicBezTo>
                  <a:cubicBezTo>
                    <a:pt x="17670" y="11880"/>
                    <a:pt x="17915" y="11908"/>
                    <a:pt x="17915" y="11824"/>
                  </a:cubicBezTo>
                  <a:cubicBezTo>
                    <a:pt x="17915" y="11808"/>
                    <a:pt x="17924" y="11796"/>
                    <a:pt x="17939" y="11789"/>
                  </a:cubicBezTo>
                  <a:cubicBezTo>
                    <a:pt x="17898" y="11742"/>
                    <a:pt x="17854" y="11698"/>
                    <a:pt x="17818" y="11665"/>
                  </a:cubicBezTo>
                  <a:cubicBezTo>
                    <a:pt x="17814" y="11683"/>
                    <a:pt x="17806" y="11699"/>
                    <a:pt x="17792" y="11713"/>
                  </a:cubicBezTo>
                  <a:cubicBezTo>
                    <a:pt x="17715" y="11793"/>
                    <a:pt x="17736" y="11589"/>
                    <a:pt x="17594" y="11589"/>
                  </a:cubicBezTo>
                  <a:cubicBezTo>
                    <a:pt x="17453" y="11589"/>
                    <a:pt x="17312" y="11783"/>
                    <a:pt x="17199" y="11700"/>
                  </a:cubicBezTo>
                  <a:cubicBezTo>
                    <a:pt x="17086" y="11616"/>
                    <a:pt x="17142" y="11505"/>
                    <a:pt x="17038" y="11505"/>
                  </a:cubicBezTo>
                  <a:cubicBezTo>
                    <a:pt x="16935" y="11505"/>
                    <a:pt x="17114" y="11214"/>
                    <a:pt x="16963" y="11339"/>
                  </a:cubicBezTo>
                  <a:cubicBezTo>
                    <a:pt x="16812" y="11464"/>
                    <a:pt x="16586" y="11769"/>
                    <a:pt x="16483" y="11630"/>
                  </a:cubicBezTo>
                  <a:cubicBezTo>
                    <a:pt x="16379" y="11491"/>
                    <a:pt x="16285" y="11672"/>
                    <a:pt x="16209" y="11561"/>
                  </a:cubicBezTo>
                  <a:cubicBezTo>
                    <a:pt x="16134" y="11450"/>
                    <a:pt x="16473" y="11145"/>
                    <a:pt x="16633" y="11159"/>
                  </a:cubicBezTo>
                  <a:cubicBezTo>
                    <a:pt x="16673" y="11162"/>
                    <a:pt x="16709" y="11136"/>
                    <a:pt x="16742" y="11097"/>
                  </a:cubicBezTo>
                  <a:cubicBezTo>
                    <a:pt x="16658" y="11051"/>
                    <a:pt x="16484" y="10951"/>
                    <a:pt x="16438" y="11034"/>
                  </a:cubicBezTo>
                  <a:cubicBezTo>
                    <a:pt x="16382" y="11135"/>
                    <a:pt x="16300" y="11070"/>
                    <a:pt x="16256" y="10987"/>
                  </a:cubicBezTo>
                  <a:cubicBezTo>
                    <a:pt x="16212" y="10904"/>
                    <a:pt x="16156" y="11015"/>
                    <a:pt x="16080" y="10886"/>
                  </a:cubicBezTo>
                  <a:cubicBezTo>
                    <a:pt x="16005" y="10756"/>
                    <a:pt x="15930" y="10849"/>
                    <a:pt x="15886" y="10876"/>
                  </a:cubicBezTo>
                  <a:cubicBezTo>
                    <a:pt x="15842" y="10904"/>
                    <a:pt x="15785" y="10830"/>
                    <a:pt x="15704" y="10784"/>
                  </a:cubicBezTo>
                  <a:cubicBezTo>
                    <a:pt x="15622" y="10737"/>
                    <a:pt x="15685" y="10617"/>
                    <a:pt x="15616" y="10543"/>
                  </a:cubicBezTo>
                  <a:cubicBezTo>
                    <a:pt x="15547" y="10469"/>
                    <a:pt x="15543" y="10683"/>
                    <a:pt x="15543" y="10683"/>
                  </a:cubicBezTo>
                  <a:lnTo>
                    <a:pt x="9687" y="10730"/>
                  </a:lnTo>
                  <a:cubicBezTo>
                    <a:pt x="9693" y="10744"/>
                    <a:pt x="9700" y="10758"/>
                    <a:pt x="9708" y="10770"/>
                  </a:cubicBezTo>
                  <a:cubicBezTo>
                    <a:pt x="9778" y="10881"/>
                    <a:pt x="9722" y="10964"/>
                    <a:pt x="9745" y="11096"/>
                  </a:cubicBezTo>
                  <a:cubicBezTo>
                    <a:pt x="9769" y="11228"/>
                    <a:pt x="9750" y="11415"/>
                    <a:pt x="9679" y="11415"/>
                  </a:cubicBezTo>
                  <a:cubicBezTo>
                    <a:pt x="9609" y="11415"/>
                    <a:pt x="9599" y="11297"/>
                    <a:pt x="9651" y="11256"/>
                  </a:cubicBezTo>
                  <a:cubicBezTo>
                    <a:pt x="9703" y="11214"/>
                    <a:pt x="9675" y="11061"/>
                    <a:pt x="9623" y="11061"/>
                  </a:cubicBezTo>
                  <a:cubicBezTo>
                    <a:pt x="9593" y="11061"/>
                    <a:pt x="9580" y="11009"/>
                    <a:pt x="9582" y="10948"/>
                  </a:cubicBezTo>
                  <a:cubicBezTo>
                    <a:pt x="9486" y="10987"/>
                    <a:pt x="9375" y="10969"/>
                    <a:pt x="9246" y="10947"/>
                  </a:cubicBezTo>
                  <a:cubicBezTo>
                    <a:pt x="9248" y="10955"/>
                    <a:pt x="9250" y="10963"/>
                    <a:pt x="9251" y="10971"/>
                  </a:cubicBezTo>
                  <a:cubicBezTo>
                    <a:pt x="9255" y="11055"/>
                    <a:pt x="9284" y="11242"/>
                    <a:pt x="9359" y="11387"/>
                  </a:cubicBezTo>
                  <a:cubicBezTo>
                    <a:pt x="9434" y="11533"/>
                    <a:pt x="9383" y="11623"/>
                    <a:pt x="9453" y="11679"/>
                  </a:cubicBezTo>
                  <a:cubicBezTo>
                    <a:pt x="9524" y="11734"/>
                    <a:pt x="9519" y="11797"/>
                    <a:pt x="9453" y="11783"/>
                  </a:cubicBezTo>
                  <a:cubicBezTo>
                    <a:pt x="9387" y="11769"/>
                    <a:pt x="9434" y="11859"/>
                    <a:pt x="9411" y="12067"/>
                  </a:cubicBezTo>
                  <a:cubicBezTo>
                    <a:pt x="9387" y="12276"/>
                    <a:pt x="9392" y="12706"/>
                    <a:pt x="9378" y="12838"/>
                  </a:cubicBezTo>
                  <a:cubicBezTo>
                    <a:pt x="9364" y="12969"/>
                    <a:pt x="9260" y="13184"/>
                    <a:pt x="9321" y="13323"/>
                  </a:cubicBezTo>
                  <a:cubicBezTo>
                    <a:pt x="9383" y="13462"/>
                    <a:pt x="9425" y="13656"/>
                    <a:pt x="9392" y="13829"/>
                  </a:cubicBezTo>
                  <a:cubicBezTo>
                    <a:pt x="9359" y="14003"/>
                    <a:pt x="9364" y="14107"/>
                    <a:pt x="9415" y="14239"/>
                  </a:cubicBezTo>
                  <a:cubicBezTo>
                    <a:pt x="9467" y="14371"/>
                    <a:pt x="9425" y="14600"/>
                    <a:pt x="9481" y="14648"/>
                  </a:cubicBezTo>
                  <a:cubicBezTo>
                    <a:pt x="9538" y="14697"/>
                    <a:pt x="9590" y="14794"/>
                    <a:pt x="9642" y="14919"/>
                  </a:cubicBezTo>
                  <a:cubicBezTo>
                    <a:pt x="9694" y="15044"/>
                    <a:pt x="9741" y="14967"/>
                    <a:pt x="9750" y="15092"/>
                  </a:cubicBezTo>
                  <a:cubicBezTo>
                    <a:pt x="9759" y="15217"/>
                    <a:pt x="9759" y="15238"/>
                    <a:pt x="9835" y="15286"/>
                  </a:cubicBezTo>
                  <a:cubicBezTo>
                    <a:pt x="9910" y="15335"/>
                    <a:pt x="9863" y="15460"/>
                    <a:pt x="9863" y="15529"/>
                  </a:cubicBezTo>
                  <a:cubicBezTo>
                    <a:pt x="9863" y="15598"/>
                    <a:pt x="9962" y="15724"/>
                    <a:pt x="10085" y="15883"/>
                  </a:cubicBezTo>
                  <a:cubicBezTo>
                    <a:pt x="10207" y="16042"/>
                    <a:pt x="10103" y="16174"/>
                    <a:pt x="10193" y="16174"/>
                  </a:cubicBezTo>
                  <a:cubicBezTo>
                    <a:pt x="10282" y="16174"/>
                    <a:pt x="10367" y="16251"/>
                    <a:pt x="10457" y="16334"/>
                  </a:cubicBezTo>
                  <a:cubicBezTo>
                    <a:pt x="10546" y="16417"/>
                    <a:pt x="10574" y="16369"/>
                    <a:pt x="10636" y="16389"/>
                  </a:cubicBezTo>
                  <a:cubicBezTo>
                    <a:pt x="10697" y="16410"/>
                    <a:pt x="10810" y="16604"/>
                    <a:pt x="10834" y="16736"/>
                  </a:cubicBezTo>
                  <a:cubicBezTo>
                    <a:pt x="10845" y="16798"/>
                    <a:pt x="10859" y="16864"/>
                    <a:pt x="10881" y="16934"/>
                  </a:cubicBezTo>
                  <a:lnTo>
                    <a:pt x="11370" y="16839"/>
                  </a:lnTo>
                  <a:cubicBezTo>
                    <a:pt x="11370" y="16839"/>
                    <a:pt x="11521" y="16995"/>
                    <a:pt x="11606" y="17025"/>
                  </a:cubicBezTo>
                  <a:cubicBezTo>
                    <a:pt x="11692" y="17054"/>
                    <a:pt x="12155" y="17306"/>
                    <a:pt x="12155" y="17306"/>
                  </a:cubicBezTo>
                  <a:lnTo>
                    <a:pt x="12759" y="17299"/>
                  </a:lnTo>
                  <a:lnTo>
                    <a:pt x="12829" y="17165"/>
                  </a:lnTo>
                  <a:lnTo>
                    <a:pt x="13162" y="17165"/>
                  </a:lnTo>
                  <a:cubicBezTo>
                    <a:pt x="13162" y="17165"/>
                    <a:pt x="13373" y="17469"/>
                    <a:pt x="13403" y="17484"/>
                  </a:cubicBezTo>
                  <a:cubicBezTo>
                    <a:pt x="13433" y="17499"/>
                    <a:pt x="13539" y="17640"/>
                    <a:pt x="13539" y="17729"/>
                  </a:cubicBezTo>
                  <a:cubicBezTo>
                    <a:pt x="13539" y="17818"/>
                    <a:pt x="13564" y="17892"/>
                    <a:pt x="13615" y="17929"/>
                  </a:cubicBezTo>
                  <a:cubicBezTo>
                    <a:pt x="13665" y="17966"/>
                    <a:pt x="13836" y="18129"/>
                    <a:pt x="13861" y="18114"/>
                  </a:cubicBezTo>
                  <a:cubicBezTo>
                    <a:pt x="13886" y="18099"/>
                    <a:pt x="13937" y="17818"/>
                    <a:pt x="14027" y="17825"/>
                  </a:cubicBezTo>
                  <a:cubicBezTo>
                    <a:pt x="14118" y="17832"/>
                    <a:pt x="14365" y="17936"/>
                    <a:pt x="14405" y="18144"/>
                  </a:cubicBezTo>
                  <a:cubicBezTo>
                    <a:pt x="14445" y="18351"/>
                    <a:pt x="14566" y="18522"/>
                    <a:pt x="14606" y="18566"/>
                  </a:cubicBezTo>
                  <a:cubicBezTo>
                    <a:pt x="14646" y="18610"/>
                    <a:pt x="14626" y="18737"/>
                    <a:pt x="14657" y="18803"/>
                  </a:cubicBezTo>
                  <a:cubicBezTo>
                    <a:pt x="14687" y="18870"/>
                    <a:pt x="14682" y="18996"/>
                    <a:pt x="14717" y="18996"/>
                  </a:cubicBezTo>
                  <a:cubicBezTo>
                    <a:pt x="14752" y="18996"/>
                    <a:pt x="14933" y="19159"/>
                    <a:pt x="15014" y="19152"/>
                  </a:cubicBezTo>
                  <a:cubicBezTo>
                    <a:pt x="15038" y="19150"/>
                    <a:pt x="15070" y="19171"/>
                    <a:pt x="15102" y="19200"/>
                  </a:cubicBezTo>
                  <a:cubicBezTo>
                    <a:pt x="15112" y="18952"/>
                    <a:pt x="14939" y="18911"/>
                    <a:pt x="15041" y="18797"/>
                  </a:cubicBezTo>
                  <a:cubicBezTo>
                    <a:pt x="15159" y="18665"/>
                    <a:pt x="15036" y="18554"/>
                    <a:pt x="15093" y="18498"/>
                  </a:cubicBezTo>
                  <a:cubicBezTo>
                    <a:pt x="15149" y="18443"/>
                    <a:pt x="15248" y="18388"/>
                    <a:pt x="15248" y="18304"/>
                  </a:cubicBezTo>
                  <a:cubicBezTo>
                    <a:pt x="15248" y="18221"/>
                    <a:pt x="15300" y="18221"/>
                    <a:pt x="15375" y="18235"/>
                  </a:cubicBezTo>
                  <a:cubicBezTo>
                    <a:pt x="15451" y="18249"/>
                    <a:pt x="15592" y="18054"/>
                    <a:pt x="15583" y="17978"/>
                  </a:cubicBezTo>
                  <a:cubicBezTo>
                    <a:pt x="15573" y="17902"/>
                    <a:pt x="15597" y="17888"/>
                    <a:pt x="15686" y="17916"/>
                  </a:cubicBezTo>
                  <a:cubicBezTo>
                    <a:pt x="15776" y="17943"/>
                    <a:pt x="15762" y="17763"/>
                    <a:pt x="15818" y="17791"/>
                  </a:cubicBezTo>
                  <a:cubicBezTo>
                    <a:pt x="15875" y="17819"/>
                    <a:pt x="15922" y="17867"/>
                    <a:pt x="15927" y="17805"/>
                  </a:cubicBezTo>
                  <a:cubicBezTo>
                    <a:pt x="15931" y="17742"/>
                    <a:pt x="15988" y="17756"/>
                    <a:pt x="16030" y="17840"/>
                  </a:cubicBezTo>
                  <a:cubicBezTo>
                    <a:pt x="16073" y="17923"/>
                    <a:pt x="16195" y="17943"/>
                    <a:pt x="16204" y="17846"/>
                  </a:cubicBezTo>
                  <a:cubicBezTo>
                    <a:pt x="16214" y="17749"/>
                    <a:pt x="16285" y="17846"/>
                    <a:pt x="16346" y="17943"/>
                  </a:cubicBezTo>
                  <a:cubicBezTo>
                    <a:pt x="16407" y="18041"/>
                    <a:pt x="16435" y="18013"/>
                    <a:pt x="16525" y="18020"/>
                  </a:cubicBezTo>
                  <a:cubicBezTo>
                    <a:pt x="16614" y="18027"/>
                    <a:pt x="16614" y="17992"/>
                    <a:pt x="16619" y="17909"/>
                  </a:cubicBezTo>
                  <a:cubicBezTo>
                    <a:pt x="16624" y="17826"/>
                    <a:pt x="16718" y="18089"/>
                    <a:pt x="16808" y="18103"/>
                  </a:cubicBezTo>
                  <a:cubicBezTo>
                    <a:pt x="16897" y="18117"/>
                    <a:pt x="16826" y="18020"/>
                    <a:pt x="16760" y="17943"/>
                  </a:cubicBezTo>
                  <a:cubicBezTo>
                    <a:pt x="16695" y="17867"/>
                    <a:pt x="16775" y="17832"/>
                    <a:pt x="16718" y="17770"/>
                  </a:cubicBezTo>
                  <a:cubicBezTo>
                    <a:pt x="16662" y="17708"/>
                    <a:pt x="16789" y="17624"/>
                    <a:pt x="16902" y="17631"/>
                  </a:cubicBezTo>
                  <a:cubicBezTo>
                    <a:pt x="17015" y="17638"/>
                    <a:pt x="17010" y="17680"/>
                    <a:pt x="17053" y="17583"/>
                  </a:cubicBezTo>
                  <a:cubicBezTo>
                    <a:pt x="17095" y="17486"/>
                    <a:pt x="17137" y="17583"/>
                    <a:pt x="17137" y="17666"/>
                  </a:cubicBezTo>
                  <a:cubicBezTo>
                    <a:pt x="17137" y="17749"/>
                    <a:pt x="17321" y="17618"/>
                    <a:pt x="17420" y="17618"/>
                  </a:cubicBezTo>
                  <a:cubicBezTo>
                    <a:pt x="17519" y="17618"/>
                    <a:pt x="17608" y="17742"/>
                    <a:pt x="17618" y="17826"/>
                  </a:cubicBezTo>
                  <a:cubicBezTo>
                    <a:pt x="17627" y="17909"/>
                    <a:pt x="17693" y="17950"/>
                    <a:pt x="17764" y="17860"/>
                  </a:cubicBezTo>
                  <a:cubicBezTo>
                    <a:pt x="17835" y="17770"/>
                    <a:pt x="17896" y="17666"/>
                    <a:pt x="17962" y="17763"/>
                  </a:cubicBezTo>
                  <a:cubicBezTo>
                    <a:pt x="18028" y="17860"/>
                    <a:pt x="18094" y="17992"/>
                    <a:pt x="18174" y="18110"/>
                  </a:cubicBezTo>
                  <a:cubicBezTo>
                    <a:pt x="18254" y="18228"/>
                    <a:pt x="18136" y="18374"/>
                    <a:pt x="18179" y="18464"/>
                  </a:cubicBezTo>
                  <a:cubicBezTo>
                    <a:pt x="18221" y="18554"/>
                    <a:pt x="18174" y="18679"/>
                    <a:pt x="18268" y="18776"/>
                  </a:cubicBezTo>
                  <a:cubicBezTo>
                    <a:pt x="18362" y="18873"/>
                    <a:pt x="18278" y="19074"/>
                    <a:pt x="18353" y="19102"/>
                  </a:cubicBezTo>
                  <a:cubicBezTo>
                    <a:pt x="18428" y="19130"/>
                    <a:pt x="18490" y="19303"/>
                    <a:pt x="18499" y="19372"/>
                  </a:cubicBezTo>
                  <a:cubicBezTo>
                    <a:pt x="18508" y="19442"/>
                    <a:pt x="18650" y="19532"/>
                    <a:pt x="18659" y="19414"/>
                  </a:cubicBezTo>
                  <a:cubicBezTo>
                    <a:pt x="18669" y="19296"/>
                    <a:pt x="18744" y="19158"/>
                    <a:pt x="18753" y="19047"/>
                  </a:cubicBezTo>
                  <a:cubicBezTo>
                    <a:pt x="18763" y="18936"/>
                    <a:pt x="18697" y="18540"/>
                    <a:pt x="18636" y="18415"/>
                  </a:cubicBezTo>
                  <a:cubicBezTo>
                    <a:pt x="18574" y="18290"/>
                    <a:pt x="18650" y="18263"/>
                    <a:pt x="18574" y="18117"/>
                  </a:cubicBezTo>
                  <a:cubicBezTo>
                    <a:pt x="18499" y="17971"/>
                    <a:pt x="18452" y="17715"/>
                    <a:pt x="18457" y="17506"/>
                  </a:cubicBezTo>
                  <a:cubicBezTo>
                    <a:pt x="18461" y="17298"/>
                    <a:pt x="18626" y="16958"/>
                    <a:pt x="18706" y="16854"/>
                  </a:cubicBezTo>
                  <a:cubicBezTo>
                    <a:pt x="18786" y="16750"/>
                    <a:pt x="18876" y="16806"/>
                    <a:pt x="18895" y="16695"/>
                  </a:cubicBezTo>
                  <a:cubicBezTo>
                    <a:pt x="18914" y="16584"/>
                    <a:pt x="19013" y="16445"/>
                    <a:pt x="19069" y="16445"/>
                  </a:cubicBezTo>
                  <a:cubicBezTo>
                    <a:pt x="19126" y="16445"/>
                    <a:pt x="19187" y="16466"/>
                    <a:pt x="19196" y="16376"/>
                  </a:cubicBezTo>
                  <a:cubicBezTo>
                    <a:pt x="19206" y="16285"/>
                    <a:pt x="19300" y="16174"/>
                    <a:pt x="19422" y="16147"/>
                  </a:cubicBezTo>
                  <a:cubicBezTo>
                    <a:pt x="19545" y="16119"/>
                    <a:pt x="19474" y="16022"/>
                    <a:pt x="19441" y="15938"/>
                  </a:cubicBezTo>
                  <a:cubicBezTo>
                    <a:pt x="19408" y="15855"/>
                    <a:pt x="19470" y="15772"/>
                    <a:pt x="19493" y="15828"/>
                  </a:cubicBezTo>
                  <a:cubicBezTo>
                    <a:pt x="19517" y="15883"/>
                    <a:pt x="19592" y="15890"/>
                    <a:pt x="19639" y="15841"/>
                  </a:cubicBezTo>
                  <a:cubicBezTo>
                    <a:pt x="19686" y="15793"/>
                    <a:pt x="19795" y="15661"/>
                    <a:pt x="19691" y="15654"/>
                  </a:cubicBezTo>
                  <a:cubicBezTo>
                    <a:pt x="19587" y="15647"/>
                    <a:pt x="19564" y="15585"/>
                    <a:pt x="19625" y="15550"/>
                  </a:cubicBezTo>
                  <a:cubicBezTo>
                    <a:pt x="19686" y="15515"/>
                    <a:pt x="19634" y="15349"/>
                    <a:pt x="19550" y="15335"/>
                  </a:cubicBezTo>
                  <a:cubicBezTo>
                    <a:pt x="19465" y="15321"/>
                    <a:pt x="19493" y="15259"/>
                    <a:pt x="19545" y="15182"/>
                  </a:cubicBezTo>
                  <a:cubicBezTo>
                    <a:pt x="19597" y="15106"/>
                    <a:pt x="19470" y="14981"/>
                    <a:pt x="19408" y="14919"/>
                  </a:cubicBezTo>
                  <a:cubicBezTo>
                    <a:pt x="19347" y="14856"/>
                    <a:pt x="19446" y="14822"/>
                    <a:pt x="19493" y="14808"/>
                  </a:cubicBezTo>
                  <a:cubicBezTo>
                    <a:pt x="19540" y="14794"/>
                    <a:pt x="19502" y="14475"/>
                    <a:pt x="19526" y="14398"/>
                  </a:cubicBezTo>
                  <a:cubicBezTo>
                    <a:pt x="19550" y="14322"/>
                    <a:pt x="19630" y="14322"/>
                    <a:pt x="19597" y="14398"/>
                  </a:cubicBezTo>
                  <a:cubicBezTo>
                    <a:pt x="19564" y="14475"/>
                    <a:pt x="19517" y="14600"/>
                    <a:pt x="19578" y="14704"/>
                  </a:cubicBezTo>
                  <a:cubicBezTo>
                    <a:pt x="19639" y="14808"/>
                    <a:pt x="19658" y="14919"/>
                    <a:pt x="19634" y="15078"/>
                  </a:cubicBezTo>
                  <a:cubicBezTo>
                    <a:pt x="19611" y="15238"/>
                    <a:pt x="19658" y="15196"/>
                    <a:pt x="19729" y="14988"/>
                  </a:cubicBezTo>
                  <a:cubicBezTo>
                    <a:pt x="19799" y="14780"/>
                    <a:pt x="19809" y="14600"/>
                    <a:pt x="19762" y="14579"/>
                  </a:cubicBezTo>
                  <a:cubicBezTo>
                    <a:pt x="19714" y="14558"/>
                    <a:pt x="19719" y="14350"/>
                    <a:pt x="19771" y="14447"/>
                  </a:cubicBezTo>
                  <a:cubicBezTo>
                    <a:pt x="19823" y="14544"/>
                    <a:pt x="19842" y="14558"/>
                    <a:pt x="19922" y="14433"/>
                  </a:cubicBezTo>
                  <a:cubicBezTo>
                    <a:pt x="20002" y="14308"/>
                    <a:pt x="20087" y="14093"/>
                    <a:pt x="20035" y="14045"/>
                  </a:cubicBezTo>
                  <a:cubicBezTo>
                    <a:pt x="19983" y="13996"/>
                    <a:pt x="20058" y="13947"/>
                    <a:pt x="20153" y="13955"/>
                  </a:cubicBezTo>
                  <a:cubicBezTo>
                    <a:pt x="20247" y="13961"/>
                    <a:pt x="20449" y="13871"/>
                    <a:pt x="20464" y="13829"/>
                  </a:cubicBezTo>
                  <a:cubicBezTo>
                    <a:pt x="20510" y="13694"/>
                    <a:pt x="20138" y="13892"/>
                    <a:pt x="20138" y="13816"/>
                  </a:cubicBezTo>
                  <a:cubicBezTo>
                    <a:pt x="20138" y="13739"/>
                    <a:pt x="20374" y="13663"/>
                    <a:pt x="20482" y="13656"/>
                  </a:cubicBezTo>
                  <a:cubicBezTo>
                    <a:pt x="20591" y="13649"/>
                    <a:pt x="20539" y="13434"/>
                    <a:pt x="20586" y="13524"/>
                  </a:cubicBezTo>
                  <a:cubicBezTo>
                    <a:pt x="20633" y="13614"/>
                    <a:pt x="20704" y="13600"/>
                    <a:pt x="20765" y="13545"/>
                  </a:cubicBezTo>
                  <a:cubicBezTo>
                    <a:pt x="20826" y="13490"/>
                    <a:pt x="20779" y="13330"/>
                    <a:pt x="20709" y="13302"/>
                  </a:cubicBezTo>
                  <a:cubicBezTo>
                    <a:pt x="20638" y="13274"/>
                    <a:pt x="20760" y="13205"/>
                    <a:pt x="20737" y="13143"/>
                  </a:cubicBezTo>
                  <a:cubicBezTo>
                    <a:pt x="20713" y="13080"/>
                    <a:pt x="20784" y="12830"/>
                    <a:pt x="20873" y="12803"/>
                  </a:cubicBezTo>
                  <a:cubicBezTo>
                    <a:pt x="20963" y="12775"/>
                    <a:pt x="20921" y="12692"/>
                    <a:pt x="20996" y="12692"/>
                  </a:cubicBezTo>
                  <a:cubicBezTo>
                    <a:pt x="21071" y="12692"/>
                    <a:pt x="21085" y="12560"/>
                    <a:pt x="21151" y="12463"/>
                  </a:cubicBezTo>
                  <a:cubicBezTo>
                    <a:pt x="21217" y="12366"/>
                    <a:pt x="21312" y="12615"/>
                    <a:pt x="21415" y="12477"/>
                  </a:cubicBezTo>
                  <a:cubicBezTo>
                    <a:pt x="21458" y="12420"/>
                    <a:pt x="21515" y="12357"/>
                    <a:pt x="21574" y="12302"/>
                  </a:cubicBezTo>
                  <a:cubicBezTo>
                    <a:pt x="21332" y="11831"/>
                    <a:pt x="21401" y="11517"/>
                    <a:pt x="21395" y="11431"/>
                  </a:cubicBezTo>
                  <a:close/>
                  <a:moveTo>
                    <a:pt x="2061" y="20720"/>
                  </a:moveTo>
                  <a:cubicBezTo>
                    <a:pt x="2106" y="20822"/>
                    <a:pt x="2154" y="20842"/>
                    <a:pt x="2192" y="20750"/>
                  </a:cubicBezTo>
                  <a:cubicBezTo>
                    <a:pt x="2230" y="20658"/>
                    <a:pt x="2008" y="20600"/>
                    <a:pt x="2061" y="20720"/>
                  </a:cubicBezTo>
                  <a:close/>
                  <a:moveTo>
                    <a:pt x="1728" y="20511"/>
                  </a:moveTo>
                  <a:cubicBezTo>
                    <a:pt x="1790" y="20608"/>
                    <a:pt x="1835" y="20582"/>
                    <a:pt x="1853" y="20495"/>
                  </a:cubicBezTo>
                  <a:cubicBezTo>
                    <a:pt x="1870" y="20409"/>
                    <a:pt x="1661" y="20407"/>
                    <a:pt x="1728" y="20511"/>
                  </a:cubicBezTo>
                  <a:close/>
                  <a:moveTo>
                    <a:pt x="2462" y="20863"/>
                  </a:moveTo>
                  <a:cubicBezTo>
                    <a:pt x="2393" y="20878"/>
                    <a:pt x="2438" y="21064"/>
                    <a:pt x="2483" y="21015"/>
                  </a:cubicBezTo>
                  <a:cubicBezTo>
                    <a:pt x="2559" y="20934"/>
                    <a:pt x="2532" y="20847"/>
                    <a:pt x="2462" y="20863"/>
                  </a:cubicBezTo>
                  <a:close/>
                  <a:moveTo>
                    <a:pt x="2618" y="21128"/>
                  </a:moveTo>
                  <a:cubicBezTo>
                    <a:pt x="2501" y="21148"/>
                    <a:pt x="2566" y="21582"/>
                    <a:pt x="2629" y="21510"/>
                  </a:cubicBezTo>
                  <a:cubicBezTo>
                    <a:pt x="2674" y="21459"/>
                    <a:pt x="2757" y="21449"/>
                    <a:pt x="2781" y="21383"/>
                  </a:cubicBezTo>
                  <a:cubicBezTo>
                    <a:pt x="2814" y="21294"/>
                    <a:pt x="2736" y="21108"/>
                    <a:pt x="2618" y="21128"/>
                  </a:cubicBezTo>
                  <a:close/>
                  <a:moveTo>
                    <a:pt x="323" y="5810"/>
                  </a:moveTo>
                  <a:cubicBezTo>
                    <a:pt x="313" y="5699"/>
                    <a:pt x="111" y="5803"/>
                    <a:pt x="134" y="5907"/>
                  </a:cubicBezTo>
                  <a:cubicBezTo>
                    <a:pt x="158" y="6011"/>
                    <a:pt x="349" y="6079"/>
                    <a:pt x="431" y="6038"/>
                  </a:cubicBezTo>
                  <a:cubicBezTo>
                    <a:pt x="502" y="6004"/>
                    <a:pt x="525" y="5893"/>
                    <a:pt x="473" y="5823"/>
                  </a:cubicBezTo>
                  <a:cubicBezTo>
                    <a:pt x="422" y="5754"/>
                    <a:pt x="332" y="5921"/>
                    <a:pt x="323" y="5810"/>
                  </a:cubicBezTo>
                  <a:close/>
                  <a:moveTo>
                    <a:pt x="3324" y="6628"/>
                  </a:moveTo>
                  <a:cubicBezTo>
                    <a:pt x="3329" y="6552"/>
                    <a:pt x="3253" y="6559"/>
                    <a:pt x="3159" y="6718"/>
                  </a:cubicBezTo>
                  <a:cubicBezTo>
                    <a:pt x="3065" y="6878"/>
                    <a:pt x="2985" y="6961"/>
                    <a:pt x="2970" y="7038"/>
                  </a:cubicBezTo>
                  <a:cubicBezTo>
                    <a:pt x="2956" y="7114"/>
                    <a:pt x="2848" y="7024"/>
                    <a:pt x="2815" y="7121"/>
                  </a:cubicBezTo>
                  <a:cubicBezTo>
                    <a:pt x="2782" y="7218"/>
                    <a:pt x="2838" y="7433"/>
                    <a:pt x="2904" y="7364"/>
                  </a:cubicBezTo>
                  <a:cubicBezTo>
                    <a:pt x="2970" y="7294"/>
                    <a:pt x="2975" y="7364"/>
                    <a:pt x="3018" y="7364"/>
                  </a:cubicBezTo>
                  <a:cubicBezTo>
                    <a:pt x="3060" y="7364"/>
                    <a:pt x="3253" y="7169"/>
                    <a:pt x="3296" y="7072"/>
                  </a:cubicBezTo>
                  <a:cubicBezTo>
                    <a:pt x="3338" y="6975"/>
                    <a:pt x="3220" y="6947"/>
                    <a:pt x="3215" y="6885"/>
                  </a:cubicBezTo>
                  <a:cubicBezTo>
                    <a:pt x="3211" y="6822"/>
                    <a:pt x="3314" y="6822"/>
                    <a:pt x="3366" y="6781"/>
                  </a:cubicBezTo>
                  <a:cubicBezTo>
                    <a:pt x="3418" y="6739"/>
                    <a:pt x="3319" y="6704"/>
                    <a:pt x="3324" y="6628"/>
                  </a:cubicBezTo>
                  <a:close/>
                  <a:moveTo>
                    <a:pt x="935" y="8259"/>
                  </a:moveTo>
                  <a:cubicBezTo>
                    <a:pt x="831" y="8203"/>
                    <a:pt x="559" y="8447"/>
                    <a:pt x="653" y="8467"/>
                  </a:cubicBezTo>
                  <a:cubicBezTo>
                    <a:pt x="718" y="8481"/>
                    <a:pt x="747" y="8384"/>
                    <a:pt x="822" y="8384"/>
                  </a:cubicBezTo>
                  <a:cubicBezTo>
                    <a:pt x="897" y="8384"/>
                    <a:pt x="1039" y="8314"/>
                    <a:pt x="935" y="8259"/>
                  </a:cubicBezTo>
                  <a:close/>
                  <a:moveTo>
                    <a:pt x="134" y="8883"/>
                  </a:moveTo>
                  <a:cubicBezTo>
                    <a:pt x="247" y="8814"/>
                    <a:pt x="294" y="8730"/>
                    <a:pt x="247" y="8647"/>
                  </a:cubicBezTo>
                  <a:cubicBezTo>
                    <a:pt x="200" y="8564"/>
                    <a:pt x="47" y="8936"/>
                    <a:pt x="134" y="8883"/>
                  </a:cubicBezTo>
                  <a:close/>
                  <a:moveTo>
                    <a:pt x="8084" y="7898"/>
                  </a:moveTo>
                  <a:cubicBezTo>
                    <a:pt x="8115" y="7778"/>
                    <a:pt x="8121" y="7704"/>
                    <a:pt x="7883" y="7565"/>
                  </a:cubicBezTo>
                  <a:cubicBezTo>
                    <a:pt x="7644" y="7426"/>
                    <a:pt x="7669" y="7334"/>
                    <a:pt x="7506" y="6908"/>
                  </a:cubicBezTo>
                  <a:cubicBezTo>
                    <a:pt x="7343" y="6483"/>
                    <a:pt x="7047" y="6298"/>
                    <a:pt x="7047" y="6140"/>
                  </a:cubicBezTo>
                  <a:cubicBezTo>
                    <a:pt x="7047" y="5983"/>
                    <a:pt x="6758" y="6002"/>
                    <a:pt x="6758" y="6122"/>
                  </a:cubicBezTo>
                  <a:cubicBezTo>
                    <a:pt x="6758" y="6242"/>
                    <a:pt x="6633" y="6279"/>
                    <a:pt x="6564" y="6344"/>
                  </a:cubicBezTo>
                  <a:cubicBezTo>
                    <a:pt x="6494" y="6409"/>
                    <a:pt x="6463" y="6307"/>
                    <a:pt x="6400" y="6187"/>
                  </a:cubicBezTo>
                  <a:cubicBezTo>
                    <a:pt x="6337" y="6066"/>
                    <a:pt x="6187" y="5946"/>
                    <a:pt x="6187" y="5872"/>
                  </a:cubicBezTo>
                  <a:cubicBezTo>
                    <a:pt x="6187" y="5798"/>
                    <a:pt x="6149" y="5641"/>
                    <a:pt x="6042" y="5715"/>
                  </a:cubicBezTo>
                  <a:cubicBezTo>
                    <a:pt x="5935" y="5789"/>
                    <a:pt x="5879" y="5715"/>
                    <a:pt x="5847" y="5770"/>
                  </a:cubicBezTo>
                  <a:cubicBezTo>
                    <a:pt x="5816" y="5826"/>
                    <a:pt x="5734" y="5736"/>
                    <a:pt x="5734" y="5736"/>
                  </a:cubicBezTo>
                  <a:lnTo>
                    <a:pt x="5734" y="941"/>
                  </a:lnTo>
                  <a:cubicBezTo>
                    <a:pt x="5697" y="936"/>
                    <a:pt x="5663" y="926"/>
                    <a:pt x="5637" y="912"/>
                  </a:cubicBezTo>
                  <a:cubicBezTo>
                    <a:pt x="5500" y="835"/>
                    <a:pt x="5298" y="697"/>
                    <a:pt x="5189" y="731"/>
                  </a:cubicBezTo>
                  <a:cubicBezTo>
                    <a:pt x="5081" y="766"/>
                    <a:pt x="4864" y="808"/>
                    <a:pt x="4789" y="752"/>
                  </a:cubicBezTo>
                  <a:cubicBezTo>
                    <a:pt x="4714" y="697"/>
                    <a:pt x="4610" y="648"/>
                    <a:pt x="4455" y="683"/>
                  </a:cubicBezTo>
                  <a:cubicBezTo>
                    <a:pt x="4299" y="717"/>
                    <a:pt x="4200" y="558"/>
                    <a:pt x="4002" y="489"/>
                  </a:cubicBezTo>
                  <a:cubicBezTo>
                    <a:pt x="3804" y="419"/>
                    <a:pt x="3526" y="509"/>
                    <a:pt x="3460" y="544"/>
                  </a:cubicBezTo>
                  <a:cubicBezTo>
                    <a:pt x="3394" y="579"/>
                    <a:pt x="3409" y="440"/>
                    <a:pt x="3324" y="454"/>
                  </a:cubicBezTo>
                  <a:cubicBezTo>
                    <a:pt x="3239" y="468"/>
                    <a:pt x="3305" y="398"/>
                    <a:pt x="3258" y="294"/>
                  </a:cubicBezTo>
                  <a:cubicBezTo>
                    <a:pt x="3211" y="190"/>
                    <a:pt x="2975" y="287"/>
                    <a:pt x="2890" y="301"/>
                  </a:cubicBezTo>
                  <a:cubicBezTo>
                    <a:pt x="2805" y="315"/>
                    <a:pt x="2782" y="239"/>
                    <a:pt x="2787" y="176"/>
                  </a:cubicBezTo>
                  <a:cubicBezTo>
                    <a:pt x="2791" y="114"/>
                    <a:pt x="2711" y="135"/>
                    <a:pt x="2678" y="218"/>
                  </a:cubicBezTo>
                  <a:cubicBezTo>
                    <a:pt x="2645" y="301"/>
                    <a:pt x="2551" y="315"/>
                    <a:pt x="2513" y="260"/>
                  </a:cubicBezTo>
                  <a:cubicBezTo>
                    <a:pt x="2476" y="204"/>
                    <a:pt x="2594" y="183"/>
                    <a:pt x="2598" y="121"/>
                  </a:cubicBezTo>
                  <a:cubicBezTo>
                    <a:pt x="2603" y="58"/>
                    <a:pt x="2476" y="24"/>
                    <a:pt x="2429" y="3"/>
                  </a:cubicBezTo>
                  <a:cubicBezTo>
                    <a:pt x="2382" y="-18"/>
                    <a:pt x="2306" y="72"/>
                    <a:pt x="2207" y="204"/>
                  </a:cubicBezTo>
                  <a:cubicBezTo>
                    <a:pt x="2108" y="336"/>
                    <a:pt x="1962" y="322"/>
                    <a:pt x="1873" y="308"/>
                  </a:cubicBezTo>
                  <a:cubicBezTo>
                    <a:pt x="1783" y="294"/>
                    <a:pt x="1670" y="322"/>
                    <a:pt x="1675" y="398"/>
                  </a:cubicBezTo>
                  <a:cubicBezTo>
                    <a:pt x="1680" y="475"/>
                    <a:pt x="1788" y="468"/>
                    <a:pt x="1722" y="565"/>
                  </a:cubicBezTo>
                  <a:cubicBezTo>
                    <a:pt x="1656" y="662"/>
                    <a:pt x="1632" y="433"/>
                    <a:pt x="1566" y="537"/>
                  </a:cubicBezTo>
                  <a:cubicBezTo>
                    <a:pt x="1500" y="641"/>
                    <a:pt x="1303" y="634"/>
                    <a:pt x="1255" y="620"/>
                  </a:cubicBezTo>
                  <a:cubicBezTo>
                    <a:pt x="1208" y="606"/>
                    <a:pt x="1053" y="856"/>
                    <a:pt x="1006" y="926"/>
                  </a:cubicBezTo>
                  <a:cubicBezTo>
                    <a:pt x="959" y="995"/>
                    <a:pt x="1043" y="1057"/>
                    <a:pt x="916" y="1259"/>
                  </a:cubicBezTo>
                  <a:cubicBezTo>
                    <a:pt x="789" y="1460"/>
                    <a:pt x="450" y="1418"/>
                    <a:pt x="379" y="1418"/>
                  </a:cubicBezTo>
                  <a:cubicBezTo>
                    <a:pt x="308" y="1418"/>
                    <a:pt x="360" y="1536"/>
                    <a:pt x="323" y="1612"/>
                  </a:cubicBezTo>
                  <a:cubicBezTo>
                    <a:pt x="285" y="1689"/>
                    <a:pt x="365" y="1758"/>
                    <a:pt x="558" y="1834"/>
                  </a:cubicBezTo>
                  <a:cubicBezTo>
                    <a:pt x="751" y="1911"/>
                    <a:pt x="883" y="2285"/>
                    <a:pt x="907" y="2375"/>
                  </a:cubicBezTo>
                  <a:cubicBezTo>
                    <a:pt x="930" y="2466"/>
                    <a:pt x="1171" y="2369"/>
                    <a:pt x="1265" y="2389"/>
                  </a:cubicBezTo>
                  <a:cubicBezTo>
                    <a:pt x="1359" y="2410"/>
                    <a:pt x="1255" y="2604"/>
                    <a:pt x="1336" y="2660"/>
                  </a:cubicBezTo>
                  <a:cubicBezTo>
                    <a:pt x="1416" y="2716"/>
                    <a:pt x="1538" y="2632"/>
                    <a:pt x="1562" y="2729"/>
                  </a:cubicBezTo>
                  <a:cubicBezTo>
                    <a:pt x="1585" y="2826"/>
                    <a:pt x="1402" y="2729"/>
                    <a:pt x="1307" y="2833"/>
                  </a:cubicBezTo>
                  <a:cubicBezTo>
                    <a:pt x="1213" y="2937"/>
                    <a:pt x="1166" y="2986"/>
                    <a:pt x="1128" y="2910"/>
                  </a:cubicBezTo>
                  <a:cubicBezTo>
                    <a:pt x="1091" y="2833"/>
                    <a:pt x="935" y="2882"/>
                    <a:pt x="855" y="2896"/>
                  </a:cubicBezTo>
                  <a:cubicBezTo>
                    <a:pt x="775" y="2910"/>
                    <a:pt x="850" y="2750"/>
                    <a:pt x="855" y="2681"/>
                  </a:cubicBezTo>
                  <a:cubicBezTo>
                    <a:pt x="860" y="2611"/>
                    <a:pt x="747" y="2563"/>
                    <a:pt x="591" y="2695"/>
                  </a:cubicBezTo>
                  <a:cubicBezTo>
                    <a:pt x="436" y="2826"/>
                    <a:pt x="492" y="2778"/>
                    <a:pt x="473" y="2882"/>
                  </a:cubicBezTo>
                  <a:cubicBezTo>
                    <a:pt x="455" y="2986"/>
                    <a:pt x="389" y="2819"/>
                    <a:pt x="290" y="2910"/>
                  </a:cubicBezTo>
                  <a:cubicBezTo>
                    <a:pt x="191" y="3000"/>
                    <a:pt x="31" y="3062"/>
                    <a:pt x="2" y="3152"/>
                  </a:cubicBezTo>
                  <a:cubicBezTo>
                    <a:pt x="-26" y="3243"/>
                    <a:pt x="214" y="3305"/>
                    <a:pt x="308" y="3333"/>
                  </a:cubicBezTo>
                  <a:cubicBezTo>
                    <a:pt x="403" y="3361"/>
                    <a:pt x="195" y="3451"/>
                    <a:pt x="271" y="3485"/>
                  </a:cubicBezTo>
                  <a:cubicBezTo>
                    <a:pt x="346" y="3520"/>
                    <a:pt x="313" y="3624"/>
                    <a:pt x="431" y="3714"/>
                  </a:cubicBezTo>
                  <a:cubicBezTo>
                    <a:pt x="549" y="3805"/>
                    <a:pt x="813" y="3714"/>
                    <a:pt x="883" y="3714"/>
                  </a:cubicBezTo>
                  <a:cubicBezTo>
                    <a:pt x="954" y="3714"/>
                    <a:pt x="1020" y="3839"/>
                    <a:pt x="1076" y="3749"/>
                  </a:cubicBezTo>
                  <a:cubicBezTo>
                    <a:pt x="1133" y="3659"/>
                    <a:pt x="1345" y="3409"/>
                    <a:pt x="1453" y="3555"/>
                  </a:cubicBezTo>
                  <a:cubicBezTo>
                    <a:pt x="1562" y="3701"/>
                    <a:pt x="1336" y="3680"/>
                    <a:pt x="1392" y="3770"/>
                  </a:cubicBezTo>
                  <a:cubicBezTo>
                    <a:pt x="1449" y="3860"/>
                    <a:pt x="1519" y="4075"/>
                    <a:pt x="1416" y="4186"/>
                  </a:cubicBezTo>
                  <a:cubicBezTo>
                    <a:pt x="1312" y="4297"/>
                    <a:pt x="1213" y="4221"/>
                    <a:pt x="1157" y="4214"/>
                  </a:cubicBezTo>
                  <a:cubicBezTo>
                    <a:pt x="1100" y="4207"/>
                    <a:pt x="1133" y="4367"/>
                    <a:pt x="1043" y="4470"/>
                  </a:cubicBezTo>
                  <a:cubicBezTo>
                    <a:pt x="954" y="4575"/>
                    <a:pt x="888" y="4360"/>
                    <a:pt x="775" y="4360"/>
                  </a:cubicBezTo>
                  <a:cubicBezTo>
                    <a:pt x="662" y="4360"/>
                    <a:pt x="685" y="4575"/>
                    <a:pt x="690" y="4679"/>
                  </a:cubicBezTo>
                  <a:cubicBezTo>
                    <a:pt x="695" y="4783"/>
                    <a:pt x="521" y="4658"/>
                    <a:pt x="478" y="4908"/>
                  </a:cubicBezTo>
                  <a:cubicBezTo>
                    <a:pt x="436" y="5157"/>
                    <a:pt x="257" y="4942"/>
                    <a:pt x="374" y="5185"/>
                  </a:cubicBezTo>
                  <a:cubicBezTo>
                    <a:pt x="492" y="5428"/>
                    <a:pt x="473" y="5275"/>
                    <a:pt x="568" y="5373"/>
                  </a:cubicBezTo>
                  <a:cubicBezTo>
                    <a:pt x="662" y="5470"/>
                    <a:pt x="464" y="5643"/>
                    <a:pt x="558" y="5671"/>
                  </a:cubicBezTo>
                  <a:cubicBezTo>
                    <a:pt x="653" y="5699"/>
                    <a:pt x="756" y="5948"/>
                    <a:pt x="822" y="6038"/>
                  </a:cubicBezTo>
                  <a:cubicBezTo>
                    <a:pt x="888" y="6129"/>
                    <a:pt x="973" y="5990"/>
                    <a:pt x="1072" y="5983"/>
                  </a:cubicBezTo>
                  <a:cubicBezTo>
                    <a:pt x="1171" y="5976"/>
                    <a:pt x="1124" y="5775"/>
                    <a:pt x="1180" y="5851"/>
                  </a:cubicBezTo>
                  <a:cubicBezTo>
                    <a:pt x="1237" y="5928"/>
                    <a:pt x="1317" y="6149"/>
                    <a:pt x="1265" y="6205"/>
                  </a:cubicBezTo>
                  <a:cubicBezTo>
                    <a:pt x="1213" y="6260"/>
                    <a:pt x="1255" y="6434"/>
                    <a:pt x="1246" y="6517"/>
                  </a:cubicBezTo>
                  <a:cubicBezTo>
                    <a:pt x="1237" y="6600"/>
                    <a:pt x="1463" y="6573"/>
                    <a:pt x="1477" y="6475"/>
                  </a:cubicBezTo>
                  <a:cubicBezTo>
                    <a:pt x="1491" y="6378"/>
                    <a:pt x="1670" y="6351"/>
                    <a:pt x="1769" y="6510"/>
                  </a:cubicBezTo>
                  <a:cubicBezTo>
                    <a:pt x="1868" y="6670"/>
                    <a:pt x="1901" y="6698"/>
                    <a:pt x="1901" y="6573"/>
                  </a:cubicBezTo>
                  <a:cubicBezTo>
                    <a:pt x="1901" y="6448"/>
                    <a:pt x="1986" y="6309"/>
                    <a:pt x="1990" y="6413"/>
                  </a:cubicBezTo>
                  <a:cubicBezTo>
                    <a:pt x="1995" y="6517"/>
                    <a:pt x="2075" y="6545"/>
                    <a:pt x="2221" y="6448"/>
                  </a:cubicBezTo>
                  <a:cubicBezTo>
                    <a:pt x="2367" y="6351"/>
                    <a:pt x="2301" y="6455"/>
                    <a:pt x="2226" y="6593"/>
                  </a:cubicBezTo>
                  <a:cubicBezTo>
                    <a:pt x="2122" y="6785"/>
                    <a:pt x="2226" y="7065"/>
                    <a:pt x="2151" y="7093"/>
                  </a:cubicBezTo>
                  <a:cubicBezTo>
                    <a:pt x="2075" y="7121"/>
                    <a:pt x="2014" y="7405"/>
                    <a:pt x="1891" y="7426"/>
                  </a:cubicBezTo>
                  <a:cubicBezTo>
                    <a:pt x="1769" y="7447"/>
                    <a:pt x="1562" y="7787"/>
                    <a:pt x="1533" y="7842"/>
                  </a:cubicBezTo>
                  <a:cubicBezTo>
                    <a:pt x="1505" y="7898"/>
                    <a:pt x="1241" y="7731"/>
                    <a:pt x="1204" y="7891"/>
                  </a:cubicBezTo>
                  <a:cubicBezTo>
                    <a:pt x="1166" y="8050"/>
                    <a:pt x="1006" y="8169"/>
                    <a:pt x="1048" y="8231"/>
                  </a:cubicBezTo>
                  <a:cubicBezTo>
                    <a:pt x="1076" y="8273"/>
                    <a:pt x="1293" y="8113"/>
                    <a:pt x="1303" y="8030"/>
                  </a:cubicBezTo>
                  <a:cubicBezTo>
                    <a:pt x="1312" y="7947"/>
                    <a:pt x="1340" y="7960"/>
                    <a:pt x="1378" y="8023"/>
                  </a:cubicBezTo>
                  <a:cubicBezTo>
                    <a:pt x="1416" y="8085"/>
                    <a:pt x="1510" y="7995"/>
                    <a:pt x="1552" y="7939"/>
                  </a:cubicBezTo>
                  <a:cubicBezTo>
                    <a:pt x="1595" y="7884"/>
                    <a:pt x="1665" y="7905"/>
                    <a:pt x="1708" y="7912"/>
                  </a:cubicBezTo>
                  <a:cubicBezTo>
                    <a:pt x="1750" y="7919"/>
                    <a:pt x="1769" y="7836"/>
                    <a:pt x="1896" y="7801"/>
                  </a:cubicBezTo>
                  <a:cubicBezTo>
                    <a:pt x="2023" y="7766"/>
                    <a:pt x="1995" y="7711"/>
                    <a:pt x="2023" y="7613"/>
                  </a:cubicBezTo>
                  <a:cubicBezTo>
                    <a:pt x="2052" y="7516"/>
                    <a:pt x="2353" y="7308"/>
                    <a:pt x="2410" y="7287"/>
                  </a:cubicBezTo>
                  <a:cubicBezTo>
                    <a:pt x="2466" y="7267"/>
                    <a:pt x="2433" y="7128"/>
                    <a:pt x="2495" y="7121"/>
                  </a:cubicBezTo>
                  <a:cubicBezTo>
                    <a:pt x="2556" y="7114"/>
                    <a:pt x="2650" y="7003"/>
                    <a:pt x="2730" y="6906"/>
                  </a:cubicBezTo>
                  <a:cubicBezTo>
                    <a:pt x="2810" y="6809"/>
                    <a:pt x="2829" y="6850"/>
                    <a:pt x="2890" y="6815"/>
                  </a:cubicBezTo>
                  <a:cubicBezTo>
                    <a:pt x="2952" y="6781"/>
                    <a:pt x="2904" y="6600"/>
                    <a:pt x="2966" y="6586"/>
                  </a:cubicBezTo>
                  <a:cubicBezTo>
                    <a:pt x="3027" y="6573"/>
                    <a:pt x="3074" y="6503"/>
                    <a:pt x="3074" y="6427"/>
                  </a:cubicBezTo>
                  <a:cubicBezTo>
                    <a:pt x="3074" y="6351"/>
                    <a:pt x="2919" y="6351"/>
                    <a:pt x="2904" y="6302"/>
                  </a:cubicBezTo>
                  <a:cubicBezTo>
                    <a:pt x="2890" y="6253"/>
                    <a:pt x="3027" y="6073"/>
                    <a:pt x="3079" y="6080"/>
                  </a:cubicBezTo>
                  <a:cubicBezTo>
                    <a:pt x="3131" y="6087"/>
                    <a:pt x="3215" y="6004"/>
                    <a:pt x="3220" y="5893"/>
                  </a:cubicBezTo>
                  <a:cubicBezTo>
                    <a:pt x="3225" y="5782"/>
                    <a:pt x="3300" y="5761"/>
                    <a:pt x="3361" y="5664"/>
                  </a:cubicBezTo>
                  <a:cubicBezTo>
                    <a:pt x="3423" y="5567"/>
                    <a:pt x="3409" y="5483"/>
                    <a:pt x="3470" y="5477"/>
                  </a:cubicBezTo>
                  <a:cubicBezTo>
                    <a:pt x="3531" y="5470"/>
                    <a:pt x="3588" y="5345"/>
                    <a:pt x="3654" y="5289"/>
                  </a:cubicBezTo>
                  <a:cubicBezTo>
                    <a:pt x="3720" y="5234"/>
                    <a:pt x="3654" y="5359"/>
                    <a:pt x="3781" y="5366"/>
                  </a:cubicBezTo>
                  <a:cubicBezTo>
                    <a:pt x="3908" y="5373"/>
                    <a:pt x="3880" y="5546"/>
                    <a:pt x="3785" y="5483"/>
                  </a:cubicBezTo>
                  <a:cubicBezTo>
                    <a:pt x="3691" y="5421"/>
                    <a:pt x="3649" y="5428"/>
                    <a:pt x="3564" y="5546"/>
                  </a:cubicBezTo>
                  <a:cubicBezTo>
                    <a:pt x="3479" y="5664"/>
                    <a:pt x="3545" y="5699"/>
                    <a:pt x="3479" y="5830"/>
                  </a:cubicBezTo>
                  <a:cubicBezTo>
                    <a:pt x="3413" y="5962"/>
                    <a:pt x="3409" y="6045"/>
                    <a:pt x="3493" y="6059"/>
                  </a:cubicBezTo>
                  <a:cubicBezTo>
                    <a:pt x="3578" y="6073"/>
                    <a:pt x="3498" y="6163"/>
                    <a:pt x="3418" y="6198"/>
                  </a:cubicBezTo>
                  <a:cubicBezTo>
                    <a:pt x="3338" y="6233"/>
                    <a:pt x="3394" y="6302"/>
                    <a:pt x="3503" y="6302"/>
                  </a:cubicBezTo>
                  <a:cubicBezTo>
                    <a:pt x="3611" y="6302"/>
                    <a:pt x="3771" y="6073"/>
                    <a:pt x="3922" y="5962"/>
                  </a:cubicBezTo>
                  <a:cubicBezTo>
                    <a:pt x="4073" y="5851"/>
                    <a:pt x="4186" y="5962"/>
                    <a:pt x="4228" y="5941"/>
                  </a:cubicBezTo>
                  <a:cubicBezTo>
                    <a:pt x="4271" y="5921"/>
                    <a:pt x="4181" y="5816"/>
                    <a:pt x="4233" y="5782"/>
                  </a:cubicBezTo>
                  <a:cubicBezTo>
                    <a:pt x="4285" y="5747"/>
                    <a:pt x="4172" y="5726"/>
                    <a:pt x="4139" y="5595"/>
                  </a:cubicBezTo>
                  <a:cubicBezTo>
                    <a:pt x="4106" y="5463"/>
                    <a:pt x="4191" y="5546"/>
                    <a:pt x="4210" y="5442"/>
                  </a:cubicBezTo>
                  <a:cubicBezTo>
                    <a:pt x="4228" y="5338"/>
                    <a:pt x="4280" y="5379"/>
                    <a:pt x="4327" y="5428"/>
                  </a:cubicBezTo>
                  <a:cubicBezTo>
                    <a:pt x="4374" y="5477"/>
                    <a:pt x="4440" y="5379"/>
                    <a:pt x="4483" y="5511"/>
                  </a:cubicBezTo>
                  <a:cubicBezTo>
                    <a:pt x="4525" y="5643"/>
                    <a:pt x="4572" y="5477"/>
                    <a:pt x="4648" y="5567"/>
                  </a:cubicBezTo>
                  <a:cubicBezTo>
                    <a:pt x="4723" y="5657"/>
                    <a:pt x="4634" y="5643"/>
                    <a:pt x="4553" y="5671"/>
                  </a:cubicBezTo>
                  <a:cubicBezTo>
                    <a:pt x="4473" y="5699"/>
                    <a:pt x="4516" y="5858"/>
                    <a:pt x="4577" y="5782"/>
                  </a:cubicBezTo>
                  <a:cubicBezTo>
                    <a:pt x="4638" y="5705"/>
                    <a:pt x="4690" y="5657"/>
                    <a:pt x="4747" y="5733"/>
                  </a:cubicBezTo>
                  <a:cubicBezTo>
                    <a:pt x="4803" y="5810"/>
                    <a:pt x="4827" y="5775"/>
                    <a:pt x="4874" y="5705"/>
                  </a:cubicBezTo>
                  <a:cubicBezTo>
                    <a:pt x="4921" y="5636"/>
                    <a:pt x="4921" y="5712"/>
                    <a:pt x="4921" y="5768"/>
                  </a:cubicBezTo>
                  <a:cubicBezTo>
                    <a:pt x="4921" y="5823"/>
                    <a:pt x="5020" y="5844"/>
                    <a:pt x="5161" y="5879"/>
                  </a:cubicBezTo>
                  <a:cubicBezTo>
                    <a:pt x="5303" y="5914"/>
                    <a:pt x="5557" y="5865"/>
                    <a:pt x="5623" y="5858"/>
                  </a:cubicBezTo>
                  <a:cubicBezTo>
                    <a:pt x="5689" y="5851"/>
                    <a:pt x="5665" y="6004"/>
                    <a:pt x="5811" y="6045"/>
                  </a:cubicBezTo>
                  <a:cubicBezTo>
                    <a:pt x="5957" y="6087"/>
                    <a:pt x="5995" y="5830"/>
                    <a:pt x="6070" y="5921"/>
                  </a:cubicBezTo>
                  <a:cubicBezTo>
                    <a:pt x="6146" y="6011"/>
                    <a:pt x="6070" y="6045"/>
                    <a:pt x="6028" y="6115"/>
                  </a:cubicBezTo>
                  <a:cubicBezTo>
                    <a:pt x="5986" y="6184"/>
                    <a:pt x="6075" y="6191"/>
                    <a:pt x="6132" y="6226"/>
                  </a:cubicBezTo>
                  <a:cubicBezTo>
                    <a:pt x="6188" y="6260"/>
                    <a:pt x="6320" y="6316"/>
                    <a:pt x="6381" y="6406"/>
                  </a:cubicBezTo>
                  <a:cubicBezTo>
                    <a:pt x="6443" y="6496"/>
                    <a:pt x="6480" y="6593"/>
                    <a:pt x="6631" y="6704"/>
                  </a:cubicBezTo>
                  <a:cubicBezTo>
                    <a:pt x="6782" y="6815"/>
                    <a:pt x="6636" y="6427"/>
                    <a:pt x="6754" y="6552"/>
                  </a:cubicBezTo>
                  <a:cubicBezTo>
                    <a:pt x="6871" y="6677"/>
                    <a:pt x="6829" y="6559"/>
                    <a:pt x="6923" y="6683"/>
                  </a:cubicBezTo>
                  <a:cubicBezTo>
                    <a:pt x="7017" y="6809"/>
                    <a:pt x="6984" y="6628"/>
                    <a:pt x="6942" y="6420"/>
                  </a:cubicBezTo>
                  <a:cubicBezTo>
                    <a:pt x="6900" y="6212"/>
                    <a:pt x="6984" y="6351"/>
                    <a:pt x="7027" y="6448"/>
                  </a:cubicBezTo>
                  <a:cubicBezTo>
                    <a:pt x="7069" y="6545"/>
                    <a:pt x="7069" y="6732"/>
                    <a:pt x="7041" y="6857"/>
                  </a:cubicBezTo>
                  <a:cubicBezTo>
                    <a:pt x="7013" y="6982"/>
                    <a:pt x="6871" y="6878"/>
                    <a:pt x="6886" y="6809"/>
                  </a:cubicBezTo>
                  <a:cubicBezTo>
                    <a:pt x="6900" y="6739"/>
                    <a:pt x="6744" y="6767"/>
                    <a:pt x="6739" y="6864"/>
                  </a:cubicBezTo>
                  <a:cubicBezTo>
                    <a:pt x="6735" y="6961"/>
                    <a:pt x="6838" y="7149"/>
                    <a:pt x="6914" y="7169"/>
                  </a:cubicBezTo>
                  <a:cubicBezTo>
                    <a:pt x="6989" y="7190"/>
                    <a:pt x="6933" y="7364"/>
                    <a:pt x="6980" y="7385"/>
                  </a:cubicBezTo>
                  <a:cubicBezTo>
                    <a:pt x="7044" y="7413"/>
                    <a:pt x="7041" y="7593"/>
                    <a:pt x="7079" y="7565"/>
                  </a:cubicBezTo>
                  <a:cubicBezTo>
                    <a:pt x="7116" y="7537"/>
                    <a:pt x="7102" y="7322"/>
                    <a:pt x="7060" y="7225"/>
                  </a:cubicBezTo>
                  <a:cubicBezTo>
                    <a:pt x="7017" y="7128"/>
                    <a:pt x="7036" y="6989"/>
                    <a:pt x="7093" y="7017"/>
                  </a:cubicBezTo>
                  <a:cubicBezTo>
                    <a:pt x="7149" y="7044"/>
                    <a:pt x="7093" y="7190"/>
                    <a:pt x="7121" y="7239"/>
                  </a:cubicBezTo>
                  <a:cubicBezTo>
                    <a:pt x="7149" y="7287"/>
                    <a:pt x="7182" y="7190"/>
                    <a:pt x="7248" y="7135"/>
                  </a:cubicBezTo>
                  <a:cubicBezTo>
                    <a:pt x="7314" y="7079"/>
                    <a:pt x="7220" y="6920"/>
                    <a:pt x="7244" y="6836"/>
                  </a:cubicBezTo>
                  <a:cubicBezTo>
                    <a:pt x="7267" y="6753"/>
                    <a:pt x="7343" y="6906"/>
                    <a:pt x="7371" y="7051"/>
                  </a:cubicBezTo>
                  <a:cubicBezTo>
                    <a:pt x="7399" y="7197"/>
                    <a:pt x="7300" y="7190"/>
                    <a:pt x="7300" y="7267"/>
                  </a:cubicBezTo>
                  <a:cubicBezTo>
                    <a:pt x="7300" y="7343"/>
                    <a:pt x="7211" y="7308"/>
                    <a:pt x="7182" y="7350"/>
                  </a:cubicBezTo>
                  <a:cubicBezTo>
                    <a:pt x="7154" y="7391"/>
                    <a:pt x="7168" y="7669"/>
                    <a:pt x="7206" y="7676"/>
                  </a:cubicBezTo>
                  <a:cubicBezTo>
                    <a:pt x="7244" y="7683"/>
                    <a:pt x="7267" y="7447"/>
                    <a:pt x="7291" y="7565"/>
                  </a:cubicBezTo>
                  <a:cubicBezTo>
                    <a:pt x="7314" y="7683"/>
                    <a:pt x="7404" y="7412"/>
                    <a:pt x="7427" y="7523"/>
                  </a:cubicBezTo>
                  <a:cubicBezTo>
                    <a:pt x="7451" y="7634"/>
                    <a:pt x="7564" y="7759"/>
                    <a:pt x="7606" y="7731"/>
                  </a:cubicBezTo>
                  <a:cubicBezTo>
                    <a:pt x="7649" y="7704"/>
                    <a:pt x="7588" y="7586"/>
                    <a:pt x="7522" y="7579"/>
                  </a:cubicBezTo>
                  <a:cubicBezTo>
                    <a:pt x="7456" y="7572"/>
                    <a:pt x="7465" y="7412"/>
                    <a:pt x="7526" y="7405"/>
                  </a:cubicBezTo>
                  <a:cubicBezTo>
                    <a:pt x="7588" y="7398"/>
                    <a:pt x="7696" y="7634"/>
                    <a:pt x="7691" y="7717"/>
                  </a:cubicBezTo>
                  <a:cubicBezTo>
                    <a:pt x="7686" y="7801"/>
                    <a:pt x="7635" y="7794"/>
                    <a:pt x="7583" y="7877"/>
                  </a:cubicBezTo>
                  <a:cubicBezTo>
                    <a:pt x="7531" y="7960"/>
                    <a:pt x="7460" y="7738"/>
                    <a:pt x="7399" y="7745"/>
                  </a:cubicBezTo>
                  <a:cubicBezTo>
                    <a:pt x="7338" y="7752"/>
                    <a:pt x="7399" y="7891"/>
                    <a:pt x="7427" y="7988"/>
                  </a:cubicBezTo>
                  <a:cubicBezTo>
                    <a:pt x="7456" y="8085"/>
                    <a:pt x="7352" y="8217"/>
                    <a:pt x="7432" y="8293"/>
                  </a:cubicBezTo>
                  <a:cubicBezTo>
                    <a:pt x="7512" y="8370"/>
                    <a:pt x="7489" y="8245"/>
                    <a:pt x="7503" y="8189"/>
                  </a:cubicBezTo>
                  <a:cubicBezTo>
                    <a:pt x="7517" y="8134"/>
                    <a:pt x="7578" y="8203"/>
                    <a:pt x="7621" y="8252"/>
                  </a:cubicBezTo>
                  <a:cubicBezTo>
                    <a:pt x="7660" y="8297"/>
                    <a:pt x="7668" y="8141"/>
                    <a:pt x="7668" y="8078"/>
                  </a:cubicBezTo>
                  <a:cubicBezTo>
                    <a:pt x="7668" y="8016"/>
                    <a:pt x="7738" y="8050"/>
                    <a:pt x="7776" y="8134"/>
                  </a:cubicBezTo>
                  <a:cubicBezTo>
                    <a:pt x="7814" y="8217"/>
                    <a:pt x="7818" y="8044"/>
                    <a:pt x="7875" y="8058"/>
                  </a:cubicBezTo>
                  <a:cubicBezTo>
                    <a:pt x="7931" y="8071"/>
                    <a:pt x="7894" y="8203"/>
                    <a:pt x="7894" y="8280"/>
                  </a:cubicBezTo>
                  <a:cubicBezTo>
                    <a:pt x="7894" y="8356"/>
                    <a:pt x="7993" y="8217"/>
                    <a:pt x="7983" y="8300"/>
                  </a:cubicBezTo>
                  <a:cubicBezTo>
                    <a:pt x="7982" y="8313"/>
                    <a:pt x="7982" y="8324"/>
                    <a:pt x="7983" y="8335"/>
                  </a:cubicBezTo>
                  <a:cubicBezTo>
                    <a:pt x="8035" y="8280"/>
                    <a:pt x="8089" y="8224"/>
                    <a:pt x="8128" y="8184"/>
                  </a:cubicBezTo>
                  <a:cubicBezTo>
                    <a:pt x="8228" y="8083"/>
                    <a:pt x="8052" y="8018"/>
                    <a:pt x="8084" y="7898"/>
                  </a:cubicBezTo>
                  <a:close/>
                  <a:moveTo>
                    <a:pt x="8084" y="7898"/>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49" name="Google Shape;1149;p80"/>
            <p:cNvSpPr/>
            <p:nvPr/>
          </p:nvSpPr>
          <p:spPr>
            <a:xfrm>
              <a:off x="8707840" y="2536292"/>
              <a:ext cx="199165" cy="165080"/>
            </a:xfrm>
            <a:custGeom>
              <a:rect b="b" l="l" r="r" t="t"/>
              <a:pathLst>
                <a:path extrusionOk="0" h="21444" w="21238">
                  <a:moveTo>
                    <a:pt x="21226" y="11467"/>
                  </a:moveTo>
                  <a:cubicBezTo>
                    <a:pt x="21101" y="10282"/>
                    <a:pt x="19399" y="11822"/>
                    <a:pt x="19764" y="12165"/>
                  </a:cubicBezTo>
                  <a:cubicBezTo>
                    <a:pt x="20507" y="12862"/>
                    <a:pt x="21349" y="12653"/>
                    <a:pt x="21226" y="11467"/>
                  </a:cubicBezTo>
                  <a:close/>
                  <a:moveTo>
                    <a:pt x="21080" y="3848"/>
                  </a:moveTo>
                  <a:cubicBezTo>
                    <a:pt x="20483" y="3831"/>
                    <a:pt x="19816" y="3921"/>
                    <a:pt x="19358" y="3777"/>
                  </a:cubicBezTo>
                  <a:cubicBezTo>
                    <a:pt x="18816" y="3609"/>
                    <a:pt x="17670" y="3525"/>
                    <a:pt x="17369" y="3100"/>
                  </a:cubicBezTo>
                  <a:cubicBezTo>
                    <a:pt x="17068" y="2677"/>
                    <a:pt x="16585" y="2337"/>
                    <a:pt x="16585" y="2845"/>
                  </a:cubicBezTo>
                  <a:cubicBezTo>
                    <a:pt x="16585" y="3354"/>
                    <a:pt x="15742" y="3440"/>
                    <a:pt x="15260" y="3015"/>
                  </a:cubicBezTo>
                  <a:cubicBezTo>
                    <a:pt x="14777" y="2590"/>
                    <a:pt x="13994" y="2252"/>
                    <a:pt x="13632" y="1912"/>
                  </a:cubicBezTo>
                  <a:cubicBezTo>
                    <a:pt x="13441" y="1735"/>
                    <a:pt x="13051" y="1507"/>
                    <a:pt x="12679" y="1247"/>
                  </a:cubicBezTo>
                  <a:cubicBezTo>
                    <a:pt x="12177" y="1385"/>
                    <a:pt x="10733" y="637"/>
                    <a:pt x="9781" y="801"/>
                  </a:cubicBezTo>
                  <a:cubicBezTo>
                    <a:pt x="8765" y="975"/>
                    <a:pt x="5520" y="592"/>
                    <a:pt x="4256" y="733"/>
                  </a:cubicBezTo>
                  <a:cubicBezTo>
                    <a:pt x="2993" y="871"/>
                    <a:pt x="2919" y="0"/>
                    <a:pt x="2226" y="0"/>
                  </a:cubicBezTo>
                  <a:cubicBezTo>
                    <a:pt x="1532" y="0"/>
                    <a:pt x="1830" y="1183"/>
                    <a:pt x="838" y="1220"/>
                  </a:cubicBezTo>
                  <a:cubicBezTo>
                    <a:pt x="-152" y="1255"/>
                    <a:pt x="-251" y="2127"/>
                    <a:pt x="467" y="2929"/>
                  </a:cubicBezTo>
                  <a:cubicBezTo>
                    <a:pt x="876" y="3385"/>
                    <a:pt x="827" y="4349"/>
                    <a:pt x="768" y="5232"/>
                  </a:cubicBezTo>
                  <a:cubicBezTo>
                    <a:pt x="973" y="5197"/>
                    <a:pt x="1126" y="5116"/>
                    <a:pt x="1214" y="4965"/>
                  </a:cubicBezTo>
                  <a:cubicBezTo>
                    <a:pt x="1516" y="4457"/>
                    <a:pt x="1817" y="4541"/>
                    <a:pt x="1817" y="5050"/>
                  </a:cubicBezTo>
                  <a:cubicBezTo>
                    <a:pt x="1817" y="5560"/>
                    <a:pt x="2480" y="5391"/>
                    <a:pt x="2842" y="5391"/>
                  </a:cubicBezTo>
                  <a:cubicBezTo>
                    <a:pt x="3203" y="5391"/>
                    <a:pt x="3082" y="5815"/>
                    <a:pt x="3506" y="5391"/>
                  </a:cubicBezTo>
                  <a:cubicBezTo>
                    <a:pt x="3927" y="4965"/>
                    <a:pt x="4530" y="5136"/>
                    <a:pt x="4530" y="5645"/>
                  </a:cubicBezTo>
                  <a:cubicBezTo>
                    <a:pt x="4530" y="6153"/>
                    <a:pt x="5434" y="5898"/>
                    <a:pt x="4952" y="6579"/>
                  </a:cubicBezTo>
                  <a:cubicBezTo>
                    <a:pt x="4469" y="7256"/>
                    <a:pt x="3866" y="7425"/>
                    <a:pt x="3866" y="7934"/>
                  </a:cubicBezTo>
                  <a:cubicBezTo>
                    <a:pt x="3866" y="8444"/>
                    <a:pt x="4409" y="9544"/>
                    <a:pt x="3987" y="10140"/>
                  </a:cubicBezTo>
                  <a:cubicBezTo>
                    <a:pt x="3566" y="10733"/>
                    <a:pt x="4108" y="11751"/>
                    <a:pt x="3687" y="11751"/>
                  </a:cubicBezTo>
                  <a:cubicBezTo>
                    <a:pt x="3264" y="11751"/>
                    <a:pt x="2782" y="12006"/>
                    <a:pt x="3264" y="12684"/>
                  </a:cubicBezTo>
                  <a:cubicBezTo>
                    <a:pt x="3746" y="13364"/>
                    <a:pt x="4108" y="13957"/>
                    <a:pt x="3746" y="13957"/>
                  </a:cubicBezTo>
                  <a:cubicBezTo>
                    <a:pt x="3384" y="13957"/>
                    <a:pt x="3143" y="14976"/>
                    <a:pt x="3324" y="15229"/>
                  </a:cubicBezTo>
                  <a:cubicBezTo>
                    <a:pt x="3506" y="15484"/>
                    <a:pt x="4349" y="16248"/>
                    <a:pt x="3687" y="16417"/>
                  </a:cubicBezTo>
                  <a:cubicBezTo>
                    <a:pt x="3024" y="16587"/>
                    <a:pt x="3024" y="17349"/>
                    <a:pt x="3024" y="17859"/>
                  </a:cubicBezTo>
                  <a:cubicBezTo>
                    <a:pt x="3024" y="18048"/>
                    <a:pt x="3130" y="18334"/>
                    <a:pt x="3266" y="18627"/>
                  </a:cubicBezTo>
                  <a:cubicBezTo>
                    <a:pt x="3574" y="18549"/>
                    <a:pt x="3878" y="18535"/>
                    <a:pt x="4158" y="18719"/>
                  </a:cubicBezTo>
                  <a:cubicBezTo>
                    <a:pt x="4851" y="19171"/>
                    <a:pt x="5253" y="21600"/>
                    <a:pt x="6189" y="21436"/>
                  </a:cubicBezTo>
                  <a:cubicBezTo>
                    <a:pt x="6586" y="21367"/>
                    <a:pt x="6387" y="20948"/>
                    <a:pt x="6586" y="20669"/>
                  </a:cubicBezTo>
                  <a:cubicBezTo>
                    <a:pt x="6784" y="20391"/>
                    <a:pt x="7155" y="20600"/>
                    <a:pt x="7552" y="20600"/>
                  </a:cubicBezTo>
                  <a:cubicBezTo>
                    <a:pt x="7948" y="20600"/>
                    <a:pt x="8147" y="19799"/>
                    <a:pt x="9087" y="19764"/>
                  </a:cubicBezTo>
                  <a:cubicBezTo>
                    <a:pt x="10029" y="19730"/>
                    <a:pt x="10623" y="19624"/>
                    <a:pt x="11217" y="19658"/>
                  </a:cubicBezTo>
                  <a:cubicBezTo>
                    <a:pt x="11812" y="19693"/>
                    <a:pt x="12283" y="19414"/>
                    <a:pt x="12431" y="18823"/>
                  </a:cubicBezTo>
                  <a:cubicBezTo>
                    <a:pt x="12580" y="18229"/>
                    <a:pt x="13076" y="17707"/>
                    <a:pt x="13744" y="17568"/>
                  </a:cubicBezTo>
                  <a:cubicBezTo>
                    <a:pt x="14413" y="17430"/>
                    <a:pt x="14315" y="16452"/>
                    <a:pt x="14363" y="15895"/>
                  </a:cubicBezTo>
                  <a:cubicBezTo>
                    <a:pt x="14413" y="15338"/>
                    <a:pt x="15528" y="14499"/>
                    <a:pt x="15602" y="14082"/>
                  </a:cubicBezTo>
                  <a:cubicBezTo>
                    <a:pt x="15677" y="13663"/>
                    <a:pt x="14957" y="12060"/>
                    <a:pt x="15627" y="10631"/>
                  </a:cubicBezTo>
                  <a:cubicBezTo>
                    <a:pt x="16295" y="9202"/>
                    <a:pt x="17014" y="9132"/>
                    <a:pt x="17014" y="8330"/>
                  </a:cubicBezTo>
                  <a:cubicBezTo>
                    <a:pt x="17014" y="7594"/>
                    <a:pt x="17707" y="7321"/>
                    <a:pt x="18550" y="7179"/>
                  </a:cubicBezTo>
                  <a:cubicBezTo>
                    <a:pt x="19392" y="7042"/>
                    <a:pt x="19665" y="6238"/>
                    <a:pt x="20384" y="5821"/>
                  </a:cubicBezTo>
                  <a:cubicBezTo>
                    <a:pt x="20987" y="5469"/>
                    <a:pt x="21201" y="4842"/>
                    <a:pt x="21080" y="3848"/>
                  </a:cubicBezTo>
                  <a:close/>
                  <a:moveTo>
                    <a:pt x="21080" y="3848"/>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50" name="Google Shape;1150;p80"/>
            <p:cNvSpPr/>
            <p:nvPr/>
          </p:nvSpPr>
          <p:spPr>
            <a:xfrm>
              <a:off x="9055806" y="2461741"/>
              <a:ext cx="52653" cy="33282"/>
            </a:xfrm>
            <a:custGeom>
              <a:rect b="b" l="l" r="r" t="t"/>
              <a:pathLst>
                <a:path extrusionOk="0" h="21140" w="21493">
                  <a:moveTo>
                    <a:pt x="46" y="18655"/>
                  </a:moveTo>
                  <a:cubicBezTo>
                    <a:pt x="1572" y="17560"/>
                    <a:pt x="3288" y="17123"/>
                    <a:pt x="4124" y="17729"/>
                  </a:cubicBezTo>
                  <a:cubicBezTo>
                    <a:pt x="4861" y="18258"/>
                    <a:pt x="5105" y="19647"/>
                    <a:pt x="5236" y="21140"/>
                  </a:cubicBezTo>
                  <a:cubicBezTo>
                    <a:pt x="6541" y="20801"/>
                    <a:pt x="8928" y="20136"/>
                    <a:pt x="9739" y="19582"/>
                  </a:cubicBezTo>
                  <a:cubicBezTo>
                    <a:pt x="10873" y="18819"/>
                    <a:pt x="13421" y="21362"/>
                    <a:pt x="13704" y="19836"/>
                  </a:cubicBezTo>
                  <a:cubicBezTo>
                    <a:pt x="13984" y="18316"/>
                    <a:pt x="14835" y="14755"/>
                    <a:pt x="15969" y="14755"/>
                  </a:cubicBezTo>
                  <a:cubicBezTo>
                    <a:pt x="17102" y="14755"/>
                    <a:pt x="16394" y="9421"/>
                    <a:pt x="17528" y="9160"/>
                  </a:cubicBezTo>
                  <a:cubicBezTo>
                    <a:pt x="18662" y="8912"/>
                    <a:pt x="21493" y="4334"/>
                    <a:pt x="21493" y="4334"/>
                  </a:cubicBezTo>
                  <a:cubicBezTo>
                    <a:pt x="21493" y="4334"/>
                    <a:pt x="20359" y="271"/>
                    <a:pt x="19934" y="16"/>
                  </a:cubicBezTo>
                  <a:cubicBezTo>
                    <a:pt x="19509" y="-238"/>
                    <a:pt x="18091" y="2553"/>
                    <a:pt x="15543" y="2553"/>
                  </a:cubicBezTo>
                  <a:cubicBezTo>
                    <a:pt x="12995" y="2553"/>
                    <a:pt x="11156" y="6121"/>
                    <a:pt x="10026" y="6121"/>
                  </a:cubicBezTo>
                  <a:cubicBezTo>
                    <a:pt x="8888" y="6121"/>
                    <a:pt x="5348" y="4079"/>
                    <a:pt x="2942" y="3832"/>
                  </a:cubicBezTo>
                  <a:cubicBezTo>
                    <a:pt x="2092" y="3747"/>
                    <a:pt x="1209" y="3616"/>
                    <a:pt x="384" y="3460"/>
                  </a:cubicBezTo>
                  <a:cubicBezTo>
                    <a:pt x="151" y="7301"/>
                    <a:pt x="-107" y="13229"/>
                    <a:pt x="46" y="18655"/>
                  </a:cubicBezTo>
                  <a:close/>
                  <a:moveTo>
                    <a:pt x="46" y="18655"/>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51" name="Google Shape;1151;p80"/>
            <p:cNvSpPr/>
            <p:nvPr/>
          </p:nvSpPr>
          <p:spPr>
            <a:xfrm>
              <a:off x="9165691" y="2578894"/>
              <a:ext cx="99583" cy="143780"/>
            </a:xfrm>
            <a:custGeom>
              <a:rect b="b" l="l" r="r" t="t"/>
              <a:pathLst>
                <a:path extrusionOk="0" h="21558" w="21600">
                  <a:moveTo>
                    <a:pt x="18479" y="20311"/>
                  </a:moveTo>
                  <a:cubicBezTo>
                    <a:pt x="17671" y="19948"/>
                    <a:pt x="14046" y="20553"/>
                    <a:pt x="13092" y="19827"/>
                  </a:cubicBezTo>
                  <a:cubicBezTo>
                    <a:pt x="12135" y="19102"/>
                    <a:pt x="10183" y="20399"/>
                    <a:pt x="11026" y="20511"/>
                  </a:cubicBezTo>
                  <a:cubicBezTo>
                    <a:pt x="12233" y="20672"/>
                    <a:pt x="14046" y="21518"/>
                    <a:pt x="16010" y="21557"/>
                  </a:cubicBezTo>
                  <a:cubicBezTo>
                    <a:pt x="17975" y="21600"/>
                    <a:pt x="20642" y="20833"/>
                    <a:pt x="20594" y="20430"/>
                  </a:cubicBezTo>
                  <a:cubicBezTo>
                    <a:pt x="20544" y="20027"/>
                    <a:pt x="19284" y="20672"/>
                    <a:pt x="18479" y="20311"/>
                  </a:cubicBezTo>
                  <a:close/>
                  <a:moveTo>
                    <a:pt x="21325" y="0"/>
                  </a:moveTo>
                  <a:cubicBezTo>
                    <a:pt x="20567" y="62"/>
                    <a:pt x="19518" y="287"/>
                    <a:pt x="19689" y="626"/>
                  </a:cubicBezTo>
                  <a:cubicBezTo>
                    <a:pt x="19888" y="1029"/>
                    <a:pt x="19181" y="1269"/>
                    <a:pt x="18378" y="1269"/>
                  </a:cubicBezTo>
                  <a:cubicBezTo>
                    <a:pt x="18378" y="1269"/>
                    <a:pt x="15556" y="1111"/>
                    <a:pt x="14752" y="787"/>
                  </a:cubicBezTo>
                  <a:cubicBezTo>
                    <a:pt x="14141" y="544"/>
                    <a:pt x="11450" y="668"/>
                    <a:pt x="10183" y="744"/>
                  </a:cubicBezTo>
                  <a:cubicBezTo>
                    <a:pt x="10175" y="784"/>
                    <a:pt x="10157" y="824"/>
                    <a:pt x="10119" y="868"/>
                  </a:cubicBezTo>
                  <a:cubicBezTo>
                    <a:pt x="9816" y="1229"/>
                    <a:pt x="7399" y="2214"/>
                    <a:pt x="6945" y="2033"/>
                  </a:cubicBezTo>
                  <a:cubicBezTo>
                    <a:pt x="6492" y="1853"/>
                    <a:pt x="6265" y="2637"/>
                    <a:pt x="5360" y="2819"/>
                  </a:cubicBezTo>
                  <a:cubicBezTo>
                    <a:pt x="4453" y="3000"/>
                    <a:pt x="3094" y="2758"/>
                    <a:pt x="3020" y="3062"/>
                  </a:cubicBezTo>
                  <a:cubicBezTo>
                    <a:pt x="2943" y="3362"/>
                    <a:pt x="2338" y="4207"/>
                    <a:pt x="1811" y="4630"/>
                  </a:cubicBezTo>
                  <a:cubicBezTo>
                    <a:pt x="1281" y="5053"/>
                    <a:pt x="1735" y="5536"/>
                    <a:pt x="979" y="5656"/>
                  </a:cubicBezTo>
                  <a:cubicBezTo>
                    <a:pt x="483" y="5738"/>
                    <a:pt x="275" y="6475"/>
                    <a:pt x="0" y="7126"/>
                  </a:cubicBezTo>
                  <a:cubicBezTo>
                    <a:pt x="48" y="7145"/>
                    <a:pt x="95" y="7174"/>
                    <a:pt x="147" y="7187"/>
                  </a:cubicBezTo>
                  <a:cubicBezTo>
                    <a:pt x="1254" y="7467"/>
                    <a:pt x="2111" y="8516"/>
                    <a:pt x="1960" y="9522"/>
                  </a:cubicBezTo>
                  <a:cubicBezTo>
                    <a:pt x="1811" y="10529"/>
                    <a:pt x="3573" y="10891"/>
                    <a:pt x="4377" y="10165"/>
                  </a:cubicBezTo>
                  <a:cubicBezTo>
                    <a:pt x="5183" y="9443"/>
                    <a:pt x="7449" y="10569"/>
                    <a:pt x="7449" y="11051"/>
                  </a:cubicBezTo>
                  <a:cubicBezTo>
                    <a:pt x="7449" y="11534"/>
                    <a:pt x="5135" y="10529"/>
                    <a:pt x="3823" y="11293"/>
                  </a:cubicBezTo>
                  <a:cubicBezTo>
                    <a:pt x="2514" y="12057"/>
                    <a:pt x="4831" y="12782"/>
                    <a:pt x="4530" y="13588"/>
                  </a:cubicBezTo>
                  <a:cubicBezTo>
                    <a:pt x="4226" y="14393"/>
                    <a:pt x="5135" y="15518"/>
                    <a:pt x="6292" y="15481"/>
                  </a:cubicBezTo>
                  <a:cubicBezTo>
                    <a:pt x="7451" y="15441"/>
                    <a:pt x="8760" y="16970"/>
                    <a:pt x="9463" y="16687"/>
                  </a:cubicBezTo>
                  <a:cubicBezTo>
                    <a:pt x="10171" y="16406"/>
                    <a:pt x="8609" y="14272"/>
                    <a:pt x="8861" y="13950"/>
                  </a:cubicBezTo>
                  <a:cubicBezTo>
                    <a:pt x="9113" y="13628"/>
                    <a:pt x="10520" y="14514"/>
                    <a:pt x="11225" y="13868"/>
                  </a:cubicBezTo>
                  <a:cubicBezTo>
                    <a:pt x="11931" y="13225"/>
                    <a:pt x="10723" y="12743"/>
                    <a:pt x="9665" y="12782"/>
                  </a:cubicBezTo>
                  <a:cubicBezTo>
                    <a:pt x="8609" y="12822"/>
                    <a:pt x="9617" y="11654"/>
                    <a:pt x="10875" y="12260"/>
                  </a:cubicBezTo>
                  <a:cubicBezTo>
                    <a:pt x="12133" y="12862"/>
                    <a:pt x="12737" y="12098"/>
                    <a:pt x="13340" y="12016"/>
                  </a:cubicBezTo>
                  <a:cubicBezTo>
                    <a:pt x="13943" y="11936"/>
                    <a:pt x="14096" y="10207"/>
                    <a:pt x="12233" y="9804"/>
                  </a:cubicBezTo>
                  <a:cubicBezTo>
                    <a:pt x="10373" y="9402"/>
                    <a:pt x="10621" y="10891"/>
                    <a:pt x="9413" y="9883"/>
                  </a:cubicBezTo>
                  <a:cubicBezTo>
                    <a:pt x="8205" y="8879"/>
                    <a:pt x="10520" y="9280"/>
                    <a:pt x="10520" y="8434"/>
                  </a:cubicBezTo>
                  <a:cubicBezTo>
                    <a:pt x="10520" y="7589"/>
                    <a:pt x="8657" y="6382"/>
                    <a:pt x="7752" y="5375"/>
                  </a:cubicBezTo>
                  <a:cubicBezTo>
                    <a:pt x="6845" y="4370"/>
                    <a:pt x="9012" y="3886"/>
                    <a:pt x="9514" y="4613"/>
                  </a:cubicBezTo>
                  <a:cubicBezTo>
                    <a:pt x="10018" y="5336"/>
                    <a:pt x="11377" y="5216"/>
                    <a:pt x="12233" y="4932"/>
                  </a:cubicBezTo>
                  <a:cubicBezTo>
                    <a:pt x="13092" y="4652"/>
                    <a:pt x="11326" y="3362"/>
                    <a:pt x="12887" y="2881"/>
                  </a:cubicBezTo>
                  <a:cubicBezTo>
                    <a:pt x="14451" y="2396"/>
                    <a:pt x="14451" y="3242"/>
                    <a:pt x="14953" y="3404"/>
                  </a:cubicBezTo>
                  <a:cubicBezTo>
                    <a:pt x="15455" y="3564"/>
                    <a:pt x="15909" y="2396"/>
                    <a:pt x="17522" y="2396"/>
                  </a:cubicBezTo>
                  <a:cubicBezTo>
                    <a:pt x="18359" y="2396"/>
                    <a:pt x="19103" y="2842"/>
                    <a:pt x="19821" y="3269"/>
                  </a:cubicBezTo>
                  <a:cubicBezTo>
                    <a:pt x="20259" y="2885"/>
                    <a:pt x="20617" y="2664"/>
                    <a:pt x="20617" y="2337"/>
                  </a:cubicBezTo>
                  <a:cubicBezTo>
                    <a:pt x="20617" y="1914"/>
                    <a:pt x="21600" y="1732"/>
                    <a:pt x="21600" y="1068"/>
                  </a:cubicBezTo>
                  <a:cubicBezTo>
                    <a:pt x="21600" y="750"/>
                    <a:pt x="21443" y="347"/>
                    <a:pt x="21325" y="0"/>
                  </a:cubicBezTo>
                  <a:close/>
                  <a:moveTo>
                    <a:pt x="21325" y="0"/>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52" name="Google Shape;1152;p80"/>
            <p:cNvSpPr/>
            <p:nvPr/>
          </p:nvSpPr>
          <p:spPr>
            <a:xfrm>
              <a:off x="9357988" y="2706697"/>
              <a:ext cx="35484" cy="23963"/>
            </a:xfrm>
            <a:custGeom>
              <a:rect b="b" l="l" r="r" t="t"/>
              <a:pathLst>
                <a:path extrusionOk="0" h="17295" w="18875">
                  <a:moveTo>
                    <a:pt x="12844" y="11825"/>
                  </a:moveTo>
                  <a:cubicBezTo>
                    <a:pt x="12607" y="9674"/>
                    <a:pt x="14414" y="5201"/>
                    <a:pt x="17191" y="3448"/>
                  </a:cubicBezTo>
                  <a:cubicBezTo>
                    <a:pt x="19960" y="1703"/>
                    <a:pt x="18878" y="-1609"/>
                    <a:pt x="17071" y="916"/>
                  </a:cubicBezTo>
                  <a:cubicBezTo>
                    <a:pt x="15259" y="3448"/>
                    <a:pt x="10911" y="6168"/>
                    <a:pt x="5486" y="6565"/>
                  </a:cubicBezTo>
                  <a:cubicBezTo>
                    <a:pt x="55" y="6955"/>
                    <a:pt x="-1640" y="12724"/>
                    <a:pt x="1746" y="15908"/>
                  </a:cubicBezTo>
                  <a:cubicBezTo>
                    <a:pt x="6090" y="19991"/>
                    <a:pt x="13090" y="13967"/>
                    <a:pt x="12844" y="11825"/>
                  </a:cubicBezTo>
                  <a:close/>
                  <a:moveTo>
                    <a:pt x="12844" y="11825"/>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53" name="Google Shape;1153;p80"/>
            <p:cNvSpPr/>
            <p:nvPr/>
          </p:nvSpPr>
          <p:spPr>
            <a:xfrm>
              <a:off x="8478914" y="1939875"/>
              <a:ext cx="165971" cy="93190"/>
            </a:xfrm>
            <a:custGeom>
              <a:rect b="b" l="l" r="r" t="t"/>
              <a:pathLst>
                <a:path extrusionOk="0" h="20564" w="21320">
                  <a:moveTo>
                    <a:pt x="18091" y="14928"/>
                  </a:moveTo>
                  <a:cubicBezTo>
                    <a:pt x="19250" y="14812"/>
                    <a:pt x="19222" y="12273"/>
                    <a:pt x="19696" y="12393"/>
                  </a:cubicBezTo>
                  <a:cubicBezTo>
                    <a:pt x="20174" y="12511"/>
                    <a:pt x="20946" y="10621"/>
                    <a:pt x="21245" y="9440"/>
                  </a:cubicBezTo>
                  <a:cubicBezTo>
                    <a:pt x="21542" y="8263"/>
                    <a:pt x="20917" y="6137"/>
                    <a:pt x="20203" y="6137"/>
                  </a:cubicBezTo>
                  <a:cubicBezTo>
                    <a:pt x="19489" y="6137"/>
                    <a:pt x="18954" y="5015"/>
                    <a:pt x="19103" y="4190"/>
                  </a:cubicBezTo>
                  <a:cubicBezTo>
                    <a:pt x="19252" y="3364"/>
                    <a:pt x="18715" y="2300"/>
                    <a:pt x="18746" y="1712"/>
                  </a:cubicBezTo>
                  <a:cubicBezTo>
                    <a:pt x="18775" y="1122"/>
                    <a:pt x="17853" y="1649"/>
                    <a:pt x="17376" y="1889"/>
                  </a:cubicBezTo>
                  <a:cubicBezTo>
                    <a:pt x="16901" y="2123"/>
                    <a:pt x="15890" y="-414"/>
                    <a:pt x="15444" y="58"/>
                  </a:cubicBezTo>
                  <a:cubicBezTo>
                    <a:pt x="14997" y="531"/>
                    <a:pt x="15323" y="1769"/>
                    <a:pt x="15205" y="2478"/>
                  </a:cubicBezTo>
                  <a:cubicBezTo>
                    <a:pt x="15086" y="3186"/>
                    <a:pt x="14016" y="1828"/>
                    <a:pt x="14016" y="2655"/>
                  </a:cubicBezTo>
                  <a:cubicBezTo>
                    <a:pt x="14016" y="3482"/>
                    <a:pt x="13569" y="3598"/>
                    <a:pt x="13212" y="2714"/>
                  </a:cubicBezTo>
                  <a:cubicBezTo>
                    <a:pt x="12855" y="1828"/>
                    <a:pt x="12021" y="2360"/>
                    <a:pt x="12051" y="3066"/>
                  </a:cubicBezTo>
                  <a:cubicBezTo>
                    <a:pt x="12081" y="3775"/>
                    <a:pt x="11695" y="3186"/>
                    <a:pt x="11010" y="2360"/>
                  </a:cubicBezTo>
                  <a:cubicBezTo>
                    <a:pt x="10325" y="1535"/>
                    <a:pt x="9611" y="3304"/>
                    <a:pt x="9671" y="4190"/>
                  </a:cubicBezTo>
                  <a:cubicBezTo>
                    <a:pt x="9731" y="5076"/>
                    <a:pt x="9433" y="5310"/>
                    <a:pt x="8868" y="3364"/>
                  </a:cubicBezTo>
                  <a:cubicBezTo>
                    <a:pt x="8303" y="1417"/>
                    <a:pt x="7647" y="3538"/>
                    <a:pt x="7946" y="4604"/>
                  </a:cubicBezTo>
                  <a:cubicBezTo>
                    <a:pt x="8243" y="5665"/>
                    <a:pt x="8125" y="6962"/>
                    <a:pt x="7678" y="6430"/>
                  </a:cubicBezTo>
                  <a:cubicBezTo>
                    <a:pt x="7232" y="5901"/>
                    <a:pt x="6637" y="6784"/>
                    <a:pt x="6369" y="7614"/>
                  </a:cubicBezTo>
                  <a:cubicBezTo>
                    <a:pt x="6101" y="8438"/>
                    <a:pt x="5149" y="5192"/>
                    <a:pt x="5833" y="4424"/>
                  </a:cubicBezTo>
                  <a:cubicBezTo>
                    <a:pt x="6517" y="3659"/>
                    <a:pt x="3662" y="411"/>
                    <a:pt x="2769" y="411"/>
                  </a:cubicBezTo>
                  <a:cubicBezTo>
                    <a:pt x="1877" y="411"/>
                    <a:pt x="2471" y="1712"/>
                    <a:pt x="3067" y="2655"/>
                  </a:cubicBezTo>
                  <a:cubicBezTo>
                    <a:pt x="3662" y="3598"/>
                    <a:pt x="2649" y="3364"/>
                    <a:pt x="2323" y="2534"/>
                  </a:cubicBezTo>
                  <a:cubicBezTo>
                    <a:pt x="1995" y="1712"/>
                    <a:pt x="1370" y="2360"/>
                    <a:pt x="1013" y="3538"/>
                  </a:cubicBezTo>
                  <a:cubicBezTo>
                    <a:pt x="657" y="4720"/>
                    <a:pt x="61" y="5369"/>
                    <a:pt x="3" y="6196"/>
                  </a:cubicBezTo>
                  <a:cubicBezTo>
                    <a:pt x="-58" y="7021"/>
                    <a:pt x="1013" y="7907"/>
                    <a:pt x="1935" y="7139"/>
                  </a:cubicBezTo>
                  <a:cubicBezTo>
                    <a:pt x="2858" y="6373"/>
                    <a:pt x="3899" y="6253"/>
                    <a:pt x="4376" y="7139"/>
                  </a:cubicBezTo>
                  <a:cubicBezTo>
                    <a:pt x="4852" y="8025"/>
                    <a:pt x="3513" y="8379"/>
                    <a:pt x="3988" y="9086"/>
                  </a:cubicBezTo>
                  <a:cubicBezTo>
                    <a:pt x="4465" y="9794"/>
                    <a:pt x="4078" y="10385"/>
                    <a:pt x="2948" y="10208"/>
                  </a:cubicBezTo>
                  <a:cubicBezTo>
                    <a:pt x="1817" y="10033"/>
                    <a:pt x="449" y="10680"/>
                    <a:pt x="657" y="11448"/>
                  </a:cubicBezTo>
                  <a:cubicBezTo>
                    <a:pt x="864" y="12213"/>
                    <a:pt x="3542" y="10801"/>
                    <a:pt x="3572" y="11566"/>
                  </a:cubicBezTo>
                  <a:cubicBezTo>
                    <a:pt x="3602" y="12334"/>
                    <a:pt x="3572" y="13631"/>
                    <a:pt x="4287" y="13040"/>
                  </a:cubicBezTo>
                  <a:cubicBezTo>
                    <a:pt x="5001" y="12454"/>
                    <a:pt x="4524" y="14103"/>
                    <a:pt x="4880" y="14396"/>
                  </a:cubicBezTo>
                  <a:cubicBezTo>
                    <a:pt x="5238" y="14694"/>
                    <a:pt x="5149" y="16109"/>
                    <a:pt x="4197" y="16230"/>
                  </a:cubicBezTo>
                  <a:cubicBezTo>
                    <a:pt x="3245" y="16348"/>
                    <a:pt x="2781" y="16725"/>
                    <a:pt x="3185" y="17527"/>
                  </a:cubicBezTo>
                  <a:cubicBezTo>
                    <a:pt x="3692" y="18531"/>
                    <a:pt x="4733" y="17820"/>
                    <a:pt x="5743" y="17349"/>
                  </a:cubicBezTo>
                  <a:cubicBezTo>
                    <a:pt x="6755" y="16877"/>
                    <a:pt x="8214" y="19296"/>
                    <a:pt x="9403" y="20239"/>
                  </a:cubicBezTo>
                  <a:cubicBezTo>
                    <a:pt x="10593" y="21186"/>
                    <a:pt x="12646" y="19884"/>
                    <a:pt x="12884" y="18646"/>
                  </a:cubicBezTo>
                  <a:cubicBezTo>
                    <a:pt x="13123" y="17406"/>
                    <a:pt x="14729" y="17879"/>
                    <a:pt x="15383" y="16995"/>
                  </a:cubicBezTo>
                  <a:cubicBezTo>
                    <a:pt x="16037" y="16109"/>
                    <a:pt x="16930" y="15048"/>
                    <a:pt x="18091" y="14928"/>
                  </a:cubicBezTo>
                  <a:close/>
                  <a:moveTo>
                    <a:pt x="18091" y="14928"/>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54" name="Google Shape;1154;p80"/>
            <p:cNvSpPr/>
            <p:nvPr/>
          </p:nvSpPr>
          <p:spPr>
            <a:xfrm>
              <a:off x="8689526" y="2259384"/>
              <a:ext cx="65244" cy="90528"/>
            </a:xfrm>
            <a:custGeom>
              <a:rect b="b" l="l" r="r" t="t"/>
              <a:pathLst>
                <a:path extrusionOk="0" h="21347" w="20110">
                  <a:moveTo>
                    <a:pt x="18837" y="6579"/>
                  </a:moveTo>
                  <a:cubicBezTo>
                    <a:pt x="18245" y="6181"/>
                    <a:pt x="17690" y="5750"/>
                    <a:pt x="17260" y="5291"/>
                  </a:cubicBezTo>
                  <a:cubicBezTo>
                    <a:pt x="15446" y="3371"/>
                    <a:pt x="14698" y="4907"/>
                    <a:pt x="14487" y="6059"/>
                  </a:cubicBezTo>
                  <a:cubicBezTo>
                    <a:pt x="14270" y="7210"/>
                    <a:pt x="12567" y="5675"/>
                    <a:pt x="11499" y="5484"/>
                  </a:cubicBezTo>
                  <a:cubicBezTo>
                    <a:pt x="10432" y="5291"/>
                    <a:pt x="11818" y="3469"/>
                    <a:pt x="12567" y="2987"/>
                  </a:cubicBezTo>
                  <a:cubicBezTo>
                    <a:pt x="13067" y="2664"/>
                    <a:pt x="13560" y="1777"/>
                    <a:pt x="13867" y="539"/>
                  </a:cubicBezTo>
                  <a:cubicBezTo>
                    <a:pt x="13666" y="537"/>
                    <a:pt x="13466" y="512"/>
                    <a:pt x="13275" y="444"/>
                  </a:cubicBezTo>
                  <a:cubicBezTo>
                    <a:pt x="11299" y="-251"/>
                    <a:pt x="8544" y="-253"/>
                    <a:pt x="8474" y="1336"/>
                  </a:cubicBezTo>
                  <a:cubicBezTo>
                    <a:pt x="8404" y="2924"/>
                    <a:pt x="10662" y="2351"/>
                    <a:pt x="10734" y="3366"/>
                  </a:cubicBezTo>
                  <a:cubicBezTo>
                    <a:pt x="10803" y="4386"/>
                    <a:pt x="8474" y="4129"/>
                    <a:pt x="6848" y="5146"/>
                  </a:cubicBezTo>
                  <a:cubicBezTo>
                    <a:pt x="5227" y="6164"/>
                    <a:pt x="3460" y="4449"/>
                    <a:pt x="1767" y="5210"/>
                  </a:cubicBezTo>
                  <a:cubicBezTo>
                    <a:pt x="72" y="5970"/>
                    <a:pt x="3602" y="6863"/>
                    <a:pt x="2332" y="8450"/>
                  </a:cubicBezTo>
                  <a:cubicBezTo>
                    <a:pt x="1062" y="10042"/>
                    <a:pt x="2401" y="9974"/>
                    <a:pt x="4519" y="11499"/>
                  </a:cubicBezTo>
                  <a:cubicBezTo>
                    <a:pt x="6638" y="13025"/>
                    <a:pt x="3249" y="13404"/>
                    <a:pt x="3249" y="15121"/>
                  </a:cubicBezTo>
                  <a:cubicBezTo>
                    <a:pt x="3249" y="16835"/>
                    <a:pt x="638" y="16774"/>
                    <a:pt x="72" y="17916"/>
                  </a:cubicBezTo>
                  <a:cubicBezTo>
                    <a:pt x="-490" y="19061"/>
                    <a:pt x="2332" y="21347"/>
                    <a:pt x="4805" y="21347"/>
                  </a:cubicBezTo>
                  <a:cubicBezTo>
                    <a:pt x="6568" y="21347"/>
                    <a:pt x="10662" y="20327"/>
                    <a:pt x="13063" y="18298"/>
                  </a:cubicBezTo>
                  <a:cubicBezTo>
                    <a:pt x="15462" y="16266"/>
                    <a:pt x="16732" y="18232"/>
                    <a:pt x="18920" y="17219"/>
                  </a:cubicBezTo>
                  <a:cubicBezTo>
                    <a:pt x="21110" y="16202"/>
                    <a:pt x="19768" y="8770"/>
                    <a:pt x="18920" y="7245"/>
                  </a:cubicBezTo>
                  <a:cubicBezTo>
                    <a:pt x="18772" y="6973"/>
                    <a:pt x="18774" y="6765"/>
                    <a:pt x="18837" y="6579"/>
                  </a:cubicBezTo>
                  <a:close/>
                  <a:moveTo>
                    <a:pt x="18837" y="6579"/>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55" name="Google Shape;1155;p80"/>
            <p:cNvSpPr/>
            <p:nvPr/>
          </p:nvSpPr>
          <p:spPr>
            <a:xfrm>
              <a:off x="8726154" y="2110280"/>
              <a:ext cx="155669" cy="276908"/>
            </a:xfrm>
            <a:custGeom>
              <a:rect b="b" l="l" r="r" t="t"/>
              <a:pathLst>
                <a:path extrusionOk="0" h="21292" w="21233">
                  <a:moveTo>
                    <a:pt x="14458" y="1567"/>
                  </a:moveTo>
                  <a:cubicBezTo>
                    <a:pt x="14997" y="1215"/>
                    <a:pt x="15628" y="-134"/>
                    <a:pt x="14806" y="11"/>
                  </a:cubicBezTo>
                  <a:cubicBezTo>
                    <a:pt x="13983" y="157"/>
                    <a:pt x="14224" y="1721"/>
                    <a:pt x="14458" y="1567"/>
                  </a:cubicBezTo>
                  <a:close/>
                  <a:moveTo>
                    <a:pt x="2205" y="6069"/>
                  </a:moveTo>
                  <a:cubicBezTo>
                    <a:pt x="3061" y="6049"/>
                    <a:pt x="4041" y="5095"/>
                    <a:pt x="3630" y="4824"/>
                  </a:cubicBezTo>
                  <a:cubicBezTo>
                    <a:pt x="3219" y="4555"/>
                    <a:pt x="1569" y="6084"/>
                    <a:pt x="2205" y="6069"/>
                  </a:cubicBezTo>
                  <a:close/>
                  <a:moveTo>
                    <a:pt x="21231" y="16487"/>
                  </a:moveTo>
                  <a:cubicBezTo>
                    <a:pt x="21296" y="15864"/>
                    <a:pt x="19206" y="15428"/>
                    <a:pt x="18984" y="15760"/>
                  </a:cubicBezTo>
                  <a:cubicBezTo>
                    <a:pt x="18762" y="16091"/>
                    <a:pt x="18288" y="16050"/>
                    <a:pt x="17939" y="15677"/>
                  </a:cubicBezTo>
                  <a:cubicBezTo>
                    <a:pt x="17592" y="15304"/>
                    <a:pt x="18257" y="14951"/>
                    <a:pt x="17909" y="14909"/>
                  </a:cubicBezTo>
                  <a:cubicBezTo>
                    <a:pt x="17558" y="14867"/>
                    <a:pt x="17117" y="14348"/>
                    <a:pt x="17212" y="14141"/>
                  </a:cubicBezTo>
                  <a:cubicBezTo>
                    <a:pt x="17307" y="13935"/>
                    <a:pt x="16674" y="12606"/>
                    <a:pt x="15597" y="12440"/>
                  </a:cubicBezTo>
                  <a:cubicBezTo>
                    <a:pt x="14521" y="12274"/>
                    <a:pt x="14363" y="11278"/>
                    <a:pt x="14173" y="10739"/>
                  </a:cubicBezTo>
                  <a:cubicBezTo>
                    <a:pt x="13983" y="10200"/>
                    <a:pt x="13286" y="10489"/>
                    <a:pt x="12748" y="10033"/>
                  </a:cubicBezTo>
                  <a:cubicBezTo>
                    <a:pt x="12209" y="9576"/>
                    <a:pt x="11291" y="9805"/>
                    <a:pt x="10816" y="9826"/>
                  </a:cubicBezTo>
                  <a:cubicBezTo>
                    <a:pt x="10341" y="9846"/>
                    <a:pt x="10816" y="9243"/>
                    <a:pt x="11576" y="8913"/>
                  </a:cubicBezTo>
                  <a:cubicBezTo>
                    <a:pt x="12336" y="8581"/>
                    <a:pt x="13223" y="6816"/>
                    <a:pt x="13223" y="6465"/>
                  </a:cubicBezTo>
                  <a:cubicBezTo>
                    <a:pt x="13223" y="6111"/>
                    <a:pt x="9899" y="6131"/>
                    <a:pt x="9265" y="6339"/>
                  </a:cubicBezTo>
                  <a:cubicBezTo>
                    <a:pt x="8631" y="6547"/>
                    <a:pt x="7999" y="6028"/>
                    <a:pt x="8536" y="5883"/>
                  </a:cubicBezTo>
                  <a:cubicBezTo>
                    <a:pt x="9075" y="5738"/>
                    <a:pt x="10215" y="5012"/>
                    <a:pt x="10151" y="4721"/>
                  </a:cubicBezTo>
                  <a:cubicBezTo>
                    <a:pt x="10089" y="4431"/>
                    <a:pt x="10944" y="4161"/>
                    <a:pt x="10469" y="3891"/>
                  </a:cubicBezTo>
                  <a:cubicBezTo>
                    <a:pt x="9994" y="3621"/>
                    <a:pt x="9929" y="4244"/>
                    <a:pt x="9519" y="4451"/>
                  </a:cubicBezTo>
                  <a:cubicBezTo>
                    <a:pt x="9108" y="4659"/>
                    <a:pt x="8189" y="4597"/>
                    <a:pt x="7207" y="4472"/>
                  </a:cubicBezTo>
                  <a:cubicBezTo>
                    <a:pt x="6226" y="4347"/>
                    <a:pt x="5846" y="5259"/>
                    <a:pt x="5877" y="5655"/>
                  </a:cubicBezTo>
                  <a:cubicBezTo>
                    <a:pt x="5909" y="6049"/>
                    <a:pt x="4737" y="6278"/>
                    <a:pt x="4927" y="6609"/>
                  </a:cubicBezTo>
                  <a:cubicBezTo>
                    <a:pt x="5117" y="6941"/>
                    <a:pt x="4706" y="7190"/>
                    <a:pt x="4390" y="7003"/>
                  </a:cubicBezTo>
                  <a:cubicBezTo>
                    <a:pt x="4074" y="6816"/>
                    <a:pt x="3725" y="6360"/>
                    <a:pt x="3092" y="6692"/>
                  </a:cubicBezTo>
                  <a:cubicBezTo>
                    <a:pt x="2458" y="7024"/>
                    <a:pt x="3820" y="7460"/>
                    <a:pt x="4642" y="7523"/>
                  </a:cubicBezTo>
                  <a:cubicBezTo>
                    <a:pt x="5466" y="7585"/>
                    <a:pt x="4010" y="7979"/>
                    <a:pt x="3852" y="8559"/>
                  </a:cubicBezTo>
                  <a:cubicBezTo>
                    <a:pt x="3693" y="9140"/>
                    <a:pt x="4927" y="8893"/>
                    <a:pt x="4991" y="9307"/>
                  </a:cubicBezTo>
                  <a:cubicBezTo>
                    <a:pt x="5055" y="9721"/>
                    <a:pt x="3217" y="9784"/>
                    <a:pt x="3217" y="10177"/>
                  </a:cubicBezTo>
                  <a:cubicBezTo>
                    <a:pt x="3217" y="10573"/>
                    <a:pt x="4262" y="9991"/>
                    <a:pt x="4737" y="9826"/>
                  </a:cubicBezTo>
                  <a:cubicBezTo>
                    <a:pt x="5212" y="9660"/>
                    <a:pt x="4485" y="10800"/>
                    <a:pt x="5625" y="10676"/>
                  </a:cubicBezTo>
                  <a:cubicBezTo>
                    <a:pt x="6764" y="10551"/>
                    <a:pt x="6447" y="9535"/>
                    <a:pt x="6859" y="9576"/>
                  </a:cubicBezTo>
                  <a:cubicBezTo>
                    <a:pt x="7271" y="9618"/>
                    <a:pt x="6669" y="10116"/>
                    <a:pt x="7018" y="10551"/>
                  </a:cubicBezTo>
                  <a:cubicBezTo>
                    <a:pt x="7365" y="10987"/>
                    <a:pt x="6195" y="11652"/>
                    <a:pt x="6258" y="11963"/>
                  </a:cubicBezTo>
                  <a:cubicBezTo>
                    <a:pt x="6321" y="12274"/>
                    <a:pt x="8600" y="12274"/>
                    <a:pt x="9328" y="11776"/>
                  </a:cubicBezTo>
                  <a:cubicBezTo>
                    <a:pt x="10057" y="11278"/>
                    <a:pt x="10405" y="11818"/>
                    <a:pt x="9899" y="12192"/>
                  </a:cubicBezTo>
                  <a:cubicBezTo>
                    <a:pt x="9393" y="12565"/>
                    <a:pt x="9614" y="12918"/>
                    <a:pt x="10248" y="13063"/>
                  </a:cubicBezTo>
                  <a:cubicBezTo>
                    <a:pt x="10880" y="13208"/>
                    <a:pt x="11102" y="13249"/>
                    <a:pt x="10817" y="13581"/>
                  </a:cubicBezTo>
                  <a:cubicBezTo>
                    <a:pt x="10533" y="13914"/>
                    <a:pt x="10785" y="14535"/>
                    <a:pt x="10627" y="14847"/>
                  </a:cubicBezTo>
                  <a:cubicBezTo>
                    <a:pt x="10469" y="15157"/>
                    <a:pt x="8506" y="15117"/>
                    <a:pt x="8443" y="14909"/>
                  </a:cubicBezTo>
                  <a:cubicBezTo>
                    <a:pt x="8379" y="14701"/>
                    <a:pt x="7555" y="14847"/>
                    <a:pt x="7778" y="15137"/>
                  </a:cubicBezTo>
                  <a:cubicBezTo>
                    <a:pt x="7999" y="15428"/>
                    <a:pt x="7081" y="15739"/>
                    <a:pt x="7145" y="16009"/>
                  </a:cubicBezTo>
                  <a:cubicBezTo>
                    <a:pt x="7208" y="16280"/>
                    <a:pt x="8379" y="16217"/>
                    <a:pt x="8410" y="16549"/>
                  </a:cubicBezTo>
                  <a:cubicBezTo>
                    <a:pt x="8441" y="16880"/>
                    <a:pt x="7555" y="17274"/>
                    <a:pt x="6354" y="17503"/>
                  </a:cubicBezTo>
                  <a:cubicBezTo>
                    <a:pt x="5150" y="17731"/>
                    <a:pt x="6606" y="18354"/>
                    <a:pt x="7176" y="18083"/>
                  </a:cubicBezTo>
                  <a:cubicBezTo>
                    <a:pt x="7745" y="17814"/>
                    <a:pt x="7619" y="18270"/>
                    <a:pt x="8443" y="18270"/>
                  </a:cubicBezTo>
                  <a:cubicBezTo>
                    <a:pt x="9265" y="18270"/>
                    <a:pt x="9773" y="18706"/>
                    <a:pt x="10690" y="18478"/>
                  </a:cubicBezTo>
                  <a:cubicBezTo>
                    <a:pt x="11609" y="18250"/>
                    <a:pt x="11577" y="18478"/>
                    <a:pt x="10880" y="18831"/>
                  </a:cubicBezTo>
                  <a:cubicBezTo>
                    <a:pt x="10183" y="19184"/>
                    <a:pt x="9139" y="18810"/>
                    <a:pt x="8506" y="19039"/>
                  </a:cubicBezTo>
                  <a:cubicBezTo>
                    <a:pt x="7872" y="19266"/>
                    <a:pt x="5297" y="20849"/>
                    <a:pt x="5783" y="21238"/>
                  </a:cubicBezTo>
                  <a:cubicBezTo>
                    <a:pt x="6069" y="21466"/>
                    <a:pt x="6447" y="20907"/>
                    <a:pt x="7365" y="20657"/>
                  </a:cubicBezTo>
                  <a:cubicBezTo>
                    <a:pt x="8284" y="20408"/>
                    <a:pt x="8441" y="20823"/>
                    <a:pt x="8949" y="20865"/>
                  </a:cubicBezTo>
                  <a:cubicBezTo>
                    <a:pt x="9455" y="20907"/>
                    <a:pt x="9486" y="20180"/>
                    <a:pt x="9899" y="20242"/>
                  </a:cubicBezTo>
                  <a:cubicBezTo>
                    <a:pt x="10310" y="20305"/>
                    <a:pt x="10690" y="20013"/>
                    <a:pt x="11449" y="20098"/>
                  </a:cubicBezTo>
                  <a:cubicBezTo>
                    <a:pt x="12209" y="20180"/>
                    <a:pt x="12748" y="19993"/>
                    <a:pt x="13128" y="19785"/>
                  </a:cubicBezTo>
                  <a:cubicBezTo>
                    <a:pt x="13507" y="19579"/>
                    <a:pt x="14519" y="20200"/>
                    <a:pt x="14838" y="20055"/>
                  </a:cubicBezTo>
                  <a:cubicBezTo>
                    <a:pt x="15154" y="19910"/>
                    <a:pt x="16547" y="19744"/>
                    <a:pt x="17244" y="19764"/>
                  </a:cubicBezTo>
                  <a:cubicBezTo>
                    <a:pt x="17939" y="19785"/>
                    <a:pt x="19745" y="19246"/>
                    <a:pt x="20219" y="18955"/>
                  </a:cubicBezTo>
                  <a:cubicBezTo>
                    <a:pt x="20694" y="18665"/>
                    <a:pt x="19934" y="18603"/>
                    <a:pt x="19301" y="18665"/>
                  </a:cubicBezTo>
                  <a:cubicBezTo>
                    <a:pt x="18667" y="18728"/>
                    <a:pt x="18794" y="18250"/>
                    <a:pt x="19459" y="17835"/>
                  </a:cubicBezTo>
                  <a:cubicBezTo>
                    <a:pt x="20124" y="17420"/>
                    <a:pt x="21168" y="17109"/>
                    <a:pt x="21231" y="16487"/>
                  </a:cubicBezTo>
                  <a:close/>
                  <a:moveTo>
                    <a:pt x="3916" y="11340"/>
                  </a:moveTo>
                  <a:cubicBezTo>
                    <a:pt x="3115" y="10834"/>
                    <a:pt x="2082" y="11629"/>
                    <a:pt x="1236" y="11620"/>
                  </a:cubicBezTo>
                  <a:cubicBezTo>
                    <a:pt x="1099" y="12024"/>
                    <a:pt x="878" y="12314"/>
                    <a:pt x="653" y="12419"/>
                  </a:cubicBezTo>
                  <a:cubicBezTo>
                    <a:pt x="318" y="12577"/>
                    <a:pt x="-304" y="13172"/>
                    <a:pt x="174" y="13235"/>
                  </a:cubicBezTo>
                  <a:cubicBezTo>
                    <a:pt x="653" y="13297"/>
                    <a:pt x="1417" y="13799"/>
                    <a:pt x="1514" y="13423"/>
                  </a:cubicBezTo>
                  <a:cubicBezTo>
                    <a:pt x="1609" y="13046"/>
                    <a:pt x="1944" y="12545"/>
                    <a:pt x="2758" y="13172"/>
                  </a:cubicBezTo>
                  <a:cubicBezTo>
                    <a:pt x="2951" y="13322"/>
                    <a:pt x="3200" y="13462"/>
                    <a:pt x="3465" y="13593"/>
                  </a:cubicBezTo>
                  <a:cubicBezTo>
                    <a:pt x="3597" y="13308"/>
                    <a:pt x="4598" y="13260"/>
                    <a:pt x="5117" y="12918"/>
                  </a:cubicBezTo>
                  <a:cubicBezTo>
                    <a:pt x="5751" y="12502"/>
                    <a:pt x="4801" y="11900"/>
                    <a:pt x="3916" y="11340"/>
                  </a:cubicBezTo>
                  <a:close/>
                  <a:moveTo>
                    <a:pt x="3916" y="11340"/>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56" name="Google Shape;1156;p80"/>
            <p:cNvSpPr/>
            <p:nvPr/>
          </p:nvSpPr>
          <p:spPr>
            <a:xfrm>
              <a:off x="8726154" y="2110280"/>
              <a:ext cx="155669" cy="276908"/>
            </a:xfrm>
            <a:custGeom>
              <a:rect b="b" l="l" r="r" t="t"/>
              <a:pathLst>
                <a:path extrusionOk="0" h="21292" w="21233">
                  <a:moveTo>
                    <a:pt x="14458" y="1567"/>
                  </a:moveTo>
                  <a:cubicBezTo>
                    <a:pt x="14997" y="1215"/>
                    <a:pt x="15628" y="-134"/>
                    <a:pt x="14806" y="11"/>
                  </a:cubicBezTo>
                  <a:cubicBezTo>
                    <a:pt x="13983" y="157"/>
                    <a:pt x="14224" y="1721"/>
                    <a:pt x="14458" y="1567"/>
                  </a:cubicBezTo>
                  <a:close/>
                  <a:moveTo>
                    <a:pt x="2205" y="6069"/>
                  </a:moveTo>
                  <a:cubicBezTo>
                    <a:pt x="3061" y="6049"/>
                    <a:pt x="4041" y="5095"/>
                    <a:pt x="3630" y="4824"/>
                  </a:cubicBezTo>
                  <a:cubicBezTo>
                    <a:pt x="3219" y="4555"/>
                    <a:pt x="1569" y="6084"/>
                    <a:pt x="2205" y="6069"/>
                  </a:cubicBezTo>
                  <a:close/>
                  <a:moveTo>
                    <a:pt x="21231" y="16487"/>
                  </a:moveTo>
                  <a:cubicBezTo>
                    <a:pt x="21296" y="15864"/>
                    <a:pt x="19206" y="15428"/>
                    <a:pt x="18984" y="15760"/>
                  </a:cubicBezTo>
                  <a:cubicBezTo>
                    <a:pt x="18762" y="16091"/>
                    <a:pt x="18288" y="16050"/>
                    <a:pt x="17939" y="15677"/>
                  </a:cubicBezTo>
                  <a:cubicBezTo>
                    <a:pt x="17592" y="15304"/>
                    <a:pt x="18257" y="14951"/>
                    <a:pt x="17909" y="14909"/>
                  </a:cubicBezTo>
                  <a:cubicBezTo>
                    <a:pt x="17558" y="14867"/>
                    <a:pt x="17117" y="14348"/>
                    <a:pt x="17212" y="14141"/>
                  </a:cubicBezTo>
                  <a:cubicBezTo>
                    <a:pt x="17307" y="13935"/>
                    <a:pt x="16674" y="12606"/>
                    <a:pt x="15597" y="12440"/>
                  </a:cubicBezTo>
                  <a:cubicBezTo>
                    <a:pt x="14521" y="12274"/>
                    <a:pt x="14363" y="11278"/>
                    <a:pt x="14173" y="10739"/>
                  </a:cubicBezTo>
                  <a:cubicBezTo>
                    <a:pt x="13983" y="10200"/>
                    <a:pt x="13286" y="10489"/>
                    <a:pt x="12748" y="10033"/>
                  </a:cubicBezTo>
                  <a:cubicBezTo>
                    <a:pt x="12209" y="9576"/>
                    <a:pt x="11291" y="9805"/>
                    <a:pt x="10816" y="9826"/>
                  </a:cubicBezTo>
                  <a:cubicBezTo>
                    <a:pt x="10341" y="9846"/>
                    <a:pt x="10816" y="9243"/>
                    <a:pt x="11576" y="8913"/>
                  </a:cubicBezTo>
                  <a:cubicBezTo>
                    <a:pt x="12336" y="8581"/>
                    <a:pt x="13223" y="6816"/>
                    <a:pt x="13223" y="6465"/>
                  </a:cubicBezTo>
                  <a:cubicBezTo>
                    <a:pt x="13223" y="6111"/>
                    <a:pt x="9899" y="6131"/>
                    <a:pt x="9265" y="6339"/>
                  </a:cubicBezTo>
                  <a:cubicBezTo>
                    <a:pt x="8631" y="6547"/>
                    <a:pt x="7999" y="6028"/>
                    <a:pt x="8536" y="5883"/>
                  </a:cubicBezTo>
                  <a:cubicBezTo>
                    <a:pt x="9075" y="5738"/>
                    <a:pt x="10215" y="5012"/>
                    <a:pt x="10151" y="4721"/>
                  </a:cubicBezTo>
                  <a:cubicBezTo>
                    <a:pt x="10089" y="4431"/>
                    <a:pt x="10944" y="4161"/>
                    <a:pt x="10469" y="3891"/>
                  </a:cubicBezTo>
                  <a:cubicBezTo>
                    <a:pt x="9994" y="3621"/>
                    <a:pt x="9929" y="4244"/>
                    <a:pt x="9519" y="4451"/>
                  </a:cubicBezTo>
                  <a:cubicBezTo>
                    <a:pt x="9108" y="4659"/>
                    <a:pt x="8189" y="4597"/>
                    <a:pt x="7207" y="4472"/>
                  </a:cubicBezTo>
                  <a:cubicBezTo>
                    <a:pt x="6226" y="4347"/>
                    <a:pt x="5846" y="5259"/>
                    <a:pt x="5877" y="5655"/>
                  </a:cubicBezTo>
                  <a:cubicBezTo>
                    <a:pt x="5909" y="6049"/>
                    <a:pt x="4737" y="6278"/>
                    <a:pt x="4927" y="6609"/>
                  </a:cubicBezTo>
                  <a:cubicBezTo>
                    <a:pt x="5117" y="6941"/>
                    <a:pt x="4706" y="7190"/>
                    <a:pt x="4390" y="7003"/>
                  </a:cubicBezTo>
                  <a:cubicBezTo>
                    <a:pt x="4074" y="6816"/>
                    <a:pt x="3725" y="6360"/>
                    <a:pt x="3092" y="6692"/>
                  </a:cubicBezTo>
                  <a:cubicBezTo>
                    <a:pt x="2458" y="7024"/>
                    <a:pt x="3820" y="7460"/>
                    <a:pt x="4642" y="7523"/>
                  </a:cubicBezTo>
                  <a:cubicBezTo>
                    <a:pt x="5466" y="7585"/>
                    <a:pt x="4010" y="7979"/>
                    <a:pt x="3852" y="8559"/>
                  </a:cubicBezTo>
                  <a:cubicBezTo>
                    <a:pt x="3693" y="9140"/>
                    <a:pt x="4927" y="8893"/>
                    <a:pt x="4991" y="9307"/>
                  </a:cubicBezTo>
                  <a:cubicBezTo>
                    <a:pt x="5055" y="9721"/>
                    <a:pt x="3217" y="9784"/>
                    <a:pt x="3217" y="10177"/>
                  </a:cubicBezTo>
                  <a:cubicBezTo>
                    <a:pt x="3217" y="10573"/>
                    <a:pt x="4262" y="9991"/>
                    <a:pt x="4737" y="9826"/>
                  </a:cubicBezTo>
                  <a:cubicBezTo>
                    <a:pt x="5212" y="9660"/>
                    <a:pt x="4485" y="10800"/>
                    <a:pt x="5625" y="10676"/>
                  </a:cubicBezTo>
                  <a:cubicBezTo>
                    <a:pt x="6764" y="10551"/>
                    <a:pt x="6447" y="9535"/>
                    <a:pt x="6859" y="9576"/>
                  </a:cubicBezTo>
                  <a:cubicBezTo>
                    <a:pt x="7271" y="9618"/>
                    <a:pt x="6669" y="10116"/>
                    <a:pt x="7018" y="10551"/>
                  </a:cubicBezTo>
                  <a:cubicBezTo>
                    <a:pt x="7365" y="10987"/>
                    <a:pt x="6195" y="11652"/>
                    <a:pt x="6258" y="11963"/>
                  </a:cubicBezTo>
                  <a:cubicBezTo>
                    <a:pt x="6321" y="12274"/>
                    <a:pt x="8600" y="12274"/>
                    <a:pt x="9328" y="11776"/>
                  </a:cubicBezTo>
                  <a:cubicBezTo>
                    <a:pt x="10057" y="11278"/>
                    <a:pt x="10405" y="11818"/>
                    <a:pt x="9899" y="12192"/>
                  </a:cubicBezTo>
                  <a:cubicBezTo>
                    <a:pt x="9393" y="12565"/>
                    <a:pt x="9614" y="12918"/>
                    <a:pt x="10248" y="13063"/>
                  </a:cubicBezTo>
                  <a:cubicBezTo>
                    <a:pt x="10880" y="13208"/>
                    <a:pt x="11102" y="13249"/>
                    <a:pt x="10817" y="13581"/>
                  </a:cubicBezTo>
                  <a:cubicBezTo>
                    <a:pt x="10533" y="13914"/>
                    <a:pt x="10785" y="14535"/>
                    <a:pt x="10627" y="14847"/>
                  </a:cubicBezTo>
                  <a:cubicBezTo>
                    <a:pt x="10469" y="15157"/>
                    <a:pt x="8506" y="15117"/>
                    <a:pt x="8443" y="14909"/>
                  </a:cubicBezTo>
                  <a:cubicBezTo>
                    <a:pt x="8379" y="14701"/>
                    <a:pt x="7555" y="14847"/>
                    <a:pt x="7778" y="15137"/>
                  </a:cubicBezTo>
                  <a:cubicBezTo>
                    <a:pt x="7999" y="15428"/>
                    <a:pt x="7081" y="15739"/>
                    <a:pt x="7145" y="16009"/>
                  </a:cubicBezTo>
                  <a:cubicBezTo>
                    <a:pt x="7208" y="16280"/>
                    <a:pt x="8379" y="16217"/>
                    <a:pt x="8410" y="16549"/>
                  </a:cubicBezTo>
                  <a:cubicBezTo>
                    <a:pt x="8441" y="16880"/>
                    <a:pt x="7555" y="17274"/>
                    <a:pt x="6354" y="17503"/>
                  </a:cubicBezTo>
                  <a:cubicBezTo>
                    <a:pt x="5150" y="17731"/>
                    <a:pt x="6606" y="18354"/>
                    <a:pt x="7176" y="18083"/>
                  </a:cubicBezTo>
                  <a:cubicBezTo>
                    <a:pt x="7745" y="17814"/>
                    <a:pt x="7619" y="18270"/>
                    <a:pt x="8443" y="18270"/>
                  </a:cubicBezTo>
                  <a:cubicBezTo>
                    <a:pt x="9265" y="18270"/>
                    <a:pt x="9773" y="18706"/>
                    <a:pt x="10690" y="18478"/>
                  </a:cubicBezTo>
                  <a:cubicBezTo>
                    <a:pt x="11609" y="18250"/>
                    <a:pt x="11577" y="18478"/>
                    <a:pt x="10880" y="18831"/>
                  </a:cubicBezTo>
                  <a:cubicBezTo>
                    <a:pt x="10183" y="19184"/>
                    <a:pt x="9139" y="18810"/>
                    <a:pt x="8506" y="19039"/>
                  </a:cubicBezTo>
                  <a:cubicBezTo>
                    <a:pt x="7872" y="19266"/>
                    <a:pt x="5297" y="20849"/>
                    <a:pt x="5783" y="21238"/>
                  </a:cubicBezTo>
                  <a:cubicBezTo>
                    <a:pt x="6069" y="21466"/>
                    <a:pt x="6447" y="20907"/>
                    <a:pt x="7365" y="20657"/>
                  </a:cubicBezTo>
                  <a:cubicBezTo>
                    <a:pt x="8284" y="20408"/>
                    <a:pt x="8441" y="20823"/>
                    <a:pt x="8949" y="20865"/>
                  </a:cubicBezTo>
                  <a:cubicBezTo>
                    <a:pt x="9455" y="20907"/>
                    <a:pt x="9486" y="20180"/>
                    <a:pt x="9899" y="20242"/>
                  </a:cubicBezTo>
                  <a:cubicBezTo>
                    <a:pt x="10310" y="20305"/>
                    <a:pt x="10690" y="20013"/>
                    <a:pt x="11449" y="20098"/>
                  </a:cubicBezTo>
                  <a:cubicBezTo>
                    <a:pt x="12209" y="20180"/>
                    <a:pt x="12748" y="19993"/>
                    <a:pt x="13128" y="19785"/>
                  </a:cubicBezTo>
                  <a:cubicBezTo>
                    <a:pt x="13507" y="19579"/>
                    <a:pt x="14519" y="20200"/>
                    <a:pt x="14838" y="20055"/>
                  </a:cubicBezTo>
                  <a:cubicBezTo>
                    <a:pt x="15154" y="19910"/>
                    <a:pt x="16547" y="19744"/>
                    <a:pt x="17244" y="19764"/>
                  </a:cubicBezTo>
                  <a:cubicBezTo>
                    <a:pt x="17939" y="19785"/>
                    <a:pt x="19745" y="19246"/>
                    <a:pt x="20219" y="18955"/>
                  </a:cubicBezTo>
                  <a:cubicBezTo>
                    <a:pt x="20694" y="18665"/>
                    <a:pt x="19934" y="18603"/>
                    <a:pt x="19301" y="18665"/>
                  </a:cubicBezTo>
                  <a:cubicBezTo>
                    <a:pt x="18667" y="18728"/>
                    <a:pt x="18794" y="18250"/>
                    <a:pt x="19459" y="17835"/>
                  </a:cubicBezTo>
                  <a:cubicBezTo>
                    <a:pt x="20124" y="17420"/>
                    <a:pt x="21168" y="17109"/>
                    <a:pt x="21231" y="16487"/>
                  </a:cubicBezTo>
                  <a:close/>
                  <a:moveTo>
                    <a:pt x="3916" y="11340"/>
                  </a:moveTo>
                  <a:cubicBezTo>
                    <a:pt x="3115" y="10834"/>
                    <a:pt x="2082" y="11629"/>
                    <a:pt x="1236" y="11620"/>
                  </a:cubicBezTo>
                  <a:cubicBezTo>
                    <a:pt x="1099" y="12024"/>
                    <a:pt x="878" y="12314"/>
                    <a:pt x="653" y="12419"/>
                  </a:cubicBezTo>
                  <a:cubicBezTo>
                    <a:pt x="318" y="12577"/>
                    <a:pt x="-304" y="13172"/>
                    <a:pt x="174" y="13235"/>
                  </a:cubicBezTo>
                  <a:cubicBezTo>
                    <a:pt x="653" y="13297"/>
                    <a:pt x="1417" y="13799"/>
                    <a:pt x="1514" y="13423"/>
                  </a:cubicBezTo>
                  <a:cubicBezTo>
                    <a:pt x="1609" y="13046"/>
                    <a:pt x="1944" y="12545"/>
                    <a:pt x="2758" y="13172"/>
                  </a:cubicBezTo>
                  <a:cubicBezTo>
                    <a:pt x="2951" y="13322"/>
                    <a:pt x="3200" y="13462"/>
                    <a:pt x="3465" y="13593"/>
                  </a:cubicBezTo>
                  <a:cubicBezTo>
                    <a:pt x="3597" y="13308"/>
                    <a:pt x="4598" y="13260"/>
                    <a:pt x="5117" y="12918"/>
                  </a:cubicBezTo>
                  <a:cubicBezTo>
                    <a:pt x="5751" y="12502"/>
                    <a:pt x="4801" y="11900"/>
                    <a:pt x="3916" y="11340"/>
                  </a:cubicBezTo>
                  <a:close/>
                  <a:moveTo>
                    <a:pt x="3916" y="11340"/>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57" name="Google Shape;1157;p80"/>
            <p:cNvSpPr/>
            <p:nvPr/>
          </p:nvSpPr>
          <p:spPr>
            <a:xfrm>
              <a:off x="8982550" y="2195483"/>
              <a:ext cx="72112" cy="79878"/>
            </a:xfrm>
            <a:custGeom>
              <a:rect b="b" l="l" r="r" t="t"/>
              <a:pathLst>
                <a:path extrusionOk="0" h="20905" w="20762">
                  <a:moveTo>
                    <a:pt x="20634" y="11872"/>
                  </a:moveTo>
                  <a:cubicBezTo>
                    <a:pt x="20102" y="11522"/>
                    <a:pt x="19701" y="12848"/>
                    <a:pt x="19106" y="12988"/>
                  </a:cubicBezTo>
                  <a:cubicBezTo>
                    <a:pt x="18508" y="13131"/>
                    <a:pt x="17844" y="10332"/>
                    <a:pt x="17579" y="11872"/>
                  </a:cubicBezTo>
                  <a:cubicBezTo>
                    <a:pt x="17313" y="13408"/>
                    <a:pt x="15985" y="11242"/>
                    <a:pt x="14659" y="13198"/>
                  </a:cubicBezTo>
                  <a:cubicBezTo>
                    <a:pt x="13333" y="15157"/>
                    <a:pt x="15453" y="16904"/>
                    <a:pt x="16383" y="17533"/>
                  </a:cubicBezTo>
                  <a:cubicBezTo>
                    <a:pt x="17313" y="18163"/>
                    <a:pt x="16317" y="19070"/>
                    <a:pt x="15124" y="18793"/>
                  </a:cubicBezTo>
                  <a:cubicBezTo>
                    <a:pt x="13928" y="18513"/>
                    <a:pt x="14659" y="20606"/>
                    <a:pt x="16317" y="20889"/>
                  </a:cubicBezTo>
                  <a:cubicBezTo>
                    <a:pt x="17974" y="21166"/>
                    <a:pt x="19768" y="17813"/>
                    <a:pt x="19568" y="16974"/>
                  </a:cubicBezTo>
                  <a:cubicBezTo>
                    <a:pt x="19367" y="16134"/>
                    <a:pt x="21262" y="12283"/>
                    <a:pt x="20634" y="11872"/>
                  </a:cubicBezTo>
                  <a:close/>
                  <a:moveTo>
                    <a:pt x="10610" y="7606"/>
                  </a:moveTo>
                  <a:cubicBezTo>
                    <a:pt x="9946" y="7259"/>
                    <a:pt x="9680" y="5020"/>
                    <a:pt x="10477" y="4324"/>
                  </a:cubicBezTo>
                  <a:cubicBezTo>
                    <a:pt x="11272" y="3627"/>
                    <a:pt x="11606" y="965"/>
                    <a:pt x="10942" y="266"/>
                  </a:cubicBezTo>
                  <a:cubicBezTo>
                    <a:pt x="10281" y="-434"/>
                    <a:pt x="7887" y="266"/>
                    <a:pt x="7688" y="2152"/>
                  </a:cubicBezTo>
                  <a:cubicBezTo>
                    <a:pt x="7489" y="4041"/>
                    <a:pt x="5568" y="3201"/>
                    <a:pt x="5036" y="3621"/>
                  </a:cubicBezTo>
                  <a:cubicBezTo>
                    <a:pt x="4505" y="4041"/>
                    <a:pt x="6097" y="4881"/>
                    <a:pt x="5236" y="5717"/>
                  </a:cubicBezTo>
                  <a:cubicBezTo>
                    <a:pt x="4372" y="6557"/>
                    <a:pt x="4040" y="4458"/>
                    <a:pt x="2646" y="4324"/>
                  </a:cubicBezTo>
                  <a:cubicBezTo>
                    <a:pt x="1253" y="4181"/>
                    <a:pt x="1118" y="6557"/>
                    <a:pt x="393" y="7746"/>
                  </a:cubicBezTo>
                  <a:cubicBezTo>
                    <a:pt x="-338" y="8938"/>
                    <a:pt x="124" y="11452"/>
                    <a:pt x="393" y="13131"/>
                  </a:cubicBezTo>
                  <a:cubicBezTo>
                    <a:pt x="656" y="14807"/>
                    <a:pt x="2582" y="15854"/>
                    <a:pt x="2114" y="17253"/>
                  </a:cubicBezTo>
                  <a:cubicBezTo>
                    <a:pt x="1900" y="17905"/>
                    <a:pt x="2336" y="18634"/>
                    <a:pt x="2799" y="19347"/>
                  </a:cubicBezTo>
                  <a:cubicBezTo>
                    <a:pt x="4566" y="19385"/>
                    <a:pt x="6183" y="19519"/>
                    <a:pt x="6896" y="19769"/>
                  </a:cubicBezTo>
                  <a:cubicBezTo>
                    <a:pt x="7182" y="19869"/>
                    <a:pt x="7780" y="19842"/>
                    <a:pt x="8556" y="19729"/>
                  </a:cubicBezTo>
                  <a:cubicBezTo>
                    <a:pt x="7974" y="18728"/>
                    <a:pt x="6661" y="17915"/>
                    <a:pt x="6763" y="17183"/>
                  </a:cubicBezTo>
                  <a:cubicBezTo>
                    <a:pt x="6896" y="16209"/>
                    <a:pt x="8155" y="16831"/>
                    <a:pt x="9085" y="17670"/>
                  </a:cubicBezTo>
                  <a:cubicBezTo>
                    <a:pt x="10012" y="18510"/>
                    <a:pt x="12071" y="18653"/>
                    <a:pt x="12271" y="17603"/>
                  </a:cubicBezTo>
                  <a:cubicBezTo>
                    <a:pt x="12393" y="16957"/>
                    <a:pt x="11938" y="13970"/>
                    <a:pt x="10677" y="14667"/>
                  </a:cubicBezTo>
                  <a:cubicBezTo>
                    <a:pt x="9415" y="15367"/>
                    <a:pt x="9085" y="15085"/>
                    <a:pt x="8618" y="14388"/>
                  </a:cubicBezTo>
                  <a:cubicBezTo>
                    <a:pt x="8155" y="13688"/>
                    <a:pt x="9548" y="12571"/>
                    <a:pt x="9882" y="11452"/>
                  </a:cubicBezTo>
                  <a:cubicBezTo>
                    <a:pt x="10212" y="10332"/>
                    <a:pt x="12401" y="10749"/>
                    <a:pt x="12735" y="9843"/>
                  </a:cubicBezTo>
                  <a:cubicBezTo>
                    <a:pt x="13067" y="8938"/>
                    <a:pt x="11272" y="7956"/>
                    <a:pt x="10610" y="7606"/>
                  </a:cubicBezTo>
                  <a:close/>
                  <a:moveTo>
                    <a:pt x="10610" y="7606"/>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58" name="Google Shape;1158;p80"/>
            <p:cNvSpPr/>
            <p:nvPr/>
          </p:nvSpPr>
          <p:spPr>
            <a:xfrm>
              <a:off x="9037492" y="1854671"/>
              <a:ext cx="195732" cy="394062"/>
            </a:xfrm>
            <a:custGeom>
              <a:rect b="b" l="l" r="r" t="t"/>
              <a:pathLst>
                <a:path extrusionOk="0" h="21304" w="21575">
                  <a:moveTo>
                    <a:pt x="12686" y="17769"/>
                  </a:moveTo>
                  <a:cubicBezTo>
                    <a:pt x="11715" y="17784"/>
                    <a:pt x="11260" y="18875"/>
                    <a:pt x="11509" y="19054"/>
                  </a:cubicBezTo>
                  <a:cubicBezTo>
                    <a:pt x="11715" y="19200"/>
                    <a:pt x="13657" y="17755"/>
                    <a:pt x="12686" y="17769"/>
                  </a:cubicBezTo>
                  <a:close/>
                  <a:moveTo>
                    <a:pt x="21332" y="4929"/>
                  </a:moveTo>
                  <a:cubicBezTo>
                    <a:pt x="21086" y="4789"/>
                    <a:pt x="20593" y="4414"/>
                    <a:pt x="21002" y="4414"/>
                  </a:cubicBezTo>
                  <a:cubicBezTo>
                    <a:pt x="21414" y="4414"/>
                    <a:pt x="21578" y="3711"/>
                    <a:pt x="21086" y="3570"/>
                  </a:cubicBezTo>
                  <a:cubicBezTo>
                    <a:pt x="20593" y="3429"/>
                    <a:pt x="21086" y="2819"/>
                    <a:pt x="20673" y="2679"/>
                  </a:cubicBezTo>
                  <a:cubicBezTo>
                    <a:pt x="20263" y="2538"/>
                    <a:pt x="20510" y="2068"/>
                    <a:pt x="20593" y="1741"/>
                  </a:cubicBezTo>
                  <a:cubicBezTo>
                    <a:pt x="20673" y="1412"/>
                    <a:pt x="19030" y="1131"/>
                    <a:pt x="18127" y="896"/>
                  </a:cubicBezTo>
                  <a:cubicBezTo>
                    <a:pt x="17223" y="662"/>
                    <a:pt x="16812" y="287"/>
                    <a:pt x="16073" y="52"/>
                  </a:cubicBezTo>
                  <a:cubicBezTo>
                    <a:pt x="15334" y="-182"/>
                    <a:pt x="15087" y="427"/>
                    <a:pt x="15087" y="803"/>
                  </a:cubicBezTo>
                  <a:cubicBezTo>
                    <a:pt x="15087" y="1178"/>
                    <a:pt x="14429" y="1225"/>
                    <a:pt x="13936" y="990"/>
                  </a:cubicBezTo>
                  <a:cubicBezTo>
                    <a:pt x="13443" y="755"/>
                    <a:pt x="12868" y="990"/>
                    <a:pt x="12128" y="803"/>
                  </a:cubicBezTo>
                  <a:cubicBezTo>
                    <a:pt x="11388" y="614"/>
                    <a:pt x="11718" y="1225"/>
                    <a:pt x="11718" y="1506"/>
                  </a:cubicBezTo>
                  <a:cubicBezTo>
                    <a:pt x="11718" y="1787"/>
                    <a:pt x="10895" y="1787"/>
                    <a:pt x="10403" y="1787"/>
                  </a:cubicBezTo>
                  <a:cubicBezTo>
                    <a:pt x="9909" y="1787"/>
                    <a:pt x="9089" y="2022"/>
                    <a:pt x="9089" y="2350"/>
                  </a:cubicBezTo>
                  <a:cubicBezTo>
                    <a:pt x="9089" y="2678"/>
                    <a:pt x="8349" y="2866"/>
                    <a:pt x="8596" y="3054"/>
                  </a:cubicBezTo>
                  <a:cubicBezTo>
                    <a:pt x="8842" y="3241"/>
                    <a:pt x="8513" y="3429"/>
                    <a:pt x="8184" y="3570"/>
                  </a:cubicBezTo>
                  <a:cubicBezTo>
                    <a:pt x="7855" y="3710"/>
                    <a:pt x="7527" y="4179"/>
                    <a:pt x="7280" y="4320"/>
                  </a:cubicBezTo>
                  <a:cubicBezTo>
                    <a:pt x="7034" y="4460"/>
                    <a:pt x="7445" y="4695"/>
                    <a:pt x="6952" y="4883"/>
                  </a:cubicBezTo>
                  <a:cubicBezTo>
                    <a:pt x="6460" y="5070"/>
                    <a:pt x="5884" y="4929"/>
                    <a:pt x="5638" y="5070"/>
                  </a:cubicBezTo>
                  <a:cubicBezTo>
                    <a:pt x="5391" y="5211"/>
                    <a:pt x="5638" y="5539"/>
                    <a:pt x="5556" y="5962"/>
                  </a:cubicBezTo>
                  <a:cubicBezTo>
                    <a:pt x="5473" y="6383"/>
                    <a:pt x="4898" y="6852"/>
                    <a:pt x="4405" y="7227"/>
                  </a:cubicBezTo>
                  <a:cubicBezTo>
                    <a:pt x="3913" y="7603"/>
                    <a:pt x="4569" y="7697"/>
                    <a:pt x="4817" y="7742"/>
                  </a:cubicBezTo>
                  <a:cubicBezTo>
                    <a:pt x="5062" y="7790"/>
                    <a:pt x="5062" y="8024"/>
                    <a:pt x="4817" y="8305"/>
                  </a:cubicBezTo>
                  <a:cubicBezTo>
                    <a:pt x="4569" y="8588"/>
                    <a:pt x="3994" y="8400"/>
                    <a:pt x="3666" y="8354"/>
                  </a:cubicBezTo>
                  <a:cubicBezTo>
                    <a:pt x="3337" y="8305"/>
                    <a:pt x="2433" y="8541"/>
                    <a:pt x="1940" y="9009"/>
                  </a:cubicBezTo>
                  <a:cubicBezTo>
                    <a:pt x="1447" y="9479"/>
                    <a:pt x="1610" y="9759"/>
                    <a:pt x="1776" y="9994"/>
                  </a:cubicBezTo>
                  <a:cubicBezTo>
                    <a:pt x="1939" y="10229"/>
                    <a:pt x="1366" y="10511"/>
                    <a:pt x="1776" y="10980"/>
                  </a:cubicBezTo>
                  <a:cubicBezTo>
                    <a:pt x="2186" y="11448"/>
                    <a:pt x="1610" y="11543"/>
                    <a:pt x="1694" y="11918"/>
                  </a:cubicBezTo>
                  <a:cubicBezTo>
                    <a:pt x="1776" y="12292"/>
                    <a:pt x="2762" y="12246"/>
                    <a:pt x="2845" y="12620"/>
                  </a:cubicBezTo>
                  <a:cubicBezTo>
                    <a:pt x="2925" y="12996"/>
                    <a:pt x="2515" y="13136"/>
                    <a:pt x="2186" y="13136"/>
                  </a:cubicBezTo>
                  <a:cubicBezTo>
                    <a:pt x="1858" y="13136"/>
                    <a:pt x="1940" y="13512"/>
                    <a:pt x="2270" y="13605"/>
                  </a:cubicBezTo>
                  <a:cubicBezTo>
                    <a:pt x="2597" y="13699"/>
                    <a:pt x="2515" y="14355"/>
                    <a:pt x="2350" y="14544"/>
                  </a:cubicBezTo>
                  <a:cubicBezTo>
                    <a:pt x="2186" y="14731"/>
                    <a:pt x="1118" y="14544"/>
                    <a:pt x="1201" y="14777"/>
                  </a:cubicBezTo>
                  <a:cubicBezTo>
                    <a:pt x="1282" y="15012"/>
                    <a:pt x="954" y="15388"/>
                    <a:pt x="954" y="15575"/>
                  </a:cubicBezTo>
                  <a:cubicBezTo>
                    <a:pt x="954" y="15763"/>
                    <a:pt x="872" y="16373"/>
                    <a:pt x="543" y="16232"/>
                  </a:cubicBezTo>
                  <a:cubicBezTo>
                    <a:pt x="413" y="16176"/>
                    <a:pt x="206" y="16172"/>
                    <a:pt x="2" y="16188"/>
                  </a:cubicBezTo>
                  <a:cubicBezTo>
                    <a:pt x="4" y="16217"/>
                    <a:pt x="5" y="16246"/>
                    <a:pt x="2" y="16280"/>
                  </a:cubicBezTo>
                  <a:cubicBezTo>
                    <a:pt x="-22" y="16645"/>
                    <a:pt x="207" y="17010"/>
                    <a:pt x="769" y="17273"/>
                  </a:cubicBezTo>
                  <a:cubicBezTo>
                    <a:pt x="1332" y="17536"/>
                    <a:pt x="897" y="17929"/>
                    <a:pt x="1383" y="18295"/>
                  </a:cubicBezTo>
                  <a:cubicBezTo>
                    <a:pt x="1868" y="18660"/>
                    <a:pt x="1715" y="18923"/>
                    <a:pt x="2252" y="19185"/>
                  </a:cubicBezTo>
                  <a:cubicBezTo>
                    <a:pt x="2789" y="19448"/>
                    <a:pt x="2841" y="19594"/>
                    <a:pt x="2610" y="19930"/>
                  </a:cubicBezTo>
                  <a:cubicBezTo>
                    <a:pt x="2381" y="20266"/>
                    <a:pt x="3071" y="20177"/>
                    <a:pt x="3097" y="20382"/>
                  </a:cubicBezTo>
                  <a:cubicBezTo>
                    <a:pt x="3123" y="20586"/>
                    <a:pt x="2944" y="21009"/>
                    <a:pt x="3123" y="21214"/>
                  </a:cubicBezTo>
                  <a:cubicBezTo>
                    <a:pt x="3301" y="21418"/>
                    <a:pt x="3660" y="21214"/>
                    <a:pt x="4479" y="21199"/>
                  </a:cubicBezTo>
                  <a:cubicBezTo>
                    <a:pt x="5296" y="21185"/>
                    <a:pt x="5091" y="20893"/>
                    <a:pt x="5117" y="20615"/>
                  </a:cubicBezTo>
                  <a:cubicBezTo>
                    <a:pt x="5142" y="20338"/>
                    <a:pt x="5553" y="20470"/>
                    <a:pt x="5654" y="20294"/>
                  </a:cubicBezTo>
                  <a:cubicBezTo>
                    <a:pt x="5757" y="20119"/>
                    <a:pt x="6498" y="20075"/>
                    <a:pt x="7086" y="20221"/>
                  </a:cubicBezTo>
                  <a:cubicBezTo>
                    <a:pt x="7673" y="20367"/>
                    <a:pt x="7980" y="20119"/>
                    <a:pt x="8084" y="19768"/>
                  </a:cubicBezTo>
                  <a:cubicBezTo>
                    <a:pt x="8185" y="19418"/>
                    <a:pt x="8517" y="19843"/>
                    <a:pt x="8697" y="19914"/>
                  </a:cubicBezTo>
                  <a:cubicBezTo>
                    <a:pt x="8876" y="19988"/>
                    <a:pt x="9414" y="19375"/>
                    <a:pt x="9669" y="18981"/>
                  </a:cubicBezTo>
                  <a:cubicBezTo>
                    <a:pt x="9924" y="18586"/>
                    <a:pt x="9643" y="18660"/>
                    <a:pt x="9054" y="19039"/>
                  </a:cubicBezTo>
                  <a:cubicBezTo>
                    <a:pt x="8467" y="19418"/>
                    <a:pt x="8799" y="18660"/>
                    <a:pt x="9030" y="18353"/>
                  </a:cubicBezTo>
                  <a:cubicBezTo>
                    <a:pt x="9259" y="18046"/>
                    <a:pt x="9234" y="17156"/>
                    <a:pt x="9311" y="16952"/>
                  </a:cubicBezTo>
                  <a:cubicBezTo>
                    <a:pt x="9388" y="16747"/>
                    <a:pt x="9542" y="16441"/>
                    <a:pt x="10282" y="16353"/>
                  </a:cubicBezTo>
                  <a:cubicBezTo>
                    <a:pt x="11024" y="16266"/>
                    <a:pt x="11996" y="15740"/>
                    <a:pt x="11843" y="15522"/>
                  </a:cubicBezTo>
                  <a:cubicBezTo>
                    <a:pt x="11690" y="15303"/>
                    <a:pt x="12866" y="14938"/>
                    <a:pt x="12866" y="14719"/>
                  </a:cubicBezTo>
                  <a:cubicBezTo>
                    <a:pt x="12866" y="14500"/>
                    <a:pt x="11638" y="13828"/>
                    <a:pt x="11229" y="13683"/>
                  </a:cubicBezTo>
                  <a:cubicBezTo>
                    <a:pt x="10819" y="13537"/>
                    <a:pt x="9925" y="13653"/>
                    <a:pt x="10001" y="13493"/>
                  </a:cubicBezTo>
                  <a:cubicBezTo>
                    <a:pt x="10078" y="13332"/>
                    <a:pt x="9898" y="12705"/>
                    <a:pt x="9797" y="12383"/>
                  </a:cubicBezTo>
                  <a:cubicBezTo>
                    <a:pt x="9694" y="12062"/>
                    <a:pt x="10435" y="11727"/>
                    <a:pt x="10435" y="11420"/>
                  </a:cubicBezTo>
                  <a:cubicBezTo>
                    <a:pt x="10435" y="11114"/>
                    <a:pt x="10410" y="10763"/>
                    <a:pt x="10895" y="10661"/>
                  </a:cubicBezTo>
                  <a:cubicBezTo>
                    <a:pt x="11381" y="10559"/>
                    <a:pt x="11075" y="10297"/>
                    <a:pt x="11715" y="10209"/>
                  </a:cubicBezTo>
                  <a:cubicBezTo>
                    <a:pt x="12353" y="10121"/>
                    <a:pt x="12226" y="9595"/>
                    <a:pt x="12917" y="9435"/>
                  </a:cubicBezTo>
                  <a:cubicBezTo>
                    <a:pt x="13608" y="9275"/>
                    <a:pt x="13657" y="9143"/>
                    <a:pt x="14553" y="8895"/>
                  </a:cubicBezTo>
                  <a:cubicBezTo>
                    <a:pt x="15448" y="8646"/>
                    <a:pt x="16956" y="8063"/>
                    <a:pt x="17214" y="7756"/>
                  </a:cubicBezTo>
                  <a:cubicBezTo>
                    <a:pt x="17468" y="7450"/>
                    <a:pt x="16292" y="7128"/>
                    <a:pt x="17034" y="6807"/>
                  </a:cubicBezTo>
                  <a:cubicBezTo>
                    <a:pt x="17776" y="6487"/>
                    <a:pt x="17162" y="6121"/>
                    <a:pt x="17698" y="6005"/>
                  </a:cubicBezTo>
                  <a:cubicBezTo>
                    <a:pt x="18235" y="5888"/>
                    <a:pt x="18441" y="5728"/>
                    <a:pt x="18825" y="5494"/>
                  </a:cubicBezTo>
                  <a:cubicBezTo>
                    <a:pt x="19208" y="5261"/>
                    <a:pt x="19718" y="5480"/>
                    <a:pt x="20639" y="5392"/>
                  </a:cubicBezTo>
                  <a:cubicBezTo>
                    <a:pt x="20977" y="5360"/>
                    <a:pt x="21285" y="5376"/>
                    <a:pt x="21575" y="5416"/>
                  </a:cubicBezTo>
                  <a:cubicBezTo>
                    <a:pt x="21535" y="5184"/>
                    <a:pt x="21444" y="4994"/>
                    <a:pt x="21332" y="4929"/>
                  </a:cubicBezTo>
                  <a:close/>
                  <a:moveTo>
                    <a:pt x="21332" y="4929"/>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59" name="Google Shape;1159;p80"/>
            <p:cNvSpPr/>
            <p:nvPr/>
          </p:nvSpPr>
          <p:spPr>
            <a:xfrm>
              <a:off x="9193162" y="2142231"/>
              <a:ext cx="93860" cy="54584"/>
            </a:xfrm>
            <a:custGeom>
              <a:rect b="b" l="l" r="r" t="t"/>
              <a:pathLst>
                <a:path extrusionOk="0" h="20991" w="20721">
                  <a:moveTo>
                    <a:pt x="3268" y="7374"/>
                  </a:moveTo>
                  <a:cubicBezTo>
                    <a:pt x="3676" y="5820"/>
                    <a:pt x="333" y="6499"/>
                    <a:pt x="1084" y="7897"/>
                  </a:cubicBezTo>
                  <a:cubicBezTo>
                    <a:pt x="1643" y="8939"/>
                    <a:pt x="2863" y="8931"/>
                    <a:pt x="3268" y="7374"/>
                  </a:cubicBezTo>
                  <a:close/>
                  <a:moveTo>
                    <a:pt x="1743" y="10385"/>
                  </a:moveTo>
                  <a:cubicBezTo>
                    <a:pt x="-83" y="11427"/>
                    <a:pt x="-353" y="16590"/>
                    <a:pt x="374" y="16510"/>
                  </a:cubicBezTo>
                  <a:cubicBezTo>
                    <a:pt x="1287" y="16403"/>
                    <a:pt x="3371" y="12873"/>
                    <a:pt x="3931" y="11730"/>
                  </a:cubicBezTo>
                  <a:cubicBezTo>
                    <a:pt x="4488" y="10592"/>
                    <a:pt x="3573" y="9350"/>
                    <a:pt x="1743" y="10385"/>
                  </a:cubicBezTo>
                  <a:close/>
                  <a:moveTo>
                    <a:pt x="19726" y="5353"/>
                  </a:moveTo>
                  <a:cubicBezTo>
                    <a:pt x="20146" y="3496"/>
                    <a:pt x="21247" y="3185"/>
                    <a:pt x="20424" y="745"/>
                  </a:cubicBezTo>
                  <a:cubicBezTo>
                    <a:pt x="20269" y="1008"/>
                    <a:pt x="20047" y="1252"/>
                    <a:pt x="19675" y="1464"/>
                  </a:cubicBezTo>
                  <a:cubicBezTo>
                    <a:pt x="18201" y="2294"/>
                    <a:pt x="15000" y="-609"/>
                    <a:pt x="13172" y="118"/>
                  </a:cubicBezTo>
                  <a:cubicBezTo>
                    <a:pt x="11344" y="841"/>
                    <a:pt x="7638" y="841"/>
                    <a:pt x="6773" y="2705"/>
                  </a:cubicBezTo>
                  <a:cubicBezTo>
                    <a:pt x="5909" y="4574"/>
                    <a:pt x="3725" y="5093"/>
                    <a:pt x="4691" y="6755"/>
                  </a:cubicBezTo>
                  <a:cubicBezTo>
                    <a:pt x="5657" y="8416"/>
                    <a:pt x="4691" y="9247"/>
                    <a:pt x="5401" y="11219"/>
                  </a:cubicBezTo>
                  <a:cubicBezTo>
                    <a:pt x="6114" y="13188"/>
                    <a:pt x="6468" y="14019"/>
                    <a:pt x="7434" y="13599"/>
                  </a:cubicBezTo>
                  <a:cubicBezTo>
                    <a:pt x="8400" y="13188"/>
                    <a:pt x="9161" y="14222"/>
                    <a:pt x="8144" y="16403"/>
                  </a:cubicBezTo>
                  <a:cubicBezTo>
                    <a:pt x="8128" y="16447"/>
                    <a:pt x="8118" y="16479"/>
                    <a:pt x="8101" y="16518"/>
                  </a:cubicBezTo>
                  <a:cubicBezTo>
                    <a:pt x="9728" y="16207"/>
                    <a:pt x="11536" y="15995"/>
                    <a:pt x="11802" y="16403"/>
                  </a:cubicBezTo>
                  <a:cubicBezTo>
                    <a:pt x="12209" y="17026"/>
                    <a:pt x="14647" y="20967"/>
                    <a:pt x="15255" y="20552"/>
                  </a:cubicBezTo>
                  <a:cubicBezTo>
                    <a:pt x="15628" y="20296"/>
                    <a:pt x="17296" y="20668"/>
                    <a:pt x="18533" y="20991"/>
                  </a:cubicBezTo>
                  <a:cubicBezTo>
                    <a:pt x="18391" y="20216"/>
                    <a:pt x="18402" y="19486"/>
                    <a:pt x="18656" y="19046"/>
                  </a:cubicBezTo>
                  <a:cubicBezTo>
                    <a:pt x="19114" y="18272"/>
                    <a:pt x="20105" y="18272"/>
                    <a:pt x="19571" y="16710"/>
                  </a:cubicBezTo>
                  <a:cubicBezTo>
                    <a:pt x="19040" y="15153"/>
                    <a:pt x="18885" y="14849"/>
                    <a:pt x="18811" y="12976"/>
                  </a:cubicBezTo>
                  <a:cubicBezTo>
                    <a:pt x="18735" y="11111"/>
                    <a:pt x="18506" y="10177"/>
                    <a:pt x="18582" y="8931"/>
                  </a:cubicBezTo>
                  <a:cubicBezTo>
                    <a:pt x="18656" y="7685"/>
                    <a:pt x="19268" y="7374"/>
                    <a:pt x="19726" y="5353"/>
                  </a:cubicBezTo>
                  <a:close/>
                  <a:moveTo>
                    <a:pt x="19726" y="5353"/>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60" name="Google Shape;1160;p80"/>
            <p:cNvSpPr/>
            <p:nvPr/>
          </p:nvSpPr>
          <p:spPr>
            <a:xfrm>
              <a:off x="9376302" y="3303117"/>
              <a:ext cx="125909" cy="177062"/>
            </a:xfrm>
            <a:custGeom>
              <a:rect b="b" l="l" r="r" t="t"/>
              <a:pathLst>
                <a:path extrusionOk="0" h="21528" w="21600">
                  <a:moveTo>
                    <a:pt x="19081" y="4896"/>
                  </a:moveTo>
                  <a:lnTo>
                    <a:pt x="20318" y="3316"/>
                  </a:lnTo>
                  <a:lnTo>
                    <a:pt x="21600" y="1772"/>
                  </a:lnTo>
                  <a:cubicBezTo>
                    <a:pt x="20996" y="1883"/>
                    <a:pt x="20457" y="2002"/>
                    <a:pt x="20263" y="2083"/>
                  </a:cubicBezTo>
                  <a:cubicBezTo>
                    <a:pt x="19786" y="2277"/>
                    <a:pt x="19130" y="1983"/>
                    <a:pt x="18953" y="1642"/>
                  </a:cubicBezTo>
                  <a:cubicBezTo>
                    <a:pt x="18774" y="1299"/>
                    <a:pt x="17582" y="1593"/>
                    <a:pt x="16630" y="2032"/>
                  </a:cubicBezTo>
                  <a:cubicBezTo>
                    <a:pt x="15676" y="2473"/>
                    <a:pt x="15199" y="3403"/>
                    <a:pt x="14842" y="3206"/>
                  </a:cubicBezTo>
                  <a:cubicBezTo>
                    <a:pt x="14486" y="3012"/>
                    <a:pt x="12341" y="2767"/>
                    <a:pt x="11744" y="2767"/>
                  </a:cubicBezTo>
                  <a:cubicBezTo>
                    <a:pt x="11149" y="2767"/>
                    <a:pt x="9243" y="1740"/>
                    <a:pt x="8649" y="1299"/>
                  </a:cubicBezTo>
                  <a:cubicBezTo>
                    <a:pt x="8053" y="858"/>
                    <a:pt x="6326" y="1054"/>
                    <a:pt x="5909" y="858"/>
                  </a:cubicBezTo>
                  <a:cubicBezTo>
                    <a:pt x="5493" y="663"/>
                    <a:pt x="4658" y="516"/>
                    <a:pt x="4362" y="222"/>
                  </a:cubicBezTo>
                  <a:cubicBezTo>
                    <a:pt x="4062" y="-72"/>
                    <a:pt x="3349" y="-22"/>
                    <a:pt x="2751" y="75"/>
                  </a:cubicBezTo>
                  <a:cubicBezTo>
                    <a:pt x="2156" y="174"/>
                    <a:pt x="727" y="858"/>
                    <a:pt x="608" y="1251"/>
                  </a:cubicBezTo>
                  <a:cubicBezTo>
                    <a:pt x="572" y="1376"/>
                    <a:pt x="433" y="1495"/>
                    <a:pt x="266" y="1610"/>
                  </a:cubicBezTo>
                  <a:lnTo>
                    <a:pt x="1489" y="2525"/>
                  </a:lnTo>
                  <a:lnTo>
                    <a:pt x="1764" y="4105"/>
                  </a:lnTo>
                  <a:lnTo>
                    <a:pt x="2863" y="4896"/>
                  </a:lnTo>
                  <a:cubicBezTo>
                    <a:pt x="2863" y="4896"/>
                    <a:pt x="2863" y="5800"/>
                    <a:pt x="2727" y="6704"/>
                  </a:cubicBezTo>
                  <a:cubicBezTo>
                    <a:pt x="2589" y="7606"/>
                    <a:pt x="1628" y="8736"/>
                    <a:pt x="937" y="9301"/>
                  </a:cubicBezTo>
                  <a:cubicBezTo>
                    <a:pt x="735" y="9469"/>
                    <a:pt x="446" y="10004"/>
                    <a:pt x="142" y="10672"/>
                  </a:cubicBezTo>
                  <a:cubicBezTo>
                    <a:pt x="1194" y="10887"/>
                    <a:pt x="1978" y="11216"/>
                    <a:pt x="1918" y="11477"/>
                  </a:cubicBezTo>
                  <a:cubicBezTo>
                    <a:pt x="1800" y="12014"/>
                    <a:pt x="14" y="11770"/>
                    <a:pt x="14" y="12896"/>
                  </a:cubicBezTo>
                  <a:cubicBezTo>
                    <a:pt x="14" y="12971"/>
                    <a:pt x="6" y="13044"/>
                    <a:pt x="0" y="13118"/>
                  </a:cubicBezTo>
                  <a:lnTo>
                    <a:pt x="10147" y="17543"/>
                  </a:lnTo>
                  <a:lnTo>
                    <a:pt x="10011" y="18900"/>
                  </a:lnTo>
                  <a:cubicBezTo>
                    <a:pt x="10011" y="18900"/>
                    <a:pt x="12291" y="20269"/>
                    <a:pt x="14516" y="21528"/>
                  </a:cubicBezTo>
                  <a:cubicBezTo>
                    <a:pt x="15507" y="19460"/>
                    <a:pt x="16804" y="17160"/>
                    <a:pt x="17145" y="16728"/>
                  </a:cubicBezTo>
                  <a:cubicBezTo>
                    <a:pt x="17739" y="15978"/>
                    <a:pt x="18335" y="16109"/>
                    <a:pt x="18852" y="15587"/>
                  </a:cubicBezTo>
                  <a:cubicBezTo>
                    <a:pt x="19369" y="15064"/>
                    <a:pt x="19526" y="15848"/>
                    <a:pt x="20321" y="14803"/>
                  </a:cubicBezTo>
                  <a:cubicBezTo>
                    <a:pt x="20383" y="14724"/>
                    <a:pt x="20461" y="14630"/>
                    <a:pt x="20552" y="14534"/>
                  </a:cubicBezTo>
                  <a:lnTo>
                    <a:pt x="19220" y="12802"/>
                  </a:lnTo>
                  <a:cubicBezTo>
                    <a:pt x="19220" y="12802"/>
                    <a:pt x="19081" y="4896"/>
                    <a:pt x="19081" y="4896"/>
                  </a:cubicBezTo>
                  <a:close/>
                  <a:moveTo>
                    <a:pt x="19081" y="4896"/>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61" name="Google Shape;1161;p80"/>
            <p:cNvSpPr/>
            <p:nvPr/>
          </p:nvSpPr>
          <p:spPr>
            <a:xfrm>
              <a:off x="9312203" y="3313767"/>
              <a:ext cx="84702" cy="102510"/>
            </a:xfrm>
            <a:custGeom>
              <a:rect b="b" l="l" r="r" t="t"/>
              <a:pathLst>
                <a:path extrusionOk="0" h="21523" w="21600">
                  <a:moveTo>
                    <a:pt x="19982" y="4324"/>
                  </a:moveTo>
                  <a:lnTo>
                    <a:pt x="19577" y="1584"/>
                  </a:lnTo>
                  <a:lnTo>
                    <a:pt x="17777" y="0"/>
                  </a:lnTo>
                  <a:cubicBezTo>
                    <a:pt x="17246" y="431"/>
                    <a:pt x="16499" y="838"/>
                    <a:pt x="16440" y="1241"/>
                  </a:cubicBezTo>
                  <a:cubicBezTo>
                    <a:pt x="16350" y="1835"/>
                    <a:pt x="14687" y="1750"/>
                    <a:pt x="13985" y="1410"/>
                  </a:cubicBezTo>
                  <a:cubicBezTo>
                    <a:pt x="13285" y="1071"/>
                    <a:pt x="11442" y="1835"/>
                    <a:pt x="11091" y="2344"/>
                  </a:cubicBezTo>
                  <a:cubicBezTo>
                    <a:pt x="10740" y="2851"/>
                    <a:pt x="9512" y="1410"/>
                    <a:pt x="8636" y="1495"/>
                  </a:cubicBezTo>
                  <a:cubicBezTo>
                    <a:pt x="7759" y="1580"/>
                    <a:pt x="5655" y="2344"/>
                    <a:pt x="5655" y="2344"/>
                  </a:cubicBezTo>
                  <a:cubicBezTo>
                    <a:pt x="5655" y="2344"/>
                    <a:pt x="5304" y="4716"/>
                    <a:pt x="5304" y="5652"/>
                  </a:cubicBezTo>
                  <a:cubicBezTo>
                    <a:pt x="5304" y="6583"/>
                    <a:pt x="6620" y="6755"/>
                    <a:pt x="6620" y="7517"/>
                  </a:cubicBezTo>
                  <a:cubicBezTo>
                    <a:pt x="6620" y="8279"/>
                    <a:pt x="5567" y="8958"/>
                    <a:pt x="5479" y="9467"/>
                  </a:cubicBezTo>
                  <a:cubicBezTo>
                    <a:pt x="5392" y="9976"/>
                    <a:pt x="4692" y="10316"/>
                    <a:pt x="3814" y="10570"/>
                  </a:cubicBezTo>
                  <a:cubicBezTo>
                    <a:pt x="2939" y="10825"/>
                    <a:pt x="3024" y="12183"/>
                    <a:pt x="2324" y="12690"/>
                  </a:cubicBezTo>
                  <a:cubicBezTo>
                    <a:pt x="1620" y="13197"/>
                    <a:pt x="1798" y="14473"/>
                    <a:pt x="1357" y="15404"/>
                  </a:cubicBezTo>
                  <a:cubicBezTo>
                    <a:pt x="920" y="16335"/>
                    <a:pt x="657" y="17609"/>
                    <a:pt x="657" y="18710"/>
                  </a:cubicBezTo>
                  <a:cubicBezTo>
                    <a:pt x="657" y="19598"/>
                    <a:pt x="540" y="20845"/>
                    <a:pt x="0" y="21489"/>
                  </a:cubicBezTo>
                  <a:cubicBezTo>
                    <a:pt x="1121" y="21600"/>
                    <a:pt x="1409" y="21430"/>
                    <a:pt x="1971" y="21156"/>
                  </a:cubicBezTo>
                  <a:cubicBezTo>
                    <a:pt x="2781" y="20766"/>
                    <a:pt x="6019" y="19983"/>
                    <a:pt x="6019" y="19983"/>
                  </a:cubicBezTo>
                  <a:lnTo>
                    <a:pt x="9316" y="19724"/>
                  </a:lnTo>
                  <a:cubicBezTo>
                    <a:pt x="10047" y="17726"/>
                    <a:pt x="11132" y="15913"/>
                    <a:pt x="12318" y="15574"/>
                  </a:cubicBezTo>
                  <a:cubicBezTo>
                    <a:pt x="13857" y="15136"/>
                    <a:pt x="15950" y="15313"/>
                    <a:pt x="17595" y="15707"/>
                  </a:cubicBezTo>
                  <a:cubicBezTo>
                    <a:pt x="18042" y="14549"/>
                    <a:pt x="18468" y="13622"/>
                    <a:pt x="18765" y="13330"/>
                  </a:cubicBezTo>
                  <a:cubicBezTo>
                    <a:pt x="19782" y="12351"/>
                    <a:pt x="21197" y="10392"/>
                    <a:pt x="21400" y="8829"/>
                  </a:cubicBezTo>
                  <a:cubicBezTo>
                    <a:pt x="21600" y="7262"/>
                    <a:pt x="21600" y="5695"/>
                    <a:pt x="21600" y="5695"/>
                  </a:cubicBezTo>
                  <a:cubicBezTo>
                    <a:pt x="21600" y="5695"/>
                    <a:pt x="19982" y="4324"/>
                    <a:pt x="19982" y="4324"/>
                  </a:cubicBezTo>
                  <a:close/>
                  <a:moveTo>
                    <a:pt x="19982" y="4324"/>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62" name="Google Shape;1162;p80"/>
            <p:cNvSpPr/>
            <p:nvPr/>
          </p:nvSpPr>
          <p:spPr>
            <a:xfrm>
              <a:off x="9733425" y="2493691"/>
              <a:ext cx="272421" cy="187712"/>
            </a:xfrm>
            <a:custGeom>
              <a:rect b="b" l="l" r="r" t="t"/>
              <a:pathLst>
                <a:path extrusionOk="0" h="21600" w="21217">
                  <a:moveTo>
                    <a:pt x="21022" y="12132"/>
                  </a:moveTo>
                  <a:cubicBezTo>
                    <a:pt x="20444" y="11308"/>
                    <a:pt x="19432" y="10318"/>
                    <a:pt x="19336" y="10814"/>
                  </a:cubicBezTo>
                  <a:cubicBezTo>
                    <a:pt x="19239" y="11308"/>
                    <a:pt x="18612" y="11390"/>
                    <a:pt x="18372" y="10896"/>
                  </a:cubicBezTo>
                  <a:cubicBezTo>
                    <a:pt x="18131" y="10400"/>
                    <a:pt x="17938" y="9824"/>
                    <a:pt x="17215" y="10318"/>
                  </a:cubicBezTo>
                  <a:cubicBezTo>
                    <a:pt x="16493" y="10814"/>
                    <a:pt x="16011" y="11473"/>
                    <a:pt x="15962" y="11967"/>
                  </a:cubicBezTo>
                  <a:cubicBezTo>
                    <a:pt x="15915" y="12462"/>
                    <a:pt x="15433" y="12958"/>
                    <a:pt x="15384" y="12297"/>
                  </a:cubicBezTo>
                  <a:cubicBezTo>
                    <a:pt x="15335" y="11637"/>
                    <a:pt x="14759" y="11390"/>
                    <a:pt x="14373" y="11226"/>
                  </a:cubicBezTo>
                  <a:cubicBezTo>
                    <a:pt x="13987" y="11062"/>
                    <a:pt x="13361" y="11390"/>
                    <a:pt x="13313" y="10731"/>
                  </a:cubicBezTo>
                  <a:cubicBezTo>
                    <a:pt x="13265" y="10071"/>
                    <a:pt x="12686" y="9327"/>
                    <a:pt x="12638" y="8583"/>
                  </a:cubicBezTo>
                  <a:cubicBezTo>
                    <a:pt x="12590" y="7843"/>
                    <a:pt x="12734" y="6770"/>
                    <a:pt x="12349" y="6605"/>
                  </a:cubicBezTo>
                  <a:cubicBezTo>
                    <a:pt x="11963" y="6439"/>
                    <a:pt x="11722" y="5368"/>
                    <a:pt x="11386" y="5368"/>
                  </a:cubicBezTo>
                  <a:cubicBezTo>
                    <a:pt x="11048" y="5368"/>
                    <a:pt x="9169" y="5368"/>
                    <a:pt x="8928" y="5203"/>
                  </a:cubicBezTo>
                  <a:cubicBezTo>
                    <a:pt x="8687" y="5038"/>
                    <a:pt x="7434" y="5861"/>
                    <a:pt x="7337" y="5368"/>
                  </a:cubicBezTo>
                  <a:cubicBezTo>
                    <a:pt x="7260" y="4966"/>
                    <a:pt x="6390" y="3375"/>
                    <a:pt x="5910" y="2697"/>
                  </a:cubicBezTo>
                  <a:cubicBezTo>
                    <a:pt x="5858" y="3038"/>
                    <a:pt x="5749" y="3356"/>
                    <a:pt x="5549" y="3602"/>
                  </a:cubicBezTo>
                  <a:cubicBezTo>
                    <a:pt x="4646" y="4714"/>
                    <a:pt x="3781" y="4528"/>
                    <a:pt x="4070" y="3168"/>
                  </a:cubicBezTo>
                  <a:cubicBezTo>
                    <a:pt x="4359" y="1810"/>
                    <a:pt x="4394" y="202"/>
                    <a:pt x="3926" y="202"/>
                  </a:cubicBezTo>
                  <a:cubicBezTo>
                    <a:pt x="3456" y="202"/>
                    <a:pt x="3781" y="3045"/>
                    <a:pt x="3421" y="3231"/>
                  </a:cubicBezTo>
                  <a:cubicBezTo>
                    <a:pt x="3100" y="3395"/>
                    <a:pt x="2977" y="1168"/>
                    <a:pt x="3246" y="0"/>
                  </a:cubicBezTo>
                  <a:lnTo>
                    <a:pt x="158" y="1408"/>
                  </a:lnTo>
                  <a:lnTo>
                    <a:pt x="14" y="10648"/>
                  </a:lnTo>
                  <a:cubicBezTo>
                    <a:pt x="14" y="10648"/>
                    <a:pt x="6" y="10656"/>
                    <a:pt x="0" y="10667"/>
                  </a:cubicBezTo>
                  <a:cubicBezTo>
                    <a:pt x="289" y="10907"/>
                    <a:pt x="624" y="10983"/>
                    <a:pt x="859" y="11015"/>
                  </a:cubicBezTo>
                  <a:cubicBezTo>
                    <a:pt x="1328" y="11077"/>
                    <a:pt x="1291" y="10461"/>
                    <a:pt x="1291" y="10026"/>
                  </a:cubicBezTo>
                  <a:cubicBezTo>
                    <a:pt x="1291" y="9595"/>
                    <a:pt x="1797" y="8853"/>
                    <a:pt x="2158" y="8915"/>
                  </a:cubicBezTo>
                  <a:cubicBezTo>
                    <a:pt x="2518" y="8977"/>
                    <a:pt x="2482" y="8111"/>
                    <a:pt x="2591" y="8111"/>
                  </a:cubicBezTo>
                  <a:cubicBezTo>
                    <a:pt x="2699" y="8111"/>
                    <a:pt x="2988" y="7988"/>
                    <a:pt x="3096" y="7680"/>
                  </a:cubicBezTo>
                  <a:cubicBezTo>
                    <a:pt x="3203" y="7369"/>
                    <a:pt x="3781" y="7739"/>
                    <a:pt x="3962" y="8051"/>
                  </a:cubicBezTo>
                  <a:cubicBezTo>
                    <a:pt x="4142" y="8359"/>
                    <a:pt x="4575" y="8481"/>
                    <a:pt x="4900" y="8606"/>
                  </a:cubicBezTo>
                  <a:cubicBezTo>
                    <a:pt x="5224" y="8730"/>
                    <a:pt x="5333" y="10461"/>
                    <a:pt x="5333" y="10831"/>
                  </a:cubicBezTo>
                  <a:cubicBezTo>
                    <a:pt x="5333" y="11201"/>
                    <a:pt x="6884" y="11140"/>
                    <a:pt x="7138" y="11201"/>
                  </a:cubicBezTo>
                  <a:cubicBezTo>
                    <a:pt x="7390" y="11263"/>
                    <a:pt x="7390" y="12003"/>
                    <a:pt x="7642" y="12560"/>
                  </a:cubicBezTo>
                  <a:cubicBezTo>
                    <a:pt x="7895" y="13115"/>
                    <a:pt x="8075" y="13857"/>
                    <a:pt x="8183" y="14290"/>
                  </a:cubicBezTo>
                  <a:cubicBezTo>
                    <a:pt x="8291" y="14723"/>
                    <a:pt x="9194" y="15280"/>
                    <a:pt x="9411" y="15835"/>
                  </a:cubicBezTo>
                  <a:cubicBezTo>
                    <a:pt x="9627" y="16391"/>
                    <a:pt x="10312" y="16947"/>
                    <a:pt x="10817" y="17256"/>
                  </a:cubicBezTo>
                  <a:cubicBezTo>
                    <a:pt x="11323" y="17566"/>
                    <a:pt x="11792" y="18739"/>
                    <a:pt x="12081" y="18677"/>
                  </a:cubicBezTo>
                  <a:cubicBezTo>
                    <a:pt x="12370" y="18615"/>
                    <a:pt x="13163" y="19294"/>
                    <a:pt x="13163" y="19294"/>
                  </a:cubicBezTo>
                  <a:lnTo>
                    <a:pt x="13256" y="20671"/>
                  </a:lnTo>
                  <a:cubicBezTo>
                    <a:pt x="13290" y="20661"/>
                    <a:pt x="13325" y="20651"/>
                    <a:pt x="13361" y="20630"/>
                  </a:cubicBezTo>
                  <a:cubicBezTo>
                    <a:pt x="13793" y="20383"/>
                    <a:pt x="14035" y="21208"/>
                    <a:pt x="14373" y="21208"/>
                  </a:cubicBezTo>
                  <a:cubicBezTo>
                    <a:pt x="14514" y="21208"/>
                    <a:pt x="14691" y="21412"/>
                    <a:pt x="14861" y="21600"/>
                  </a:cubicBezTo>
                  <a:cubicBezTo>
                    <a:pt x="14837" y="20389"/>
                    <a:pt x="15087" y="19789"/>
                    <a:pt x="15364" y="19418"/>
                  </a:cubicBezTo>
                  <a:cubicBezTo>
                    <a:pt x="15690" y="18986"/>
                    <a:pt x="15148" y="18245"/>
                    <a:pt x="15221" y="17564"/>
                  </a:cubicBezTo>
                  <a:cubicBezTo>
                    <a:pt x="15292" y="16885"/>
                    <a:pt x="14391" y="16514"/>
                    <a:pt x="14462" y="15959"/>
                  </a:cubicBezTo>
                  <a:cubicBezTo>
                    <a:pt x="14534" y="15402"/>
                    <a:pt x="15292" y="15464"/>
                    <a:pt x="15617" y="15217"/>
                  </a:cubicBezTo>
                  <a:cubicBezTo>
                    <a:pt x="15942" y="14972"/>
                    <a:pt x="15690" y="14043"/>
                    <a:pt x="16015" y="14043"/>
                  </a:cubicBezTo>
                  <a:cubicBezTo>
                    <a:pt x="16339" y="14043"/>
                    <a:pt x="16483" y="13486"/>
                    <a:pt x="16591" y="12931"/>
                  </a:cubicBezTo>
                  <a:cubicBezTo>
                    <a:pt x="16699" y="12373"/>
                    <a:pt x="17240" y="12931"/>
                    <a:pt x="17529" y="12560"/>
                  </a:cubicBezTo>
                  <a:cubicBezTo>
                    <a:pt x="17818" y="12189"/>
                    <a:pt x="18252" y="11943"/>
                    <a:pt x="18359" y="12251"/>
                  </a:cubicBezTo>
                  <a:cubicBezTo>
                    <a:pt x="18445" y="12495"/>
                    <a:pt x="18087" y="13530"/>
                    <a:pt x="17929" y="13967"/>
                  </a:cubicBezTo>
                  <a:cubicBezTo>
                    <a:pt x="18432" y="13941"/>
                    <a:pt x="19189" y="13786"/>
                    <a:pt x="19336" y="13536"/>
                  </a:cubicBezTo>
                  <a:cubicBezTo>
                    <a:pt x="19529" y="13206"/>
                    <a:pt x="20251" y="14030"/>
                    <a:pt x="20492" y="13206"/>
                  </a:cubicBezTo>
                  <a:cubicBezTo>
                    <a:pt x="20733" y="12380"/>
                    <a:pt x="21600" y="12958"/>
                    <a:pt x="21022" y="12132"/>
                  </a:cubicBezTo>
                  <a:close/>
                  <a:moveTo>
                    <a:pt x="21022" y="12132"/>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63" name="Google Shape;1163;p80"/>
            <p:cNvSpPr/>
            <p:nvPr/>
          </p:nvSpPr>
          <p:spPr>
            <a:xfrm>
              <a:off x="8936765" y="1439309"/>
              <a:ext cx="404054" cy="745523"/>
            </a:xfrm>
            <a:custGeom>
              <a:rect b="b" l="l" r="r" t="t"/>
              <a:pathLst>
                <a:path extrusionOk="0" h="21527" w="21448">
                  <a:moveTo>
                    <a:pt x="11028" y="574"/>
                  </a:moveTo>
                  <a:cubicBezTo>
                    <a:pt x="11194" y="656"/>
                    <a:pt x="10754" y="658"/>
                    <a:pt x="10935" y="773"/>
                  </a:cubicBezTo>
                  <a:cubicBezTo>
                    <a:pt x="11490" y="1124"/>
                    <a:pt x="13672" y="726"/>
                    <a:pt x="13968" y="832"/>
                  </a:cubicBezTo>
                  <a:cubicBezTo>
                    <a:pt x="14264" y="937"/>
                    <a:pt x="12138" y="1065"/>
                    <a:pt x="12230" y="1206"/>
                  </a:cubicBezTo>
                  <a:cubicBezTo>
                    <a:pt x="12322" y="1346"/>
                    <a:pt x="14061" y="1463"/>
                    <a:pt x="14190" y="1370"/>
                  </a:cubicBezTo>
                  <a:cubicBezTo>
                    <a:pt x="14320" y="1276"/>
                    <a:pt x="14616" y="1556"/>
                    <a:pt x="15189" y="1580"/>
                  </a:cubicBezTo>
                  <a:cubicBezTo>
                    <a:pt x="15762" y="1603"/>
                    <a:pt x="15706" y="1440"/>
                    <a:pt x="16132" y="1428"/>
                  </a:cubicBezTo>
                  <a:cubicBezTo>
                    <a:pt x="16557" y="1416"/>
                    <a:pt x="17186" y="1288"/>
                    <a:pt x="17204" y="1135"/>
                  </a:cubicBezTo>
                  <a:cubicBezTo>
                    <a:pt x="17223" y="983"/>
                    <a:pt x="18462" y="796"/>
                    <a:pt x="18351" y="539"/>
                  </a:cubicBezTo>
                  <a:cubicBezTo>
                    <a:pt x="18240" y="282"/>
                    <a:pt x="17039" y="457"/>
                    <a:pt x="16705" y="352"/>
                  </a:cubicBezTo>
                  <a:cubicBezTo>
                    <a:pt x="16372" y="247"/>
                    <a:pt x="15595" y="106"/>
                    <a:pt x="15466" y="270"/>
                  </a:cubicBezTo>
                  <a:cubicBezTo>
                    <a:pt x="15337" y="434"/>
                    <a:pt x="15115" y="481"/>
                    <a:pt x="15004" y="410"/>
                  </a:cubicBezTo>
                  <a:cubicBezTo>
                    <a:pt x="14893" y="340"/>
                    <a:pt x="15059" y="-34"/>
                    <a:pt x="14523" y="71"/>
                  </a:cubicBezTo>
                  <a:cubicBezTo>
                    <a:pt x="13987" y="177"/>
                    <a:pt x="14486" y="539"/>
                    <a:pt x="14375" y="586"/>
                  </a:cubicBezTo>
                  <a:cubicBezTo>
                    <a:pt x="14264" y="633"/>
                    <a:pt x="13746" y="516"/>
                    <a:pt x="13709" y="352"/>
                  </a:cubicBezTo>
                  <a:cubicBezTo>
                    <a:pt x="13672" y="188"/>
                    <a:pt x="13099" y="527"/>
                    <a:pt x="13025" y="329"/>
                  </a:cubicBezTo>
                  <a:cubicBezTo>
                    <a:pt x="12951" y="130"/>
                    <a:pt x="12267" y="-10"/>
                    <a:pt x="12119" y="1"/>
                  </a:cubicBezTo>
                  <a:cubicBezTo>
                    <a:pt x="11971" y="13"/>
                    <a:pt x="12267" y="141"/>
                    <a:pt x="12174" y="235"/>
                  </a:cubicBezTo>
                  <a:cubicBezTo>
                    <a:pt x="12082" y="329"/>
                    <a:pt x="11712" y="141"/>
                    <a:pt x="11564" y="130"/>
                  </a:cubicBezTo>
                  <a:cubicBezTo>
                    <a:pt x="11416" y="118"/>
                    <a:pt x="11656" y="329"/>
                    <a:pt x="11583" y="422"/>
                  </a:cubicBezTo>
                  <a:cubicBezTo>
                    <a:pt x="11509" y="516"/>
                    <a:pt x="11213" y="141"/>
                    <a:pt x="10954" y="141"/>
                  </a:cubicBezTo>
                  <a:cubicBezTo>
                    <a:pt x="10695" y="141"/>
                    <a:pt x="10787" y="329"/>
                    <a:pt x="10603" y="340"/>
                  </a:cubicBezTo>
                  <a:cubicBezTo>
                    <a:pt x="10418" y="352"/>
                    <a:pt x="10861" y="492"/>
                    <a:pt x="11028" y="574"/>
                  </a:cubicBezTo>
                  <a:close/>
                  <a:moveTo>
                    <a:pt x="5148" y="2469"/>
                  </a:moveTo>
                  <a:cubicBezTo>
                    <a:pt x="5369" y="2504"/>
                    <a:pt x="5535" y="2738"/>
                    <a:pt x="5739" y="2726"/>
                  </a:cubicBezTo>
                  <a:cubicBezTo>
                    <a:pt x="5831" y="2721"/>
                    <a:pt x="5425" y="2434"/>
                    <a:pt x="5184" y="2270"/>
                  </a:cubicBezTo>
                  <a:cubicBezTo>
                    <a:pt x="4944" y="2106"/>
                    <a:pt x="4962" y="1942"/>
                    <a:pt x="4630" y="2001"/>
                  </a:cubicBezTo>
                  <a:cubicBezTo>
                    <a:pt x="4297" y="2059"/>
                    <a:pt x="4925" y="2434"/>
                    <a:pt x="5148" y="2469"/>
                  </a:cubicBezTo>
                  <a:close/>
                  <a:moveTo>
                    <a:pt x="5905" y="1522"/>
                  </a:moveTo>
                  <a:cubicBezTo>
                    <a:pt x="6257" y="1568"/>
                    <a:pt x="5535" y="1814"/>
                    <a:pt x="5425" y="2036"/>
                  </a:cubicBezTo>
                  <a:cubicBezTo>
                    <a:pt x="5314" y="2258"/>
                    <a:pt x="5979" y="2457"/>
                    <a:pt x="6257" y="2621"/>
                  </a:cubicBezTo>
                  <a:cubicBezTo>
                    <a:pt x="6534" y="2784"/>
                    <a:pt x="7200" y="2761"/>
                    <a:pt x="7440" y="2668"/>
                  </a:cubicBezTo>
                  <a:cubicBezTo>
                    <a:pt x="7681" y="2574"/>
                    <a:pt x="7607" y="2246"/>
                    <a:pt x="7921" y="2258"/>
                  </a:cubicBezTo>
                  <a:cubicBezTo>
                    <a:pt x="8236" y="2270"/>
                    <a:pt x="8069" y="2083"/>
                    <a:pt x="8328" y="2024"/>
                  </a:cubicBezTo>
                  <a:cubicBezTo>
                    <a:pt x="8587" y="1966"/>
                    <a:pt x="8624" y="2176"/>
                    <a:pt x="8402" y="2340"/>
                  </a:cubicBezTo>
                  <a:cubicBezTo>
                    <a:pt x="8181" y="2504"/>
                    <a:pt x="8790" y="2492"/>
                    <a:pt x="9123" y="2293"/>
                  </a:cubicBezTo>
                  <a:cubicBezTo>
                    <a:pt x="9456" y="2094"/>
                    <a:pt x="9530" y="2282"/>
                    <a:pt x="9456" y="2469"/>
                  </a:cubicBezTo>
                  <a:cubicBezTo>
                    <a:pt x="9382" y="2656"/>
                    <a:pt x="8698" y="2551"/>
                    <a:pt x="8457" y="2761"/>
                  </a:cubicBezTo>
                  <a:cubicBezTo>
                    <a:pt x="8218" y="2972"/>
                    <a:pt x="7478" y="2808"/>
                    <a:pt x="7145" y="3042"/>
                  </a:cubicBezTo>
                  <a:cubicBezTo>
                    <a:pt x="6812" y="3276"/>
                    <a:pt x="7440" y="3287"/>
                    <a:pt x="7902" y="3229"/>
                  </a:cubicBezTo>
                  <a:cubicBezTo>
                    <a:pt x="8365" y="3171"/>
                    <a:pt x="9234" y="3135"/>
                    <a:pt x="9567" y="3182"/>
                  </a:cubicBezTo>
                  <a:cubicBezTo>
                    <a:pt x="9900" y="3229"/>
                    <a:pt x="9364" y="3299"/>
                    <a:pt x="8808" y="3299"/>
                  </a:cubicBezTo>
                  <a:cubicBezTo>
                    <a:pt x="8254" y="3299"/>
                    <a:pt x="8069" y="3404"/>
                    <a:pt x="8088" y="3498"/>
                  </a:cubicBezTo>
                  <a:cubicBezTo>
                    <a:pt x="8107" y="3591"/>
                    <a:pt x="7311" y="3393"/>
                    <a:pt x="7274" y="3603"/>
                  </a:cubicBezTo>
                  <a:cubicBezTo>
                    <a:pt x="7237" y="3814"/>
                    <a:pt x="8014" y="3896"/>
                    <a:pt x="8107" y="4024"/>
                  </a:cubicBezTo>
                  <a:cubicBezTo>
                    <a:pt x="8199" y="4153"/>
                    <a:pt x="8716" y="4036"/>
                    <a:pt x="8919" y="4083"/>
                  </a:cubicBezTo>
                  <a:cubicBezTo>
                    <a:pt x="9123" y="4129"/>
                    <a:pt x="8587" y="4223"/>
                    <a:pt x="8513" y="4281"/>
                  </a:cubicBezTo>
                  <a:cubicBezTo>
                    <a:pt x="8439" y="4340"/>
                    <a:pt x="9087" y="4422"/>
                    <a:pt x="9197" y="4539"/>
                  </a:cubicBezTo>
                  <a:cubicBezTo>
                    <a:pt x="9308" y="4656"/>
                    <a:pt x="9770" y="4597"/>
                    <a:pt x="9751" y="4433"/>
                  </a:cubicBezTo>
                  <a:cubicBezTo>
                    <a:pt x="9729" y="4230"/>
                    <a:pt x="10159" y="3615"/>
                    <a:pt x="10713" y="3486"/>
                  </a:cubicBezTo>
                  <a:cubicBezTo>
                    <a:pt x="11269" y="3357"/>
                    <a:pt x="10954" y="3240"/>
                    <a:pt x="11028" y="3042"/>
                  </a:cubicBezTo>
                  <a:cubicBezTo>
                    <a:pt x="11102" y="2843"/>
                    <a:pt x="11545" y="3007"/>
                    <a:pt x="11416" y="2843"/>
                  </a:cubicBezTo>
                  <a:cubicBezTo>
                    <a:pt x="11287" y="2679"/>
                    <a:pt x="11361" y="2609"/>
                    <a:pt x="11712" y="2399"/>
                  </a:cubicBezTo>
                  <a:cubicBezTo>
                    <a:pt x="12064" y="2188"/>
                    <a:pt x="12286" y="2340"/>
                    <a:pt x="12711" y="2211"/>
                  </a:cubicBezTo>
                  <a:cubicBezTo>
                    <a:pt x="13136" y="2083"/>
                    <a:pt x="13340" y="2305"/>
                    <a:pt x="12877" y="2328"/>
                  </a:cubicBezTo>
                  <a:cubicBezTo>
                    <a:pt x="12472" y="2349"/>
                    <a:pt x="12673" y="2644"/>
                    <a:pt x="13007" y="2726"/>
                  </a:cubicBezTo>
                  <a:cubicBezTo>
                    <a:pt x="13340" y="2808"/>
                    <a:pt x="13044" y="2878"/>
                    <a:pt x="13302" y="2913"/>
                  </a:cubicBezTo>
                  <a:cubicBezTo>
                    <a:pt x="13561" y="2948"/>
                    <a:pt x="13487" y="3194"/>
                    <a:pt x="13154" y="3416"/>
                  </a:cubicBezTo>
                  <a:cubicBezTo>
                    <a:pt x="12822" y="3638"/>
                    <a:pt x="13247" y="3685"/>
                    <a:pt x="13950" y="3521"/>
                  </a:cubicBezTo>
                  <a:cubicBezTo>
                    <a:pt x="14652" y="3357"/>
                    <a:pt x="14209" y="3662"/>
                    <a:pt x="14412" y="3790"/>
                  </a:cubicBezTo>
                  <a:cubicBezTo>
                    <a:pt x="14616" y="3919"/>
                    <a:pt x="15170" y="3697"/>
                    <a:pt x="15466" y="3475"/>
                  </a:cubicBezTo>
                  <a:cubicBezTo>
                    <a:pt x="15762" y="3252"/>
                    <a:pt x="16205" y="3289"/>
                    <a:pt x="16187" y="3171"/>
                  </a:cubicBezTo>
                  <a:cubicBezTo>
                    <a:pt x="16169" y="3042"/>
                    <a:pt x="15855" y="3007"/>
                    <a:pt x="15595" y="3077"/>
                  </a:cubicBezTo>
                  <a:cubicBezTo>
                    <a:pt x="15337" y="3147"/>
                    <a:pt x="14689" y="3100"/>
                    <a:pt x="14911" y="2972"/>
                  </a:cubicBezTo>
                  <a:cubicBezTo>
                    <a:pt x="15134" y="2843"/>
                    <a:pt x="15096" y="2738"/>
                    <a:pt x="14763" y="2761"/>
                  </a:cubicBezTo>
                  <a:cubicBezTo>
                    <a:pt x="14431" y="2784"/>
                    <a:pt x="13839" y="2679"/>
                    <a:pt x="14117" y="2609"/>
                  </a:cubicBezTo>
                  <a:cubicBezTo>
                    <a:pt x="14393" y="2539"/>
                    <a:pt x="13913" y="2305"/>
                    <a:pt x="13654" y="2317"/>
                  </a:cubicBezTo>
                  <a:cubicBezTo>
                    <a:pt x="13395" y="2328"/>
                    <a:pt x="13469" y="2141"/>
                    <a:pt x="13487" y="2013"/>
                  </a:cubicBezTo>
                  <a:cubicBezTo>
                    <a:pt x="13506" y="1884"/>
                    <a:pt x="12748" y="1825"/>
                    <a:pt x="12895" y="1779"/>
                  </a:cubicBezTo>
                  <a:cubicBezTo>
                    <a:pt x="13044" y="1732"/>
                    <a:pt x="12581" y="1627"/>
                    <a:pt x="12470" y="1720"/>
                  </a:cubicBezTo>
                  <a:cubicBezTo>
                    <a:pt x="12359" y="1814"/>
                    <a:pt x="12138" y="1790"/>
                    <a:pt x="12138" y="1650"/>
                  </a:cubicBezTo>
                  <a:cubicBezTo>
                    <a:pt x="12138" y="1510"/>
                    <a:pt x="11583" y="1545"/>
                    <a:pt x="11361" y="1556"/>
                  </a:cubicBezTo>
                  <a:cubicBezTo>
                    <a:pt x="11139" y="1568"/>
                    <a:pt x="11250" y="1252"/>
                    <a:pt x="11028" y="1147"/>
                  </a:cubicBezTo>
                  <a:cubicBezTo>
                    <a:pt x="10806" y="1042"/>
                    <a:pt x="10510" y="1358"/>
                    <a:pt x="10344" y="1334"/>
                  </a:cubicBezTo>
                  <a:cubicBezTo>
                    <a:pt x="10177" y="1311"/>
                    <a:pt x="10473" y="1100"/>
                    <a:pt x="10565" y="960"/>
                  </a:cubicBezTo>
                  <a:cubicBezTo>
                    <a:pt x="10658" y="820"/>
                    <a:pt x="9789" y="633"/>
                    <a:pt x="9696" y="773"/>
                  </a:cubicBezTo>
                  <a:cubicBezTo>
                    <a:pt x="9604" y="913"/>
                    <a:pt x="9437" y="562"/>
                    <a:pt x="9253" y="527"/>
                  </a:cubicBezTo>
                  <a:cubicBezTo>
                    <a:pt x="9068" y="492"/>
                    <a:pt x="9216" y="761"/>
                    <a:pt x="9049" y="785"/>
                  </a:cubicBezTo>
                  <a:cubicBezTo>
                    <a:pt x="8883" y="808"/>
                    <a:pt x="8661" y="913"/>
                    <a:pt x="8938" y="1030"/>
                  </a:cubicBezTo>
                  <a:cubicBezTo>
                    <a:pt x="9216" y="1147"/>
                    <a:pt x="9493" y="1732"/>
                    <a:pt x="9456" y="1825"/>
                  </a:cubicBezTo>
                  <a:cubicBezTo>
                    <a:pt x="9419" y="1919"/>
                    <a:pt x="8568" y="1405"/>
                    <a:pt x="8532" y="1159"/>
                  </a:cubicBezTo>
                  <a:cubicBezTo>
                    <a:pt x="8494" y="913"/>
                    <a:pt x="8069" y="714"/>
                    <a:pt x="7958" y="890"/>
                  </a:cubicBezTo>
                  <a:cubicBezTo>
                    <a:pt x="7847" y="1065"/>
                    <a:pt x="7533" y="1135"/>
                    <a:pt x="7625" y="1311"/>
                  </a:cubicBezTo>
                  <a:cubicBezTo>
                    <a:pt x="7718" y="1486"/>
                    <a:pt x="7404" y="1545"/>
                    <a:pt x="7404" y="1405"/>
                  </a:cubicBezTo>
                  <a:cubicBezTo>
                    <a:pt x="7404" y="1264"/>
                    <a:pt x="6941" y="1100"/>
                    <a:pt x="6774" y="1089"/>
                  </a:cubicBezTo>
                  <a:cubicBezTo>
                    <a:pt x="6609" y="1077"/>
                    <a:pt x="7200" y="1007"/>
                    <a:pt x="7478" y="925"/>
                  </a:cubicBezTo>
                  <a:cubicBezTo>
                    <a:pt x="7754" y="843"/>
                    <a:pt x="7237" y="726"/>
                    <a:pt x="6997" y="820"/>
                  </a:cubicBezTo>
                  <a:cubicBezTo>
                    <a:pt x="6756" y="913"/>
                    <a:pt x="6442" y="761"/>
                    <a:pt x="6294" y="890"/>
                  </a:cubicBezTo>
                  <a:cubicBezTo>
                    <a:pt x="6146" y="1019"/>
                    <a:pt x="5961" y="890"/>
                    <a:pt x="5702" y="855"/>
                  </a:cubicBezTo>
                  <a:cubicBezTo>
                    <a:pt x="5443" y="820"/>
                    <a:pt x="5221" y="1089"/>
                    <a:pt x="5036" y="1042"/>
                  </a:cubicBezTo>
                  <a:cubicBezTo>
                    <a:pt x="4851" y="995"/>
                    <a:pt x="4741" y="1276"/>
                    <a:pt x="5036" y="1568"/>
                  </a:cubicBezTo>
                  <a:cubicBezTo>
                    <a:pt x="5332" y="1861"/>
                    <a:pt x="5554" y="1475"/>
                    <a:pt x="5905" y="1522"/>
                  </a:cubicBezTo>
                  <a:close/>
                  <a:moveTo>
                    <a:pt x="20817" y="11517"/>
                  </a:moveTo>
                  <a:cubicBezTo>
                    <a:pt x="20768" y="11634"/>
                    <a:pt x="20435" y="11610"/>
                    <a:pt x="20447" y="11493"/>
                  </a:cubicBezTo>
                  <a:cubicBezTo>
                    <a:pt x="20459" y="11377"/>
                    <a:pt x="19930" y="11283"/>
                    <a:pt x="19905" y="11228"/>
                  </a:cubicBezTo>
                  <a:cubicBezTo>
                    <a:pt x="19880" y="11174"/>
                    <a:pt x="20127" y="11182"/>
                    <a:pt x="20324" y="11251"/>
                  </a:cubicBezTo>
                  <a:cubicBezTo>
                    <a:pt x="20521" y="11322"/>
                    <a:pt x="20657" y="11275"/>
                    <a:pt x="20878" y="11143"/>
                  </a:cubicBezTo>
                  <a:cubicBezTo>
                    <a:pt x="21101" y="11010"/>
                    <a:pt x="21409" y="11119"/>
                    <a:pt x="21446" y="11002"/>
                  </a:cubicBezTo>
                  <a:cubicBezTo>
                    <a:pt x="21483" y="10885"/>
                    <a:pt x="21088" y="10807"/>
                    <a:pt x="21014" y="10737"/>
                  </a:cubicBezTo>
                  <a:cubicBezTo>
                    <a:pt x="20940" y="10667"/>
                    <a:pt x="20657" y="10573"/>
                    <a:pt x="20386" y="10604"/>
                  </a:cubicBezTo>
                  <a:cubicBezTo>
                    <a:pt x="20115" y="10636"/>
                    <a:pt x="20102" y="10565"/>
                    <a:pt x="19942" y="10472"/>
                  </a:cubicBezTo>
                  <a:cubicBezTo>
                    <a:pt x="19781" y="10378"/>
                    <a:pt x="19289" y="10535"/>
                    <a:pt x="19289" y="10753"/>
                  </a:cubicBezTo>
                  <a:cubicBezTo>
                    <a:pt x="19289" y="10971"/>
                    <a:pt x="18980" y="10916"/>
                    <a:pt x="19091" y="10799"/>
                  </a:cubicBezTo>
                  <a:cubicBezTo>
                    <a:pt x="19202" y="10682"/>
                    <a:pt x="18943" y="10542"/>
                    <a:pt x="19190" y="10503"/>
                  </a:cubicBezTo>
                  <a:cubicBezTo>
                    <a:pt x="19437" y="10464"/>
                    <a:pt x="19300" y="10230"/>
                    <a:pt x="18844" y="10207"/>
                  </a:cubicBezTo>
                  <a:cubicBezTo>
                    <a:pt x="18388" y="10184"/>
                    <a:pt x="18216" y="10425"/>
                    <a:pt x="18327" y="10503"/>
                  </a:cubicBezTo>
                  <a:cubicBezTo>
                    <a:pt x="18438" y="10581"/>
                    <a:pt x="18018" y="10916"/>
                    <a:pt x="17833" y="10916"/>
                  </a:cubicBezTo>
                  <a:cubicBezTo>
                    <a:pt x="17648" y="10916"/>
                    <a:pt x="17858" y="10628"/>
                    <a:pt x="17846" y="10472"/>
                  </a:cubicBezTo>
                  <a:cubicBezTo>
                    <a:pt x="17833" y="10316"/>
                    <a:pt x="17661" y="10402"/>
                    <a:pt x="17315" y="10651"/>
                  </a:cubicBezTo>
                  <a:cubicBezTo>
                    <a:pt x="16971" y="10901"/>
                    <a:pt x="16712" y="11127"/>
                    <a:pt x="16515" y="11150"/>
                  </a:cubicBezTo>
                  <a:cubicBezTo>
                    <a:pt x="16317" y="11174"/>
                    <a:pt x="16342" y="10924"/>
                    <a:pt x="16662" y="10815"/>
                  </a:cubicBezTo>
                  <a:cubicBezTo>
                    <a:pt x="16983" y="10706"/>
                    <a:pt x="16995" y="10410"/>
                    <a:pt x="17204" y="10410"/>
                  </a:cubicBezTo>
                  <a:cubicBezTo>
                    <a:pt x="17414" y="10410"/>
                    <a:pt x="17414" y="10254"/>
                    <a:pt x="17106" y="10207"/>
                  </a:cubicBezTo>
                  <a:cubicBezTo>
                    <a:pt x="16798" y="10160"/>
                    <a:pt x="16748" y="10378"/>
                    <a:pt x="16649" y="10441"/>
                  </a:cubicBezTo>
                  <a:cubicBezTo>
                    <a:pt x="16551" y="10503"/>
                    <a:pt x="16046" y="10332"/>
                    <a:pt x="16058" y="10394"/>
                  </a:cubicBezTo>
                  <a:cubicBezTo>
                    <a:pt x="16070" y="10457"/>
                    <a:pt x="15787" y="10480"/>
                    <a:pt x="15910" y="10597"/>
                  </a:cubicBezTo>
                  <a:cubicBezTo>
                    <a:pt x="16033" y="10713"/>
                    <a:pt x="15849" y="10815"/>
                    <a:pt x="15725" y="10675"/>
                  </a:cubicBezTo>
                  <a:cubicBezTo>
                    <a:pt x="15602" y="10535"/>
                    <a:pt x="15294" y="10643"/>
                    <a:pt x="15146" y="10799"/>
                  </a:cubicBezTo>
                  <a:cubicBezTo>
                    <a:pt x="14998" y="10956"/>
                    <a:pt x="14800" y="10947"/>
                    <a:pt x="14949" y="11002"/>
                  </a:cubicBezTo>
                  <a:cubicBezTo>
                    <a:pt x="15096" y="11057"/>
                    <a:pt x="15084" y="11267"/>
                    <a:pt x="14863" y="11306"/>
                  </a:cubicBezTo>
                  <a:cubicBezTo>
                    <a:pt x="14640" y="11345"/>
                    <a:pt x="14726" y="10924"/>
                    <a:pt x="14554" y="10963"/>
                  </a:cubicBezTo>
                  <a:cubicBezTo>
                    <a:pt x="14381" y="11002"/>
                    <a:pt x="14492" y="10760"/>
                    <a:pt x="14726" y="10760"/>
                  </a:cubicBezTo>
                  <a:cubicBezTo>
                    <a:pt x="14960" y="10760"/>
                    <a:pt x="15195" y="10542"/>
                    <a:pt x="15170" y="10488"/>
                  </a:cubicBezTo>
                  <a:cubicBezTo>
                    <a:pt x="15129" y="10396"/>
                    <a:pt x="14874" y="10417"/>
                    <a:pt x="14874" y="10535"/>
                  </a:cubicBezTo>
                  <a:cubicBezTo>
                    <a:pt x="14874" y="10651"/>
                    <a:pt x="14505" y="10628"/>
                    <a:pt x="14196" y="10620"/>
                  </a:cubicBezTo>
                  <a:cubicBezTo>
                    <a:pt x="13889" y="10613"/>
                    <a:pt x="13901" y="10846"/>
                    <a:pt x="14246" y="10971"/>
                  </a:cubicBezTo>
                  <a:cubicBezTo>
                    <a:pt x="14591" y="11096"/>
                    <a:pt x="14184" y="11174"/>
                    <a:pt x="14011" y="11080"/>
                  </a:cubicBezTo>
                  <a:cubicBezTo>
                    <a:pt x="13839" y="10987"/>
                    <a:pt x="13568" y="11033"/>
                    <a:pt x="13383" y="11088"/>
                  </a:cubicBezTo>
                  <a:cubicBezTo>
                    <a:pt x="13198" y="11143"/>
                    <a:pt x="13827" y="11283"/>
                    <a:pt x="13851" y="11353"/>
                  </a:cubicBezTo>
                  <a:cubicBezTo>
                    <a:pt x="13876" y="11423"/>
                    <a:pt x="13530" y="11267"/>
                    <a:pt x="13456" y="11322"/>
                  </a:cubicBezTo>
                  <a:cubicBezTo>
                    <a:pt x="13383" y="11377"/>
                    <a:pt x="13038" y="11283"/>
                    <a:pt x="13013" y="11150"/>
                  </a:cubicBezTo>
                  <a:cubicBezTo>
                    <a:pt x="12988" y="11018"/>
                    <a:pt x="12433" y="11205"/>
                    <a:pt x="12742" y="11251"/>
                  </a:cubicBezTo>
                  <a:cubicBezTo>
                    <a:pt x="13050" y="11298"/>
                    <a:pt x="12939" y="11423"/>
                    <a:pt x="12939" y="11595"/>
                  </a:cubicBezTo>
                  <a:cubicBezTo>
                    <a:pt x="12939" y="11766"/>
                    <a:pt x="12581" y="11634"/>
                    <a:pt x="12655" y="11486"/>
                  </a:cubicBezTo>
                  <a:cubicBezTo>
                    <a:pt x="12729" y="11337"/>
                    <a:pt x="12433" y="11368"/>
                    <a:pt x="12187" y="11462"/>
                  </a:cubicBezTo>
                  <a:cubicBezTo>
                    <a:pt x="11941" y="11556"/>
                    <a:pt x="12224" y="11291"/>
                    <a:pt x="12126" y="11158"/>
                  </a:cubicBezTo>
                  <a:cubicBezTo>
                    <a:pt x="12027" y="11026"/>
                    <a:pt x="11804" y="11158"/>
                    <a:pt x="11545" y="11189"/>
                  </a:cubicBezTo>
                  <a:cubicBezTo>
                    <a:pt x="11287" y="11220"/>
                    <a:pt x="11151" y="11228"/>
                    <a:pt x="11312" y="11337"/>
                  </a:cubicBezTo>
                  <a:cubicBezTo>
                    <a:pt x="11472" y="11447"/>
                    <a:pt x="11448" y="11602"/>
                    <a:pt x="11237" y="11579"/>
                  </a:cubicBezTo>
                  <a:cubicBezTo>
                    <a:pt x="11028" y="11556"/>
                    <a:pt x="10942" y="11579"/>
                    <a:pt x="10966" y="11704"/>
                  </a:cubicBezTo>
                  <a:cubicBezTo>
                    <a:pt x="10991" y="11828"/>
                    <a:pt x="10695" y="11836"/>
                    <a:pt x="10670" y="11727"/>
                  </a:cubicBezTo>
                  <a:cubicBezTo>
                    <a:pt x="10646" y="11618"/>
                    <a:pt x="10227" y="11649"/>
                    <a:pt x="10103" y="11774"/>
                  </a:cubicBezTo>
                  <a:cubicBezTo>
                    <a:pt x="9980" y="11899"/>
                    <a:pt x="9635" y="11993"/>
                    <a:pt x="9672" y="12133"/>
                  </a:cubicBezTo>
                  <a:cubicBezTo>
                    <a:pt x="9708" y="12273"/>
                    <a:pt x="9980" y="12062"/>
                    <a:pt x="10202" y="12109"/>
                  </a:cubicBezTo>
                  <a:cubicBezTo>
                    <a:pt x="10424" y="12156"/>
                    <a:pt x="10189" y="12226"/>
                    <a:pt x="10313" y="12296"/>
                  </a:cubicBezTo>
                  <a:cubicBezTo>
                    <a:pt x="10436" y="12367"/>
                    <a:pt x="10412" y="12538"/>
                    <a:pt x="10239" y="12437"/>
                  </a:cubicBezTo>
                  <a:cubicBezTo>
                    <a:pt x="10067" y="12336"/>
                    <a:pt x="9844" y="12304"/>
                    <a:pt x="9807" y="12468"/>
                  </a:cubicBezTo>
                  <a:cubicBezTo>
                    <a:pt x="9770" y="12631"/>
                    <a:pt x="9585" y="12444"/>
                    <a:pt x="9437" y="12327"/>
                  </a:cubicBezTo>
                  <a:cubicBezTo>
                    <a:pt x="9290" y="12210"/>
                    <a:pt x="9142" y="12546"/>
                    <a:pt x="8982" y="12468"/>
                  </a:cubicBezTo>
                  <a:cubicBezTo>
                    <a:pt x="8822" y="12390"/>
                    <a:pt x="9302" y="12148"/>
                    <a:pt x="9179" y="12031"/>
                  </a:cubicBezTo>
                  <a:cubicBezTo>
                    <a:pt x="9055" y="11914"/>
                    <a:pt x="8969" y="12101"/>
                    <a:pt x="8685" y="12281"/>
                  </a:cubicBezTo>
                  <a:cubicBezTo>
                    <a:pt x="8402" y="12460"/>
                    <a:pt x="8020" y="12452"/>
                    <a:pt x="8156" y="12538"/>
                  </a:cubicBezTo>
                  <a:cubicBezTo>
                    <a:pt x="8292" y="12624"/>
                    <a:pt x="7872" y="12671"/>
                    <a:pt x="7799" y="12818"/>
                  </a:cubicBezTo>
                  <a:cubicBezTo>
                    <a:pt x="7724" y="12967"/>
                    <a:pt x="7145" y="13022"/>
                    <a:pt x="6774" y="13178"/>
                  </a:cubicBezTo>
                  <a:cubicBezTo>
                    <a:pt x="6405" y="13333"/>
                    <a:pt x="6849" y="13341"/>
                    <a:pt x="7059" y="13193"/>
                  </a:cubicBezTo>
                  <a:cubicBezTo>
                    <a:pt x="7268" y="13045"/>
                    <a:pt x="7342" y="13131"/>
                    <a:pt x="7675" y="12998"/>
                  </a:cubicBezTo>
                  <a:cubicBezTo>
                    <a:pt x="8008" y="12866"/>
                    <a:pt x="8365" y="12757"/>
                    <a:pt x="8489" y="12811"/>
                  </a:cubicBezTo>
                  <a:cubicBezTo>
                    <a:pt x="8611" y="12866"/>
                    <a:pt x="8822" y="12905"/>
                    <a:pt x="8982" y="12764"/>
                  </a:cubicBezTo>
                  <a:cubicBezTo>
                    <a:pt x="9142" y="12624"/>
                    <a:pt x="9339" y="12655"/>
                    <a:pt x="9499" y="12741"/>
                  </a:cubicBezTo>
                  <a:cubicBezTo>
                    <a:pt x="9660" y="12827"/>
                    <a:pt x="9228" y="12897"/>
                    <a:pt x="9425" y="13022"/>
                  </a:cubicBezTo>
                  <a:cubicBezTo>
                    <a:pt x="9622" y="13146"/>
                    <a:pt x="9191" y="13216"/>
                    <a:pt x="9191" y="13107"/>
                  </a:cubicBezTo>
                  <a:cubicBezTo>
                    <a:pt x="9191" y="12998"/>
                    <a:pt x="8945" y="12905"/>
                    <a:pt x="8858" y="13006"/>
                  </a:cubicBezTo>
                  <a:cubicBezTo>
                    <a:pt x="8771" y="13107"/>
                    <a:pt x="8624" y="13216"/>
                    <a:pt x="8464" y="13224"/>
                  </a:cubicBezTo>
                  <a:cubicBezTo>
                    <a:pt x="8304" y="13232"/>
                    <a:pt x="8131" y="13419"/>
                    <a:pt x="8131" y="13606"/>
                  </a:cubicBezTo>
                  <a:cubicBezTo>
                    <a:pt x="8131" y="13793"/>
                    <a:pt x="7847" y="13606"/>
                    <a:pt x="7823" y="13770"/>
                  </a:cubicBezTo>
                  <a:cubicBezTo>
                    <a:pt x="7799" y="13934"/>
                    <a:pt x="7404" y="14222"/>
                    <a:pt x="7059" y="14432"/>
                  </a:cubicBezTo>
                  <a:cubicBezTo>
                    <a:pt x="6714" y="14643"/>
                    <a:pt x="7034" y="14690"/>
                    <a:pt x="6923" y="14823"/>
                  </a:cubicBezTo>
                  <a:cubicBezTo>
                    <a:pt x="6812" y="14955"/>
                    <a:pt x="6405" y="14838"/>
                    <a:pt x="6270" y="14893"/>
                  </a:cubicBezTo>
                  <a:cubicBezTo>
                    <a:pt x="6134" y="14947"/>
                    <a:pt x="6343" y="15275"/>
                    <a:pt x="6159" y="15376"/>
                  </a:cubicBezTo>
                  <a:cubicBezTo>
                    <a:pt x="5974" y="15477"/>
                    <a:pt x="6159" y="15618"/>
                    <a:pt x="6159" y="15735"/>
                  </a:cubicBezTo>
                  <a:cubicBezTo>
                    <a:pt x="6159" y="15851"/>
                    <a:pt x="5678" y="15664"/>
                    <a:pt x="5641" y="15781"/>
                  </a:cubicBezTo>
                  <a:cubicBezTo>
                    <a:pt x="5604" y="15898"/>
                    <a:pt x="5184" y="15867"/>
                    <a:pt x="5062" y="15898"/>
                  </a:cubicBezTo>
                  <a:cubicBezTo>
                    <a:pt x="4938" y="15929"/>
                    <a:pt x="5308" y="16116"/>
                    <a:pt x="5530" y="16226"/>
                  </a:cubicBezTo>
                  <a:cubicBezTo>
                    <a:pt x="5752" y="16335"/>
                    <a:pt x="5320" y="16421"/>
                    <a:pt x="5271" y="16296"/>
                  </a:cubicBezTo>
                  <a:cubicBezTo>
                    <a:pt x="5221" y="16171"/>
                    <a:pt x="4914" y="16374"/>
                    <a:pt x="4531" y="16483"/>
                  </a:cubicBezTo>
                  <a:cubicBezTo>
                    <a:pt x="4149" y="16592"/>
                    <a:pt x="4309" y="16811"/>
                    <a:pt x="4014" y="16818"/>
                  </a:cubicBezTo>
                  <a:cubicBezTo>
                    <a:pt x="3718" y="16826"/>
                    <a:pt x="3804" y="17122"/>
                    <a:pt x="3607" y="17216"/>
                  </a:cubicBezTo>
                  <a:cubicBezTo>
                    <a:pt x="3409" y="17309"/>
                    <a:pt x="3458" y="16998"/>
                    <a:pt x="3150" y="16990"/>
                  </a:cubicBezTo>
                  <a:cubicBezTo>
                    <a:pt x="2842" y="16982"/>
                    <a:pt x="2866" y="17122"/>
                    <a:pt x="3051" y="17286"/>
                  </a:cubicBezTo>
                  <a:cubicBezTo>
                    <a:pt x="3236" y="17450"/>
                    <a:pt x="2768" y="17325"/>
                    <a:pt x="2596" y="17465"/>
                  </a:cubicBezTo>
                  <a:cubicBezTo>
                    <a:pt x="2423" y="17606"/>
                    <a:pt x="1929" y="17536"/>
                    <a:pt x="1794" y="17653"/>
                  </a:cubicBezTo>
                  <a:cubicBezTo>
                    <a:pt x="1659" y="17769"/>
                    <a:pt x="2164" y="17769"/>
                    <a:pt x="2238" y="17863"/>
                  </a:cubicBezTo>
                  <a:cubicBezTo>
                    <a:pt x="2312" y="17957"/>
                    <a:pt x="1794" y="17910"/>
                    <a:pt x="1523" y="17871"/>
                  </a:cubicBezTo>
                  <a:cubicBezTo>
                    <a:pt x="1252" y="17832"/>
                    <a:pt x="1326" y="18089"/>
                    <a:pt x="1079" y="18058"/>
                  </a:cubicBezTo>
                  <a:cubicBezTo>
                    <a:pt x="832" y="18027"/>
                    <a:pt x="524" y="18190"/>
                    <a:pt x="697" y="18300"/>
                  </a:cubicBezTo>
                  <a:cubicBezTo>
                    <a:pt x="870" y="18409"/>
                    <a:pt x="561" y="18424"/>
                    <a:pt x="388" y="18354"/>
                  </a:cubicBezTo>
                  <a:cubicBezTo>
                    <a:pt x="216" y="18284"/>
                    <a:pt x="68" y="18456"/>
                    <a:pt x="6" y="18588"/>
                  </a:cubicBezTo>
                  <a:cubicBezTo>
                    <a:pt x="-55" y="18721"/>
                    <a:pt x="340" y="18791"/>
                    <a:pt x="327" y="18853"/>
                  </a:cubicBezTo>
                  <a:cubicBezTo>
                    <a:pt x="315" y="18916"/>
                    <a:pt x="6" y="19017"/>
                    <a:pt x="228" y="19049"/>
                  </a:cubicBezTo>
                  <a:cubicBezTo>
                    <a:pt x="450" y="19079"/>
                    <a:pt x="290" y="19204"/>
                    <a:pt x="142" y="19243"/>
                  </a:cubicBezTo>
                  <a:cubicBezTo>
                    <a:pt x="-6" y="19282"/>
                    <a:pt x="-6" y="19376"/>
                    <a:pt x="142" y="19492"/>
                  </a:cubicBezTo>
                  <a:cubicBezTo>
                    <a:pt x="290" y="19610"/>
                    <a:pt x="-117" y="19633"/>
                    <a:pt x="80" y="19812"/>
                  </a:cubicBezTo>
                  <a:cubicBezTo>
                    <a:pt x="277" y="19991"/>
                    <a:pt x="425" y="19765"/>
                    <a:pt x="512" y="19898"/>
                  </a:cubicBezTo>
                  <a:cubicBezTo>
                    <a:pt x="598" y="20031"/>
                    <a:pt x="832" y="19914"/>
                    <a:pt x="1104" y="19757"/>
                  </a:cubicBezTo>
                  <a:cubicBezTo>
                    <a:pt x="1375" y="19602"/>
                    <a:pt x="1474" y="19929"/>
                    <a:pt x="1252" y="19921"/>
                  </a:cubicBezTo>
                  <a:cubicBezTo>
                    <a:pt x="1030" y="19914"/>
                    <a:pt x="771" y="19999"/>
                    <a:pt x="820" y="20140"/>
                  </a:cubicBezTo>
                  <a:cubicBezTo>
                    <a:pt x="869" y="20280"/>
                    <a:pt x="475" y="20257"/>
                    <a:pt x="487" y="20085"/>
                  </a:cubicBezTo>
                  <a:cubicBezTo>
                    <a:pt x="499" y="19914"/>
                    <a:pt x="31" y="20116"/>
                    <a:pt x="203" y="20241"/>
                  </a:cubicBezTo>
                  <a:cubicBezTo>
                    <a:pt x="376" y="20366"/>
                    <a:pt x="142" y="20436"/>
                    <a:pt x="142" y="20553"/>
                  </a:cubicBezTo>
                  <a:cubicBezTo>
                    <a:pt x="142" y="20670"/>
                    <a:pt x="475" y="20646"/>
                    <a:pt x="610" y="20513"/>
                  </a:cubicBezTo>
                  <a:cubicBezTo>
                    <a:pt x="746" y="20381"/>
                    <a:pt x="968" y="20412"/>
                    <a:pt x="1054" y="20545"/>
                  </a:cubicBezTo>
                  <a:cubicBezTo>
                    <a:pt x="1141" y="20678"/>
                    <a:pt x="844" y="20576"/>
                    <a:pt x="844" y="20755"/>
                  </a:cubicBezTo>
                  <a:cubicBezTo>
                    <a:pt x="844" y="20935"/>
                    <a:pt x="660" y="20779"/>
                    <a:pt x="499" y="20919"/>
                  </a:cubicBezTo>
                  <a:cubicBezTo>
                    <a:pt x="340" y="21060"/>
                    <a:pt x="1128" y="21317"/>
                    <a:pt x="1375" y="21356"/>
                  </a:cubicBezTo>
                  <a:cubicBezTo>
                    <a:pt x="1622" y="21395"/>
                    <a:pt x="1855" y="21566"/>
                    <a:pt x="2348" y="21519"/>
                  </a:cubicBezTo>
                  <a:cubicBezTo>
                    <a:pt x="2842" y="21473"/>
                    <a:pt x="3779" y="20896"/>
                    <a:pt x="3902" y="20794"/>
                  </a:cubicBezTo>
                  <a:cubicBezTo>
                    <a:pt x="4026" y="20693"/>
                    <a:pt x="4297" y="20810"/>
                    <a:pt x="4482" y="20716"/>
                  </a:cubicBezTo>
                  <a:cubicBezTo>
                    <a:pt x="4667" y="20623"/>
                    <a:pt x="4556" y="20381"/>
                    <a:pt x="4691" y="20335"/>
                  </a:cubicBezTo>
                  <a:cubicBezTo>
                    <a:pt x="4827" y="20288"/>
                    <a:pt x="4900" y="20592"/>
                    <a:pt x="5025" y="20623"/>
                  </a:cubicBezTo>
                  <a:cubicBezTo>
                    <a:pt x="5136" y="20651"/>
                    <a:pt x="5217" y="20706"/>
                    <a:pt x="5221" y="20862"/>
                  </a:cubicBezTo>
                  <a:cubicBezTo>
                    <a:pt x="5320" y="20854"/>
                    <a:pt x="5419" y="20856"/>
                    <a:pt x="5482" y="20885"/>
                  </a:cubicBezTo>
                  <a:cubicBezTo>
                    <a:pt x="5641" y="20961"/>
                    <a:pt x="5680" y="20635"/>
                    <a:pt x="5680" y="20535"/>
                  </a:cubicBezTo>
                  <a:cubicBezTo>
                    <a:pt x="5680" y="20435"/>
                    <a:pt x="5838" y="20234"/>
                    <a:pt x="5799" y="20109"/>
                  </a:cubicBezTo>
                  <a:cubicBezTo>
                    <a:pt x="5759" y="19984"/>
                    <a:pt x="6274" y="20084"/>
                    <a:pt x="6353" y="19984"/>
                  </a:cubicBezTo>
                  <a:cubicBezTo>
                    <a:pt x="6433" y="19883"/>
                    <a:pt x="6472" y="19533"/>
                    <a:pt x="6314" y="19483"/>
                  </a:cubicBezTo>
                  <a:cubicBezTo>
                    <a:pt x="6156" y="19432"/>
                    <a:pt x="6116" y="19232"/>
                    <a:pt x="6274" y="19232"/>
                  </a:cubicBezTo>
                  <a:cubicBezTo>
                    <a:pt x="6433" y="19232"/>
                    <a:pt x="6631" y="19157"/>
                    <a:pt x="6592" y="18956"/>
                  </a:cubicBezTo>
                  <a:cubicBezTo>
                    <a:pt x="6552" y="18756"/>
                    <a:pt x="6076" y="18781"/>
                    <a:pt x="6037" y="18581"/>
                  </a:cubicBezTo>
                  <a:cubicBezTo>
                    <a:pt x="5997" y="18381"/>
                    <a:pt x="6274" y="18330"/>
                    <a:pt x="6076" y="18080"/>
                  </a:cubicBezTo>
                  <a:cubicBezTo>
                    <a:pt x="5879" y="17830"/>
                    <a:pt x="6155" y="17679"/>
                    <a:pt x="6076" y="17554"/>
                  </a:cubicBezTo>
                  <a:cubicBezTo>
                    <a:pt x="5997" y="17428"/>
                    <a:pt x="5918" y="17278"/>
                    <a:pt x="6156" y="17028"/>
                  </a:cubicBezTo>
                  <a:cubicBezTo>
                    <a:pt x="6393" y="16777"/>
                    <a:pt x="6829" y="16652"/>
                    <a:pt x="6987" y="16677"/>
                  </a:cubicBezTo>
                  <a:cubicBezTo>
                    <a:pt x="7146" y="16702"/>
                    <a:pt x="7423" y="16803"/>
                    <a:pt x="7543" y="16652"/>
                  </a:cubicBezTo>
                  <a:cubicBezTo>
                    <a:pt x="7660" y="16501"/>
                    <a:pt x="7660" y="16376"/>
                    <a:pt x="7543" y="16351"/>
                  </a:cubicBezTo>
                  <a:cubicBezTo>
                    <a:pt x="7423" y="16327"/>
                    <a:pt x="7107" y="16276"/>
                    <a:pt x="7344" y="16076"/>
                  </a:cubicBezTo>
                  <a:cubicBezTo>
                    <a:pt x="7582" y="15875"/>
                    <a:pt x="7859" y="15625"/>
                    <a:pt x="7899" y="15400"/>
                  </a:cubicBezTo>
                  <a:cubicBezTo>
                    <a:pt x="7939" y="15174"/>
                    <a:pt x="7819" y="14999"/>
                    <a:pt x="7939" y="14923"/>
                  </a:cubicBezTo>
                  <a:cubicBezTo>
                    <a:pt x="8057" y="14848"/>
                    <a:pt x="8335" y="14923"/>
                    <a:pt x="8572" y="14823"/>
                  </a:cubicBezTo>
                  <a:cubicBezTo>
                    <a:pt x="8809" y="14723"/>
                    <a:pt x="8611" y="14598"/>
                    <a:pt x="8730" y="14523"/>
                  </a:cubicBezTo>
                  <a:cubicBezTo>
                    <a:pt x="8849" y="14447"/>
                    <a:pt x="9007" y="14197"/>
                    <a:pt x="9166" y="14122"/>
                  </a:cubicBezTo>
                  <a:cubicBezTo>
                    <a:pt x="9324" y="14047"/>
                    <a:pt x="9483" y="13946"/>
                    <a:pt x="9364" y="13846"/>
                  </a:cubicBezTo>
                  <a:cubicBezTo>
                    <a:pt x="9246" y="13746"/>
                    <a:pt x="9602" y="13646"/>
                    <a:pt x="9602" y="13470"/>
                  </a:cubicBezTo>
                  <a:cubicBezTo>
                    <a:pt x="9602" y="13295"/>
                    <a:pt x="9997" y="13170"/>
                    <a:pt x="10235" y="13170"/>
                  </a:cubicBezTo>
                  <a:cubicBezTo>
                    <a:pt x="10473" y="13170"/>
                    <a:pt x="10870" y="13170"/>
                    <a:pt x="10870" y="13020"/>
                  </a:cubicBezTo>
                  <a:cubicBezTo>
                    <a:pt x="10870" y="12869"/>
                    <a:pt x="10711" y="12543"/>
                    <a:pt x="11067" y="12644"/>
                  </a:cubicBezTo>
                  <a:cubicBezTo>
                    <a:pt x="11424" y="12744"/>
                    <a:pt x="11701" y="12619"/>
                    <a:pt x="11939" y="12744"/>
                  </a:cubicBezTo>
                  <a:cubicBezTo>
                    <a:pt x="12177" y="12869"/>
                    <a:pt x="12494" y="12844"/>
                    <a:pt x="12494" y="12644"/>
                  </a:cubicBezTo>
                  <a:cubicBezTo>
                    <a:pt x="12494" y="12443"/>
                    <a:pt x="12613" y="12118"/>
                    <a:pt x="12969" y="12243"/>
                  </a:cubicBezTo>
                  <a:cubicBezTo>
                    <a:pt x="12997" y="12253"/>
                    <a:pt x="13023" y="12264"/>
                    <a:pt x="13049" y="12275"/>
                  </a:cubicBezTo>
                  <a:cubicBezTo>
                    <a:pt x="13167" y="12107"/>
                    <a:pt x="13392" y="12001"/>
                    <a:pt x="13602" y="12017"/>
                  </a:cubicBezTo>
                  <a:cubicBezTo>
                    <a:pt x="13920" y="12043"/>
                    <a:pt x="14117" y="12393"/>
                    <a:pt x="14514" y="12443"/>
                  </a:cubicBezTo>
                  <a:cubicBezTo>
                    <a:pt x="14910" y="12493"/>
                    <a:pt x="15306" y="12594"/>
                    <a:pt x="15425" y="12468"/>
                  </a:cubicBezTo>
                  <a:cubicBezTo>
                    <a:pt x="15544" y="12343"/>
                    <a:pt x="15821" y="12543"/>
                    <a:pt x="16059" y="12493"/>
                  </a:cubicBezTo>
                  <a:cubicBezTo>
                    <a:pt x="16296" y="12443"/>
                    <a:pt x="16296" y="12769"/>
                    <a:pt x="16534" y="12569"/>
                  </a:cubicBezTo>
                  <a:cubicBezTo>
                    <a:pt x="16771" y="12369"/>
                    <a:pt x="16494" y="12243"/>
                    <a:pt x="16890" y="12268"/>
                  </a:cubicBezTo>
                  <a:cubicBezTo>
                    <a:pt x="17287" y="12293"/>
                    <a:pt x="17049" y="11993"/>
                    <a:pt x="17049" y="11817"/>
                  </a:cubicBezTo>
                  <a:cubicBezTo>
                    <a:pt x="17049" y="11642"/>
                    <a:pt x="17564" y="11617"/>
                    <a:pt x="17564" y="11466"/>
                  </a:cubicBezTo>
                  <a:cubicBezTo>
                    <a:pt x="17564" y="11316"/>
                    <a:pt x="18277" y="11441"/>
                    <a:pt x="18396" y="11341"/>
                  </a:cubicBezTo>
                  <a:cubicBezTo>
                    <a:pt x="18515" y="11241"/>
                    <a:pt x="18910" y="11166"/>
                    <a:pt x="19070" y="11341"/>
                  </a:cubicBezTo>
                  <a:cubicBezTo>
                    <a:pt x="19228" y="11517"/>
                    <a:pt x="19901" y="11566"/>
                    <a:pt x="19941" y="11717"/>
                  </a:cubicBezTo>
                  <a:cubicBezTo>
                    <a:pt x="19960" y="11790"/>
                    <a:pt x="19942" y="11904"/>
                    <a:pt x="19941" y="12011"/>
                  </a:cubicBezTo>
                  <a:cubicBezTo>
                    <a:pt x="20050" y="11942"/>
                    <a:pt x="20190" y="11891"/>
                    <a:pt x="20324" y="11891"/>
                  </a:cubicBezTo>
                  <a:cubicBezTo>
                    <a:pt x="20570" y="11891"/>
                    <a:pt x="20792" y="11657"/>
                    <a:pt x="21014" y="11688"/>
                  </a:cubicBezTo>
                  <a:cubicBezTo>
                    <a:pt x="21199" y="11714"/>
                    <a:pt x="21381" y="11694"/>
                    <a:pt x="21438" y="11499"/>
                  </a:cubicBezTo>
                  <a:cubicBezTo>
                    <a:pt x="21240" y="11421"/>
                    <a:pt x="20862" y="11410"/>
                    <a:pt x="20817" y="11517"/>
                  </a:cubicBezTo>
                  <a:close/>
                  <a:moveTo>
                    <a:pt x="20817" y="11517"/>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64" name="Google Shape;1164;p80"/>
            <p:cNvSpPr/>
            <p:nvPr/>
          </p:nvSpPr>
          <p:spPr>
            <a:xfrm>
              <a:off x="11812067" y="2035728"/>
              <a:ext cx="48075" cy="17307"/>
            </a:xfrm>
            <a:custGeom>
              <a:rect b="b" l="l" r="r" t="t"/>
              <a:pathLst>
                <a:path extrusionOk="0" h="16732" w="20076">
                  <a:moveTo>
                    <a:pt x="8252" y="442"/>
                  </a:moveTo>
                  <a:cubicBezTo>
                    <a:pt x="6916" y="3026"/>
                    <a:pt x="-1524" y="1778"/>
                    <a:pt x="242" y="7144"/>
                  </a:cubicBezTo>
                  <a:cubicBezTo>
                    <a:pt x="1765" y="11757"/>
                    <a:pt x="9012" y="9203"/>
                    <a:pt x="12257" y="14330"/>
                  </a:cubicBezTo>
                  <a:cubicBezTo>
                    <a:pt x="15498" y="19478"/>
                    <a:pt x="20076" y="15360"/>
                    <a:pt x="20076" y="11242"/>
                  </a:cubicBezTo>
                  <a:cubicBezTo>
                    <a:pt x="20076" y="7144"/>
                    <a:pt x="9584" y="-2122"/>
                    <a:pt x="8252" y="442"/>
                  </a:cubicBezTo>
                  <a:close/>
                  <a:moveTo>
                    <a:pt x="8252" y="442"/>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65" name="Google Shape;1165;p80"/>
            <p:cNvSpPr/>
            <p:nvPr/>
          </p:nvSpPr>
          <p:spPr>
            <a:xfrm>
              <a:off x="10878052" y="2493691"/>
              <a:ext cx="266698" cy="307528"/>
            </a:xfrm>
            <a:custGeom>
              <a:rect b="b" l="l" r="r" t="t"/>
              <a:pathLst>
                <a:path extrusionOk="0" h="21157" w="21431">
                  <a:moveTo>
                    <a:pt x="2629" y="18218"/>
                  </a:moveTo>
                  <a:cubicBezTo>
                    <a:pt x="2629" y="17846"/>
                    <a:pt x="1808" y="17920"/>
                    <a:pt x="1772" y="17585"/>
                  </a:cubicBezTo>
                  <a:cubicBezTo>
                    <a:pt x="1734" y="17251"/>
                    <a:pt x="1175" y="17438"/>
                    <a:pt x="615" y="17846"/>
                  </a:cubicBezTo>
                  <a:cubicBezTo>
                    <a:pt x="56" y="18254"/>
                    <a:pt x="-131" y="18329"/>
                    <a:pt x="92" y="18737"/>
                  </a:cubicBezTo>
                  <a:cubicBezTo>
                    <a:pt x="317" y="19146"/>
                    <a:pt x="652" y="18775"/>
                    <a:pt x="801" y="18366"/>
                  </a:cubicBezTo>
                  <a:cubicBezTo>
                    <a:pt x="950" y="17957"/>
                    <a:pt x="1324" y="18960"/>
                    <a:pt x="988" y="19630"/>
                  </a:cubicBezTo>
                  <a:cubicBezTo>
                    <a:pt x="652" y="20298"/>
                    <a:pt x="1031" y="21240"/>
                    <a:pt x="1472" y="21152"/>
                  </a:cubicBezTo>
                  <a:cubicBezTo>
                    <a:pt x="1846" y="21078"/>
                    <a:pt x="2331" y="19740"/>
                    <a:pt x="2891" y="19035"/>
                  </a:cubicBezTo>
                  <a:cubicBezTo>
                    <a:pt x="3450" y="18329"/>
                    <a:pt x="2629" y="18588"/>
                    <a:pt x="2629" y="18218"/>
                  </a:cubicBezTo>
                  <a:close/>
                  <a:moveTo>
                    <a:pt x="5203" y="16768"/>
                  </a:moveTo>
                  <a:cubicBezTo>
                    <a:pt x="5054" y="17177"/>
                    <a:pt x="4606" y="16992"/>
                    <a:pt x="4010" y="17103"/>
                  </a:cubicBezTo>
                  <a:cubicBezTo>
                    <a:pt x="3412" y="17214"/>
                    <a:pt x="3392" y="18631"/>
                    <a:pt x="3823" y="18775"/>
                  </a:cubicBezTo>
                  <a:cubicBezTo>
                    <a:pt x="4158" y="18886"/>
                    <a:pt x="4420" y="18886"/>
                    <a:pt x="4532" y="18440"/>
                  </a:cubicBezTo>
                  <a:cubicBezTo>
                    <a:pt x="4643" y="17995"/>
                    <a:pt x="5240" y="17846"/>
                    <a:pt x="5614" y="18031"/>
                  </a:cubicBezTo>
                  <a:cubicBezTo>
                    <a:pt x="5987" y="18218"/>
                    <a:pt x="6472" y="17473"/>
                    <a:pt x="6472" y="16916"/>
                  </a:cubicBezTo>
                  <a:cubicBezTo>
                    <a:pt x="6472" y="16359"/>
                    <a:pt x="5353" y="16359"/>
                    <a:pt x="5203" y="16768"/>
                  </a:cubicBezTo>
                  <a:close/>
                  <a:moveTo>
                    <a:pt x="13411" y="7108"/>
                  </a:moveTo>
                  <a:cubicBezTo>
                    <a:pt x="13038" y="7294"/>
                    <a:pt x="12776" y="8445"/>
                    <a:pt x="13187" y="8779"/>
                  </a:cubicBezTo>
                  <a:cubicBezTo>
                    <a:pt x="13597" y="9114"/>
                    <a:pt x="12515" y="9746"/>
                    <a:pt x="12553" y="10452"/>
                  </a:cubicBezTo>
                  <a:cubicBezTo>
                    <a:pt x="12590" y="11158"/>
                    <a:pt x="11881" y="11158"/>
                    <a:pt x="11769" y="11678"/>
                  </a:cubicBezTo>
                  <a:cubicBezTo>
                    <a:pt x="11657" y="12198"/>
                    <a:pt x="11247" y="12087"/>
                    <a:pt x="10613" y="12569"/>
                  </a:cubicBezTo>
                  <a:cubicBezTo>
                    <a:pt x="9979" y="13053"/>
                    <a:pt x="9643" y="12495"/>
                    <a:pt x="9791" y="12161"/>
                  </a:cubicBezTo>
                  <a:cubicBezTo>
                    <a:pt x="9941" y="11826"/>
                    <a:pt x="8822" y="12347"/>
                    <a:pt x="8859" y="13165"/>
                  </a:cubicBezTo>
                  <a:cubicBezTo>
                    <a:pt x="8897" y="13982"/>
                    <a:pt x="7815" y="14056"/>
                    <a:pt x="8076" y="14427"/>
                  </a:cubicBezTo>
                  <a:cubicBezTo>
                    <a:pt x="8337" y="14800"/>
                    <a:pt x="7256" y="15021"/>
                    <a:pt x="7292" y="14687"/>
                  </a:cubicBezTo>
                  <a:cubicBezTo>
                    <a:pt x="7330" y="14353"/>
                    <a:pt x="6620" y="14539"/>
                    <a:pt x="5763" y="14873"/>
                  </a:cubicBezTo>
                  <a:cubicBezTo>
                    <a:pt x="4906" y="15208"/>
                    <a:pt x="4382" y="14502"/>
                    <a:pt x="3898" y="14985"/>
                  </a:cubicBezTo>
                  <a:cubicBezTo>
                    <a:pt x="3412" y="15469"/>
                    <a:pt x="2592" y="16323"/>
                    <a:pt x="1958" y="16434"/>
                  </a:cubicBezTo>
                  <a:cubicBezTo>
                    <a:pt x="1324" y="16545"/>
                    <a:pt x="1689" y="17310"/>
                    <a:pt x="1958" y="17177"/>
                  </a:cubicBezTo>
                  <a:cubicBezTo>
                    <a:pt x="2406" y="16954"/>
                    <a:pt x="3115" y="17177"/>
                    <a:pt x="3338" y="16843"/>
                  </a:cubicBezTo>
                  <a:cubicBezTo>
                    <a:pt x="3562" y="16508"/>
                    <a:pt x="5390" y="16100"/>
                    <a:pt x="6508" y="16063"/>
                  </a:cubicBezTo>
                  <a:cubicBezTo>
                    <a:pt x="7628" y="16025"/>
                    <a:pt x="6957" y="16582"/>
                    <a:pt x="7031" y="17177"/>
                  </a:cubicBezTo>
                  <a:cubicBezTo>
                    <a:pt x="7106" y="17772"/>
                    <a:pt x="8039" y="17660"/>
                    <a:pt x="8524" y="17103"/>
                  </a:cubicBezTo>
                  <a:cubicBezTo>
                    <a:pt x="9009" y="16545"/>
                    <a:pt x="9382" y="16582"/>
                    <a:pt x="8971" y="16248"/>
                  </a:cubicBezTo>
                  <a:cubicBezTo>
                    <a:pt x="8561" y="15914"/>
                    <a:pt x="9047" y="15616"/>
                    <a:pt x="9345" y="16063"/>
                  </a:cubicBezTo>
                  <a:cubicBezTo>
                    <a:pt x="9643" y="16508"/>
                    <a:pt x="10575" y="16545"/>
                    <a:pt x="10949" y="15951"/>
                  </a:cubicBezTo>
                  <a:cubicBezTo>
                    <a:pt x="11322" y="15356"/>
                    <a:pt x="11433" y="16063"/>
                    <a:pt x="11881" y="16025"/>
                  </a:cubicBezTo>
                  <a:cubicBezTo>
                    <a:pt x="12329" y="15988"/>
                    <a:pt x="12590" y="14873"/>
                    <a:pt x="12627" y="15282"/>
                  </a:cubicBezTo>
                  <a:cubicBezTo>
                    <a:pt x="12665" y="15690"/>
                    <a:pt x="13373" y="15579"/>
                    <a:pt x="13821" y="15097"/>
                  </a:cubicBezTo>
                  <a:cubicBezTo>
                    <a:pt x="14269" y="14613"/>
                    <a:pt x="13859" y="13758"/>
                    <a:pt x="14157" y="13313"/>
                  </a:cubicBezTo>
                  <a:cubicBezTo>
                    <a:pt x="14455" y="12867"/>
                    <a:pt x="14753" y="11938"/>
                    <a:pt x="14455" y="11381"/>
                  </a:cubicBezTo>
                  <a:cubicBezTo>
                    <a:pt x="14157" y="10824"/>
                    <a:pt x="15127" y="10452"/>
                    <a:pt x="15611" y="10006"/>
                  </a:cubicBezTo>
                  <a:cubicBezTo>
                    <a:pt x="16097" y="9560"/>
                    <a:pt x="15052" y="7331"/>
                    <a:pt x="15015" y="6662"/>
                  </a:cubicBezTo>
                  <a:cubicBezTo>
                    <a:pt x="14978" y="5993"/>
                    <a:pt x="13783" y="6922"/>
                    <a:pt x="13411" y="7108"/>
                  </a:cubicBezTo>
                  <a:close/>
                  <a:moveTo>
                    <a:pt x="20275" y="2018"/>
                  </a:moveTo>
                  <a:cubicBezTo>
                    <a:pt x="20014" y="1684"/>
                    <a:pt x="19566" y="2204"/>
                    <a:pt x="19007" y="2315"/>
                  </a:cubicBezTo>
                  <a:cubicBezTo>
                    <a:pt x="18447" y="2425"/>
                    <a:pt x="16693" y="977"/>
                    <a:pt x="16246" y="309"/>
                  </a:cubicBezTo>
                  <a:cubicBezTo>
                    <a:pt x="15798" y="-360"/>
                    <a:pt x="15052" y="197"/>
                    <a:pt x="15426" y="680"/>
                  </a:cubicBezTo>
                  <a:cubicBezTo>
                    <a:pt x="15799" y="1163"/>
                    <a:pt x="15350" y="1311"/>
                    <a:pt x="15350" y="1981"/>
                  </a:cubicBezTo>
                  <a:cubicBezTo>
                    <a:pt x="15350" y="2649"/>
                    <a:pt x="14903" y="2649"/>
                    <a:pt x="14978" y="3095"/>
                  </a:cubicBezTo>
                  <a:cubicBezTo>
                    <a:pt x="15052" y="3541"/>
                    <a:pt x="14380" y="3467"/>
                    <a:pt x="13933" y="3541"/>
                  </a:cubicBezTo>
                  <a:cubicBezTo>
                    <a:pt x="13485" y="3616"/>
                    <a:pt x="13970" y="4062"/>
                    <a:pt x="13447" y="4285"/>
                  </a:cubicBezTo>
                  <a:cubicBezTo>
                    <a:pt x="12925" y="4508"/>
                    <a:pt x="12963" y="4879"/>
                    <a:pt x="13224" y="5028"/>
                  </a:cubicBezTo>
                  <a:cubicBezTo>
                    <a:pt x="13485" y="5176"/>
                    <a:pt x="13299" y="5658"/>
                    <a:pt x="13224" y="5993"/>
                  </a:cubicBezTo>
                  <a:cubicBezTo>
                    <a:pt x="13149" y="6328"/>
                    <a:pt x="13559" y="6068"/>
                    <a:pt x="13859" y="5733"/>
                  </a:cubicBezTo>
                  <a:cubicBezTo>
                    <a:pt x="14157" y="5400"/>
                    <a:pt x="14468" y="5894"/>
                    <a:pt x="14530" y="5584"/>
                  </a:cubicBezTo>
                  <a:cubicBezTo>
                    <a:pt x="14605" y="5214"/>
                    <a:pt x="13747" y="5028"/>
                    <a:pt x="13783" y="4655"/>
                  </a:cubicBezTo>
                  <a:cubicBezTo>
                    <a:pt x="13821" y="4285"/>
                    <a:pt x="14380" y="4767"/>
                    <a:pt x="14828" y="4544"/>
                  </a:cubicBezTo>
                  <a:cubicBezTo>
                    <a:pt x="15276" y="4321"/>
                    <a:pt x="16171" y="4508"/>
                    <a:pt x="16730" y="4990"/>
                  </a:cubicBezTo>
                  <a:cubicBezTo>
                    <a:pt x="17290" y="5473"/>
                    <a:pt x="17440" y="5288"/>
                    <a:pt x="17552" y="4693"/>
                  </a:cubicBezTo>
                  <a:cubicBezTo>
                    <a:pt x="17664" y="4099"/>
                    <a:pt x="18521" y="3838"/>
                    <a:pt x="19379" y="3838"/>
                  </a:cubicBezTo>
                  <a:cubicBezTo>
                    <a:pt x="20238" y="3838"/>
                    <a:pt x="20312" y="3429"/>
                    <a:pt x="20051" y="3243"/>
                  </a:cubicBezTo>
                  <a:cubicBezTo>
                    <a:pt x="19790" y="3059"/>
                    <a:pt x="21469" y="1981"/>
                    <a:pt x="21431" y="1684"/>
                  </a:cubicBezTo>
                  <a:cubicBezTo>
                    <a:pt x="21394" y="1386"/>
                    <a:pt x="20536" y="2352"/>
                    <a:pt x="20275" y="2018"/>
                  </a:cubicBezTo>
                  <a:close/>
                  <a:moveTo>
                    <a:pt x="20275" y="2018"/>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66" name="Google Shape;1166;p80"/>
            <p:cNvSpPr/>
            <p:nvPr/>
          </p:nvSpPr>
          <p:spPr>
            <a:xfrm>
              <a:off x="10017293" y="2301986"/>
              <a:ext cx="940883" cy="750847"/>
            </a:xfrm>
            <a:custGeom>
              <a:rect b="b" l="l" r="r" t="t"/>
              <a:pathLst>
                <a:path extrusionOk="0" h="21357" w="21536">
                  <a:moveTo>
                    <a:pt x="12477" y="20436"/>
                  </a:moveTo>
                  <a:cubicBezTo>
                    <a:pt x="12339" y="20436"/>
                    <a:pt x="11988" y="20727"/>
                    <a:pt x="12127" y="21141"/>
                  </a:cubicBezTo>
                  <a:cubicBezTo>
                    <a:pt x="12265" y="21556"/>
                    <a:pt x="12722" y="21280"/>
                    <a:pt x="12733" y="21095"/>
                  </a:cubicBezTo>
                  <a:cubicBezTo>
                    <a:pt x="12743" y="20911"/>
                    <a:pt x="12952" y="20622"/>
                    <a:pt x="12924" y="20482"/>
                  </a:cubicBezTo>
                  <a:cubicBezTo>
                    <a:pt x="12903" y="20374"/>
                    <a:pt x="12616" y="20436"/>
                    <a:pt x="12477" y="20436"/>
                  </a:cubicBezTo>
                  <a:close/>
                  <a:moveTo>
                    <a:pt x="16273" y="18348"/>
                  </a:moveTo>
                  <a:cubicBezTo>
                    <a:pt x="16156" y="18962"/>
                    <a:pt x="16429" y="19274"/>
                    <a:pt x="16465" y="19238"/>
                  </a:cubicBezTo>
                  <a:cubicBezTo>
                    <a:pt x="16571" y="19131"/>
                    <a:pt x="17007" y="17811"/>
                    <a:pt x="16911" y="17626"/>
                  </a:cubicBezTo>
                  <a:cubicBezTo>
                    <a:pt x="16815" y="17442"/>
                    <a:pt x="16390" y="17733"/>
                    <a:pt x="16273" y="18348"/>
                  </a:cubicBezTo>
                  <a:close/>
                  <a:moveTo>
                    <a:pt x="21483" y="3809"/>
                  </a:moveTo>
                  <a:cubicBezTo>
                    <a:pt x="21494" y="3533"/>
                    <a:pt x="21270" y="3625"/>
                    <a:pt x="21196" y="3702"/>
                  </a:cubicBezTo>
                  <a:cubicBezTo>
                    <a:pt x="21122" y="3779"/>
                    <a:pt x="20909" y="3702"/>
                    <a:pt x="20845" y="3886"/>
                  </a:cubicBezTo>
                  <a:cubicBezTo>
                    <a:pt x="20781" y="4071"/>
                    <a:pt x="20675" y="3963"/>
                    <a:pt x="20526" y="3994"/>
                  </a:cubicBezTo>
                  <a:cubicBezTo>
                    <a:pt x="20377" y="4024"/>
                    <a:pt x="20165" y="3932"/>
                    <a:pt x="20175" y="3794"/>
                  </a:cubicBezTo>
                  <a:cubicBezTo>
                    <a:pt x="20186" y="3656"/>
                    <a:pt x="20090" y="3518"/>
                    <a:pt x="20101" y="3349"/>
                  </a:cubicBezTo>
                  <a:cubicBezTo>
                    <a:pt x="20111" y="3180"/>
                    <a:pt x="19952" y="3257"/>
                    <a:pt x="19845" y="3103"/>
                  </a:cubicBezTo>
                  <a:cubicBezTo>
                    <a:pt x="19739" y="2950"/>
                    <a:pt x="19527" y="2842"/>
                    <a:pt x="19484" y="2873"/>
                  </a:cubicBezTo>
                  <a:cubicBezTo>
                    <a:pt x="19442" y="2904"/>
                    <a:pt x="19314" y="2704"/>
                    <a:pt x="19133" y="2689"/>
                  </a:cubicBezTo>
                  <a:cubicBezTo>
                    <a:pt x="18953" y="2673"/>
                    <a:pt x="18974" y="2504"/>
                    <a:pt x="18995" y="2397"/>
                  </a:cubicBezTo>
                  <a:cubicBezTo>
                    <a:pt x="19016" y="2290"/>
                    <a:pt x="18846" y="1952"/>
                    <a:pt x="18814" y="1768"/>
                  </a:cubicBezTo>
                  <a:cubicBezTo>
                    <a:pt x="18782" y="1583"/>
                    <a:pt x="18655" y="1553"/>
                    <a:pt x="18602" y="1153"/>
                  </a:cubicBezTo>
                  <a:cubicBezTo>
                    <a:pt x="18549" y="754"/>
                    <a:pt x="18399" y="862"/>
                    <a:pt x="18432" y="678"/>
                  </a:cubicBezTo>
                  <a:cubicBezTo>
                    <a:pt x="18464" y="494"/>
                    <a:pt x="18251" y="401"/>
                    <a:pt x="18198" y="294"/>
                  </a:cubicBezTo>
                  <a:cubicBezTo>
                    <a:pt x="18144" y="186"/>
                    <a:pt x="17921" y="232"/>
                    <a:pt x="17762" y="110"/>
                  </a:cubicBezTo>
                  <a:cubicBezTo>
                    <a:pt x="17602" y="-13"/>
                    <a:pt x="17507" y="79"/>
                    <a:pt x="17358" y="17"/>
                  </a:cubicBezTo>
                  <a:cubicBezTo>
                    <a:pt x="17209" y="-44"/>
                    <a:pt x="16869" y="79"/>
                    <a:pt x="16826" y="79"/>
                  </a:cubicBezTo>
                  <a:cubicBezTo>
                    <a:pt x="16784" y="79"/>
                    <a:pt x="16518" y="2"/>
                    <a:pt x="16369" y="294"/>
                  </a:cubicBezTo>
                  <a:cubicBezTo>
                    <a:pt x="16220" y="586"/>
                    <a:pt x="16337" y="570"/>
                    <a:pt x="16401" y="570"/>
                  </a:cubicBezTo>
                  <a:cubicBezTo>
                    <a:pt x="16465" y="570"/>
                    <a:pt x="16497" y="847"/>
                    <a:pt x="16507" y="939"/>
                  </a:cubicBezTo>
                  <a:cubicBezTo>
                    <a:pt x="16518" y="1031"/>
                    <a:pt x="16401" y="1169"/>
                    <a:pt x="16348" y="1199"/>
                  </a:cubicBezTo>
                  <a:cubicBezTo>
                    <a:pt x="16295" y="1231"/>
                    <a:pt x="16146" y="1568"/>
                    <a:pt x="16124" y="1691"/>
                  </a:cubicBezTo>
                  <a:cubicBezTo>
                    <a:pt x="16103" y="1814"/>
                    <a:pt x="15933" y="2120"/>
                    <a:pt x="15954" y="2228"/>
                  </a:cubicBezTo>
                  <a:cubicBezTo>
                    <a:pt x="15975" y="2335"/>
                    <a:pt x="15869" y="2443"/>
                    <a:pt x="15795" y="2458"/>
                  </a:cubicBezTo>
                  <a:cubicBezTo>
                    <a:pt x="15720" y="2474"/>
                    <a:pt x="15518" y="2689"/>
                    <a:pt x="15455" y="2719"/>
                  </a:cubicBezTo>
                  <a:cubicBezTo>
                    <a:pt x="15391" y="2750"/>
                    <a:pt x="15136" y="2689"/>
                    <a:pt x="15104" y="2581"/>
                  </a:cubicBezTo>
                  <a:cubicBezTo>
                    <a:pt x="15094" y="2546"/>
                    <a:pt x="15062" y="2518"/>
                    <a:pt x="15024" y="2495"/>
                  </a:cubicBezTo>
                  <a:lnTo>
                    <a:pt x="14736" y="3325"/>
                  </a:lnTo>
                  <a:lnTo>
                    <a:pt x="14713" y="3593"/>
                  </a:lnTo>
                  <a:cubicBezTo>
                    <a:pt x="14713" y="3593"/>
                    <a:pt x="14528" y="3660"/>
                    <a:pt x="14666" y="3860"/>
                  </a:cubicBezTo>
                  <a:cubicBezTo>
                    <a:pt x="14805" y="4061"/>
                    <a:pt x="14829" y="3894"/>
                    <a:pt x="15037" y="3894"/>
                  </a:cubicBezTo>
                  <a:cubicBezTo>
                    <a:pt x="15245" y="3894"/>
                    <a:pt x="15338" y="4128"/>
                    <a:pt x="15385" y="3961"/>
                  </a:cubicBezTo>
                  <a:cubicBezTo>
                    <a:pt x="15431" y="3794"/>
                    <a:pt x="15616" y="3693"/>
                    <a:pt x="15732" y="3894"/>
                  </a:cubicBezTo>
                  <a:cubicBezTo>
                    <a:pt x="15848" y="4094"/>
                    <a:pt x="16218" y="4429"/>
                    <a:pt x="16195" y="4596"/>
                  </a:cubicBezTo>
                  <a:cubicBezTo>
                    <a:pt x="16172" y="4763"/>
                    <a:pt x="15964" y="4730"/>
                    <a:pt x="15825" y="4663"/>
                  </a:cubicBezTo>
                  <a:cubicBezTo>
                    <a:pt x="15686" y="4596"/>
                    <a:pt x="15500" y="4797"/>
                    <a:pt x="15362" y="4797"/>
                  </a:cubicBezTo>
                  <a:cubicBezTo>
                    <a:pt x="15222" y="4797"/>
                    <a:pt x="15060" y="4864"/>
                    <a:pt x="14921" y="5065"/>
                  </a:cubicBezTo>
                  <a:cubicBezTo>
                    <a:pt x="14782" y="5265"/>
                    <a:pt x="14805" y="5466"/>
                    <a:pt x="14597" y="5499"/>
                  </a:cubicBezTo>
                  <a:cubicBezTo>
                    <a:pt x="14389" y="5533"/>
                    <a:pt x="14296" y="5499"/>
                    <a:pt x="14064" y="5733"/>
                  </a:cubicBezTo>
                  <a:cubicBezTo>
                    <a:pt x="13833" y="5967"/>
                    <a:pt x="13578" y="5867"/>
                    <a:pt x="13485" y="5800"/>
                  </a:cubicBezTo>
                  <a:cubicBezTo>
                    <a:pt x="13393" y="5733"/>
                    <a:pt x="13230" y="5700"/>
                    <a:pt x="13138" y="5934"/>
                  </a:cubicBezTo>
                  <a:cubicBezTo>
                    <a:pt x="13045" y="6168"/>
                    <a:pt x="13253" y="6269"/>
                    <a:pt x="13230" y="6536"/>
                  </a:cubicBezTo>
                  <a:cubicBezTo>
                    <a:pt x="13207" y="6804"/>
                    <a:pt x="12976" y="6737"/>
                    <a:pt x="12790" y="7038"/>
                  </a:cubicBezTo>
                  <a:cubicBezTo>
                    <a:pt x="12605" y="7339"/>
                    <a:pt x="12304" y="7473"/>
                    <a:pt x="12142" y="7439"/>
                  </a:cubicBezTo>
                  <a:cubicBezTo>
                    <a:pt x="11980" y="7406"/>
                    <a:pt x="11632" y="7272"/>
                    <a:pt x="11331" y="7473"/>
                  </a:cubicBezTo>
                  <a:cubicBezTo>
                    <a:pt x="11030" y="7673"/>
                    <a:pt x="10821" y="7974"/>
                    <a:pt x="10705" y="7941"/>
                  </a:cubicBezTo>
                  <a:cubicBezTo>
                    <a:pt x="10590" y="7907"/>
                    <a:pt x="10590" y="7706"/>
                    <a:pt x="10428" y="7740"/>
                  </a:cubicBezTo>
                  <a:cubicBezTo>
                    <a:pt x="10265" y="7773"/>
                    <a:pt x="10173" y="7706"/>
                    <a:pt x="10057" y="7606"/>
                  </a:cubicBezTo>
                  <a:cubicBezTo>
                    <a:pt x="9941" y="7506"/>
                    <a:pt x="9849" y="7673"/>
                    <a:pt x="9663" y="7473"/>
                  </a:cubicBezTo>
                  <a:cubicBezTo>
                    <a:pt x="9478" y="7272"/>
                    <a:pt x="9154" y="7305"/>
                    <a:pt x="9015" y="7272"/>
                  </a:cubicBezTo>
                  <a:cubicBezTo>
                    <a:pt x="8876" y="7239"/>
                    <a:pt x="8343" y="7272"/>
                    <a:pt x="8158" y="7239"/>
                  </a:cubicBezTo>
                  <a:cubicBezTo>
                    <a:pt x="7973" y="7205"/>
                    <a:pt x="7717" y="7305"/>
                    <a:pt x="7694" y="7172"/>
                  </a:cubicBezTo>
                  <a:cubicBezTo>
                    <a:pt x="7671" y="7038"/>
                    <a:pt x="7532" y="6937"/>
                    <a:pt x="7486" y="6637"/>
                  </a:cubicBezTo>
                  <a:cubicBezTo>
                    <a:pt x="7440" y="6335"/>
                    <a:pt x="7324" y="6235"/>
                    <a:pt x="7208" y="6202"/>
                  </a:cubicBezTo>
                  <a:cubicBezTo>
                    <a:pt x="7092" y="6168"/>
                    <a:pt x="7078" y="5992"/>
                    <a:pt x="6976" y="5967"/>
                  </a:cubicBezTo>
                  <a:cubicBezTo>
                    <a:pt x="6927" y="5956"/>
                    <a:pt x="6868" y="5733"/>
                    <a:pt x="6706" y="5733"/>
                  </a:cubicBezTo>
                  <a:cubicBezTo>
                    <a:pt x="6545" y="5733"/>
                    <a:pt x="5978" y="5637"/>
                    <a:pt x="5897" y="5446"/>
                  </a:cubicBezTo>
                  <a:cubicBezTo>
                    <a:pt x="5816" y="5255"/>
                    <a:pt x="5978" y="5212"/>
                    <a:pt x="5978" y="5021"/>
                  </a:cubicBezTo>
                  <a:cubicBezTo>
                    <a:pt x="5978" y="4830"/>
                    <a:pt x="6066" y="4575"/>
                    <a:pt x="6000" y="4500"/>
                  </a:cubicBezTo>
                  <a:cubicBezTo>
                    <a:pt x="5934" y="4426"/>
                    <a:pt x="5823" y="4255"/>
                    <a:pt x="5809" y="4107"/>
                  </a:cubicBezTo>
                  <a:cubicBezTo>
                    <a:pt x="5794" y="3958"/>
                    <a:pt x="5617" y="3757"/>
                    <a:pt x="5499" y="3746"/>
                  </a:cubicBezTo>
                  <a:cubicBezTo>
                    <a:pt x="5382" y="3735"/>
                    <a:pt x="5286" y="3629"/>
                    <a:pt x="5176" y="3491"/>
                  </a:cubicBezTo>
                  <a:cubicBezTo>
                    <a:pt x="5065" y="3353"/>
                    <a:pt x="4962" y="3363"/>
                    <a:pt x="4918" y="3012"/>
                  </a:cubicBezTo>
                  <a:cubicBezTo>
                    <a:pt x="4915" y="2989"/>
                    <a:pt x="4911" y="2971"/>
                    <a:pt x="4906" y="2950"/>
                  </a:cubicBezTo>
                  <a:cubicBezTo>
                    <a:pt x="4862" y="2944"/>
                    <a:pt x="4806" y="2919"/>
                    <a:pt x="4769" y="2919"/>
                  </a:cubicBezTo>
                  <a:cubicBezTo>
                    <a:pt x="4740" y="2919"/>
                    <a:pt x="4706" y="2884"/>
                    <a:pt x="4675" y="2838"/>
                  </a:cubicBezTo>
                  <a:cubicBezTo>
                    <a:pt x="4646" y="2984"/>
                    <a:pt x="4550" y="3057"/>
                    <a:pt x="4550" y="3172"/>
                  </a:cubicBezTo>
                  <a:cubicBezTo>
                    <a:pt x="4550" y="3299"/>
                    <a:pt x="4514" y="3459"/>
                    <a:pt x="4396" y="3459"/>
                  </a:cubicBezTo>
                  <a:cubicBezTo>
                    <a:pt x="4278" y="3459"/>
                    <a:pt x="4168" y="3587"/>
                    <a:pt x="4160" y="3852"/>
                  </a:cubicBezTo>
                  <a:cubicBezTo>
                    <a:pt x="4153" y="4118"/>
                    <a:pt x="4263" y="4150"/>
                    <a:pt x="4212" y="4267"/>
                  </a:cubicBezTo>
                  <a:cubicBezTo>
                    <a:pt x="4160" y="4384"/>
                    <a:pt x="3947" y="4500"/>
                    <a:pt x="3873" y="4447"/>
                  </a:cubicBezTo>
                  <a:cubicBezTo>
                    <a:pt x="3800" y="4394"/>
                    <a:pt x="3660" y="4426"/>
                    <a:pt x="3542" y="4405"/>
                  </a:cubicBezTo>
                  <a:cubicBezTo>
                    <a:pt x="3424" y="4384"/>
                    <a:pt x="3336" y="4171"/>
                    <a:pt x="3299" y="4405"/>
                  </a:cubicBezTo>
                  <a:cubicBezTo>
                    <a:pt x="3262" y="4638"/>
                    <a:pt x="3019" y="5329"/>
                    <a:pt x="3078" y="5403"/>
                  </a:cubicBezTo>
                  <a:cubicBezTo>
                    <a:pt x="3137" y="5478"/>
                    <a:pt x="3181" y="5648"/>
                    <a:pt x="3078" y="5648"/>
                  </a:cubicBezTo>
                  <a:cubicBezTo>
                    <a:pt x="2975" y="5648"/>
                    <a:pt x="2872" y="5627"/>
                    <a:pt x="2821" y="5552"/>
                  </a:cubicBezTo>
                  <a:cubicBezTo>
                    <a:pt x="2769" y="5478"/>
                    <a:pt x="2601" y="5656"/>
                    <a:pt x="2482" y="5648"/>
                  </a:cubicBezTo>
                  <a:cubicBezTo>
                    <a:pt x="2427" y="5644"/>
                    <a:pt x="2196" y="5793"/>
                    <a:pt x="2276" y="5851"/>
                  </a:cubicBezTo>
                  <a:cubicBezTo>
                    <a:pt x="2355" y="5909"/>
                    <a:pt x="2355" y="6185"/>
                    <a:pt x="2355" y="6300"/>
                  </a:cubicBezTo>
                  <a:cubicBezTo>
                    <a:pt x="2355" y="6415"/>
                    <a:pt x="2531" y="6761"/>
                    <a:pt x="2499" y="6876"/>
                  </a:cubicBezTo>
                  <a:cubicBezTo>
                    <a:pt x="2467" y="6991"/>
                    <a:pt x="2308" y="7117"/>
                    <a:pt x="2308" y="7267"/>
                  </a:cubicBezTo>
                  <a:cubicBezTo>
                    <a:pt x="2308" y="7417"/>
                    <a:pt x="2340" y="7555"/>
                    <a:pt x="2284" y="7590"/>
                  </a:cubicBezTo>
                  <a:cubicBezTo>
                    <a:pt x="2228" y="7625"/>
                    <a:pt x="2053" y="7728"/>
                    <a:pt x="1965" y="7820"/>
                  </a:cubicBezTo>
                  <a:cubicBezTo>
                    <a:pt x="1877" y="7912"/>
                    <a:pt x="1733" y="7912"/>
                    <a:pt x="1686" y="8050"/>
                  </a:cubicBezTo>
                  <a:cubicBezTo>
                    <a:pt x="1638" y="8188"/>
                    <a:pt x="1566" y="8308"/>
                    <a:pt x="1399" y="8281"/>
                  </a:cubicBezTo>
                  <a:cubicBezTo>
                    <a:pt x="1255" y="8257"/>
                    <a:pt x="1183" y="8223"/>
                    <a:pt x="1072" y="8418"/>
                  </a:cubicBezTo>
                  <a:cubicBezTo>
                    <a:pt x="960" y="8614"/>
                    <a:pt x="936" y="8534"/>
                    <a:pt x="856" y="8626"/>
                  </a:cubicBezTo>
                  <a:cubicBezTo>
                    <a:pt x="777" y="8718"/>
                    <a:pt x="697" y="8557"/>
                    <a:pt x="633" y="8522"/>
                  </a:cubicBezTo>
                  <a:cubicBezTo>
                    <a:pt x="570" y="8488"/>
                    <a:pt x="482" y="8626"/>
                    <a:pt x="418" y="8626"/>
                  </a:cubicBezTo>
                  <a:cubicBezTo>
                    <a:pt x="354" y="8626"/>
                    <a:pt x="298" y="8775"/>
                    <a:pt x="219" y="8810"/>
                  </a:cubicBezTo>
                  <a:cubicBezTo>
                    <a:pt x="139" y="8845"/>
                    <a:pt x="59" y="8810"/>
                    <a:pt x="59" y="8949"/>
                  </a:cubicBezTo>
                  <a:cubicBezTo>
                    <a:pt x="59" y="9033"/>
                    <a:pt x="44" y="9132"/>
                    <a:pt x="0" y="9206"/>
                  </a:cubicBezTo>
                  <a:lnTo>
                    <a:pt x="57" y="9656"/>
                  </a:lnTo>
                  <a:cubicBezTo>
                    <a:pt x="57" y="9656"/>
                    <a:pt x="398" y="9821"/>
                    <a:pt x="412" y="9985"/>
                  </a:cubicBezTo>
                  <a:cubicBezTo>
                    <a:pt x="427" y="10148"/>
                    <a:pt x="483" y="10682"/>
                    <a:pt x="483" y="10682"/>
                  </a:cubicBezTo>
                  <a:cubicBezTo>
                    <a:pt x="483" y="10682"/>
                    <a:pt x="479" y="10682"/>
                    <a:pt x="473" y="10683"/>
                  </a:cubicBezTo>
                  <a:cubicBezTo>
                    <a:pt x="611" y="10840"/>
                    <a:pt x="801" y="11007"/>
                    <a:pt x="801" y="11067"/>
                  </a:cubicBezTo>
                  <a:cubicBezTo>
                    <a:pt x="801" y="11136"/>
                    <a:pt x="817" y="11343"/>
                    <a:pt x="984" y="11458"/>
                  </a:cubicBezTo>
                  <a:cubicBezTo>
                    <a:pt x="1090" y="11531"/>
                    <a:pt x="1199" y="11609"/>
                    <a:pt x="1265" y="11673"/>
                  </a:cubicBezTo>
                  <a:cubicBezTo>
                    <a:pt x="1273" y="11644"/>
                    <a:pt x="1278" y="11625"/>
                    <a:pt x="1278" y="11625"/>
                  </a:cubicBezTo>
                  <a:lnTo>
                    <a:pt x="1420" y="11604"/>
                  </a:lnTo>
                  <a:cubicBezTo>
                    <a:pt x="1420" y="11604"/>
                    <a:pt x="1462" y="11642"/>
                    <a:pt x="1501" y="11704"/>
                  </a:cubicBezTo>
                  <a:cubicBezTo>
                    <a:pt x="1536" y="11538"/>
                    <a:pt x="1781" y="11356"/>
                    <a:pt x="1909" y="11366"/>
                  </a:cubicBezTo>
                  <a:cubicBezTo>
                    <a:pt x="2045" y="11378"/>
                    <a:pt x="2355" y="11735"/>
                    <a:pt x="2323" y="11861"/>
                  </a:cubicBezTo>
                  <a:cubicBezTo>
                    <a:pt x="2292" y="11988"/>
                    <a:pt x="2068" y="12448"/>
                    <a:pt x="1965" y="12483"/>
                  </a:cubicBezTo>
                  <a:cubicBezTo>
                    <a:pt x="1926" y="12496"/>
                    <a:pt x="1868" y="12503"/>
                    <a:pt x="1811" y="12506"/>
                  </a:cubicBezTo>
                  <a:cubicBezTo>
                    <a:pt x="1802" y="12581"/>
                    <a:pt x="1789" y="12651"/>
                    <a:pt x="1789" y="12691"/>
                  </a:cubicBezTo>
                  <a:cubicBezTo>
                    <a:pt x="1789" y="12794"/>
                    <a:pt x="1917" y="12957"/>
                    <a:pt x="1988" y="13141"/>
                  </a:cubicBezTo>
                  <a:cubicBezTo>
                    <a:pt x="2059" y="13326"/>
                    <a:pt x="1874" y="13449"/>
                    <a:pt x="1775" y="13326"/>
                  </a:cubicBezTo>
                  <a:cubicBezTo>
                    <a:pt x="1676" y="13203"/>
                    <a:pt x="1633" y="13449"/>
                    <a:pt x="1690" y="13551"/>
                  </a:cubicBezTo>
                  <a:cubicBezTo>
                    <a:pt x="1747" y="13654"/>
                    <a:pt x="1718" y="13941"/>
                    <a:pt x="1818" y="13962"/>
                  </a:cubicBezTo>
                  <a:cubicBezTo>
                    <a:pt x="1917" y="13982"/>
                    <a:pt x="2002" y="14269"/>
                    <a:pt x="2116" y="14269"/>
                  </a:cubicBezTo>
                  <a:cubicBezTo>
                    <a:pt x="2229" y="14269"/>
                    <a:pt x="2329" y="14535"/>
                    <a:pt x="2329" y="14535"/>
                  </a:cubicBezTo>
                  <a:cubicBezTo>
                    <a:pt x="2329" y="14535"/>
                    <a:pt x="2485" y="14679"/>
                    <a:pt x="2485" y="14761"/>
                  </a:cubicBezTo>
                  <a:cubicBezTo>
                    <a:pt x="2485" y="14771"/>
                    <a:pt x="2482" y="14781"/>
                    <a:pt x="2478" y="14792"/>
                  </a:cubicBezTo>
                  <a:cubicBezTo>
                    <a:pt x="2602" y="14774"/>
                    <a:pt x="2684" y="14768"/>
                    <a:pt x="2698" y="14694"/>
                  </a:cubicBezTo>
                  <a:cubicBezTo>
                    <a:pt x="2714" y="14613"/>
                    <a:pt x="2874" y="14613"/>
                    <a:pt x="2985" y="14774"/>
                  </a:cubicBezTo>
                  <a:cubicBezTo>
                    <a:pt x="3097" y="14936"/>
                    <a:pt x="3552" y="15350"/>
                    <a:pt x="3719" y="15546"/>
                  </a:cubicBezTo>
                  <a:cubicBezTo>
                    <a:pt x="3887" y="15742"/>
                    <a:pt x="4277" y="15960"/>
                    <a:pt x="4413" y="15949"/>
                  </a:cubicBezTo>
                  <a:cubicBezTo>
                    <a:pt x="4548" y="15937"/>
                    <a:pt x="4676" y="16087"/>
                    <a:pt x="4883" y="16075"/>
                  </a:cubicBezTo>
                  <a:cubicBezTo>
                    <a:pt x="4915" y="16074"/>
                    <a:pt x="4941" y="16075"/>
                    <a:pt x="4966" y="16078"/>
                  </a:cubicBezTo>
                  <a:cubicBezTo>
                    <a:pt x="4995" y="16033"/>
                    <a:pt x="5045" y="16032"/>
                    <a:pt x="5083" y="15950"/>
                  </a:cubicBezTo>
                  <a:cubicBezTo>
                    <a:pt x="5140" y="15827"/>
                    <a:pt x="5225" y="16052"/>
                    <a:pt x="5197" y="16216"/>
                  </a:cubicBezTo>
                  <a:cubicBezTo>
                    <a:pt x="5183" y="16292"/>
                    <a:pt x="5195" y="16377"/>
                    <a:pt x="5217" y="16444"/>
                  </a:cubicBezTo>
                  <a:cubicBezTo>
                    <a:pt x="5245" y="16386"/>
                    <a:pt x="5275" y="16308"/>
                    <a:pt x="5298" y="16225"/>
                  </a:cubicBezTo>
                  <a:cubicBezTo>
                    <a:pt x="5370" y="15972"/>
                    <a:pt x="5481" y="15983"/>
                    <a:pt x="5553" y="15903"/>
                  </a:cubicBezTo>
                  <a:cubicBezTo>
                    <a:pt x="5625" y="15822"/>
                    <a:pt x="5697" y="15857"/>
                    <a:pt x="5848" y="15972"/>
                  </a:cubicBezTo>
                  <a:cubicBezTo>
                    <a:pt x="5991" y="16081"/>
                    <a:pt x="6049" y="15852"/>
                    <a:pt x="6263" y="16135"/>
                  </a:cubicBezTo>
                  <a:cubicBezTo>
                    <a:pt x="6308" y="16107"/>
                    <a:pt x="6364" y="16073"/>
                    <a:pt x="6389" y="16073"/>
                  </a:cubicBezTo>
                  <a:cubicBezTo>
                    <a:pt x="6432" y="16073"/>
                    <a:pt x="6488" y="15950"/>
                    <a:pt x="6559" y="15847"/>
                  </a:cubicBezTo>
                  <a:cubicBezTo>
                    <a:pt x="6630" y="15745"/>
                    <a:pt x="6616" y="15622"/>
                    <a:pt x="6702" y="15642"/>
                  </a:cubicBezTo>
                  <a:cubicBezTo>
                    <a:pt x="6787" y="15663"/>
                    <a:pt x="6829" y="15499"/>
                    <a:pt x="7014" y="15355"/>
                  </a:cubicBezTo>
                  <a:cubicBezTo>
                    <a:pt x="7198" y="15212"/>
                    <a:pt x="7355" y="15438"/>
                    <a:pt x="7440" y="15335"/>
                  </a:cubicBezTo>
                  <a:cubicBezTo>
                    <a:pt x="7525" y="15232"/>
                    <a:pt x="7624" y="15191"/>
                    <a:pt x="7624" y="15294"/>
                  </a:cubicBezTo>
                  <a:cubicBezTo>
                    <a:pt x="7624" y="15396"/>
                    <a:pt x="7738" y="15520"/>
                    <a:pt x="7766" y="15642"/>
                  </a:cubicBezTo>
                  <a:cubicBezTo>
                    <a:pt x="7792" y="15752"/>
                    <a:pt x="7941" y="15797"/>
                    <a:pt x="7973" y="15804"/>
                  </a:cubicBezTo>
                  <a:cubicBezTo>
                    <a:pt x="7999" y="15784"/>
                    <a:pt x="8021" y="15766"/>
                    <a:pt x="8033" y="15753"/>
                  </a:cubicBezTo>
                  <a:cubicBezTo>
                    <a:pt x="8121" y="15661"/>
                    <a:pt x="8272" y="15765"/>
                    <a:pt x="8272" y="15903"/>
                  </a:cubicBezTo>
                  <a:cubicBezTo>
                    <a:pt x="8272" y="16041"/>
                    <a:pt x="8280" y="16190"/>
                    <a:pt x="8352" y="16190"/>
                  </a:cubicBezTo>
                  <a:cubicBezTo>
                    <a:pt x="8424" y="16190"/>
                    <a:pt x="8496" y="16190"/>
                    <a:pt x="8496" y="16444"/>
                  </a:cubicBezTo>
                  <a:cubicBezTo>
                    <a:pt x="8496" y="16697"/>
                    <a:pt x="8559" y="16985"/>
                    <a:pt x="8408" y="17204"/>
                  </a:cubicBezTo>
                  <a:cubicBezTo>
                    <a:pt x="8256" y="17423"/>
                    <a:pt x="8081" y="17814"/>
                    <a:pt x="8113" y="17929"/>
                  </a:cubicBezTo>
                  <a:cubicBezTo>
                    <a:pt x="8145" y="18044"/>
                    <a:pt x="8065" y="18263"/>
                    <a:pt x="8177" y="18183"/>
                  </a:cubicBezTo>
                  <a:cubicBezTo>
                    <a:pt x="8288" y="18102"/>
                    <a:pt x="8543" y="18183"/>
                    <a:pt x="8504" y="18274"/>
                  </a:cubicBezTo>
                  <a:cubicBezTo>
                    <a:pt x="8464" y="18367"/>
                    <a:pt x="8512" y="18689"/>
                    <a:pt x="8615" y="18701"/>
                  </a:cubicBezTo>
                  <a:cubicBezTo>
                    <a:pt x="8719" y="18712"/>
                    <a:pt x="8783" y="18793"/>
                    <a:pt x="8751" y="18931"/>
                  </a:cubicBezTo>
                  <a:cubicBezTo>
                    <a:pt x="8719" y="19069"/>
                    <a:pt x="8663" y="19276"/>
                    <a:pt x="8751" y="19276"/>
                  </a:cubicBezTo>
                  <a:cubicBezTo>
                    <a:pt x="8839" y="19276"/>
                    <a:pt x="8966" y="19276"/>
                    <a:pt x="8950" y="19415"/>
                  </a:cubicBezTo>
                  <a:cubicBezTo>
                    <a:pt x="8934" y="19553"/>
                    <a:pt x="9014" y="19679"/>
                    <a:pt x="9173" y="19587"/>
                  </a:cubicBezTo>
                  <a:cubicBezTo>
                    <a:pt x="9267" y="19533"/>
                    <a:pt x="9314" y="19484"/>
                    <a:pt x="9335" y="19538"/>
                  </a:cubicBezTo>
                  <a:cubicBezTo>
                    <a:pt x="9399" y="19536"/>
                    <a:pt x="9403" y="19744"/>
                    <a:pt x="9513" y="19783"/>
                  </a:cubicBezTo>
                  <a:cubicBezTo>
                    <a:pt x="9626" y="19824"/>
                    <a:pt x="9570" y="19435"/>
                    <a:pt x="9527" y="19373"/>
                  </a:cubicBezTo>
                  <a:cubicBezTo>
                    <a:pt x="9484" y="19312"/>
                    <a:pt x="9541" y="19045"/>
                    <a:pt x="9584" y="19107"/>
                  </a:cubicBezTo>
                  <a:cubicBezTo>
                    <a:pt x="9626" y="19168"/>
                    <a:pt x="9754" y="19107"/>
                    <a:pt x="9825" y="18984"/>
                  </a:cubicBezTo>
                  <a:cubicBezTo>
                    <a:pt x="9896" y="18861"/>
                    <a:pt x="10038" y="19086"/>
                    <a:pt x="10095" y="18943"/>
                  </a:cubicBezTo>
                  <a:cubicBezTo>
                    <a:pt x="10152" y="18799"/>
                    <a:pt x="10279" y="19045"/>
                    <a:pt x="10407" y="18943"/>
                  </a:cubicBezTo>
                  <a:cubicBezTo>
                    <a:pt x="10535" y="18840"/>
                    <a:pt x="10592" y="19025"/>
                    <a:pt x="10648" y="18881"/>
                  </a:cubicBezTo>
                  <a:cubicBezTo>
                    <a:pt x="10705" y="18738"/>
                    <a:pt x="10890" y="18553"/>
                    <a:pt x="10932" y="18615"/>
                  </a:cubicBezTo>
                  <a:cubicBezTo>
                    <a:pt x="10975" y="18676"/>
                    <a:pt x="11003" y="18799"/>
                    <a:pt x="11230" y="18840"/>
                  </a:cubicBezTo>
                  <a:cubicBezTo>
                    <a:pt x="11458" y="18881"/>
                    <a:pt x="11330" y="19045"/>
                    <a:pt x="11330" y="19148"/>
                  </a:cubicBezTo>
                  <a:cubicBezTo>
                    <a:pt x="11330" y="19250"/>
                    <a:pt x="11585" y="19517"/>
                    <a:pt x="11685" y="19537"/>
                  </a:cubicBezTo>
                  <a:cubicBezTo>
                    <a:pt x="11703" y="19541"/>
                    <a:pt x="11729" y="19573"/>
                    <a:pt x="11758" y="19622"/>
                  </a:cubicBezTo>
                  <a:cubicBezTo>
                    <a:pt x="11827" y="19573"/>
                    <a:pt x="11951" y="19655"/>
                    <a:pt x="11978" y="19538"/>
                  </a:cubicBezTo>
                  <a:cubicBezTo>
                    <a:pt x="12010" y="19399"/>
                    <a:pt x="12127" y="19437"/>
                    <a:pt x="12175" y="19553"/>
                  </a:cubicBezTo>
                  <a:cubicBezTo>
                    <a:pt x="12222" y="19668"/>
                    <a:pt x="12275" y="19691"/>
                    <a:pt x="12382" y="19553"/>
                  </a:cubicBezTo>
                  <a:cubicBezTo>
                    <a:pt x="12488" y="19415"/>
                    <a:pt x="12541" y="19691"/>
                    <a:pt x="12477" y="19768"/>
                  </a:cubicBezTo>
                  <a:cubicBezTo>
                    <a:pt x="12414" y="19844"/>
                    <a:pt x="12456" y="20082"/>
                    <a:pt x="12557" y="20221"/>
                  </a:cubicBezTo>
                  <a:cubicBezTo>
                    <a:pt x="12658" y="20358"/>
                    <a:pt x="12674" y="20136"/>
                    <a:pt x="12653" y="19998"/>
                  </a:cubicBezTo>
                  <a:cubicBezTo>
                    <a:pt x="12632" y="19860"/>
                    <a:pt x="12823" y="19722"/>
                    <a:pt x="13158" y="19561"/>
                  </a:cubicBezTo>
                  <a:cubicBezTo>
                    <a:pt x="13493" y="19399"/>
                    <a:pt x="13854" y="19046"/>
                    <a:pt x="13860" y="18969"/>
                  </a:cubicBezTo>
                  <a:cubicBezTo>
                    <a:pt x="13865" y="18893"/>
                    <a:pt x="14099" y="19107"/>
                    <a:pt x="14211" y="18985"/>
                  </a:cubicBezTo>
                  <a:cubicBezTo>
                    <a:pt x="14322" y="18862"/>
                    <a:pt x="14726" y="18847"/>
                    <a:pt x="14833" y="18839"/>
                  </a:cubicBezTo>
                  <a:cubicBezTo>
                    <a:pt x="14939" y="18831"/>
                    <a:pt x="14933" y="18701"/>
                    <a:pt x="15045" y="18570"/>
                  </a:cubicBezTo>
                  <a:cubicBezTo>
                    <a:pt x="15157" y="18440"/>
                    <a:pt x="15130" y="18378"/>
                    <a:pt x="15258" y="18325"/>
                  </a:cubicBezTo>
                  <a:cubicBezTo>
                    <a:pt x="15385" y="18271"/>
                    <a:pt x="15465" y="18102"/>
                    <a:pt x="15465" y="18010"/>
                  </a:cubicBezTo>
                  <a:cubicBezTo>
                    <a:pt x="15465" y="17918"/>
                    <a:pt x="15704" y="17887"/>
                    <a:pt x="15710" y="17787"/>
                  </a:cubicBezTo>
                  <a:cubicBezTo>
                    <a:pt x="15715" y="17688"/>
                    <a:pt x="15891" y="17657"/>
                    <a:pt x="15891" y="17534"/>
                  </a:cubicBezTo>
                  <a:cubicBezTo>
                    <a:pt x="15891" y="17412"/>
                    <a:pt x="15997" y="17434"/>
                    <a:pt x="16045" y="17342"/>
                  </a:cubicBezTo>
                  <a:cubicBezTo>
                    <a:pt x="16093" y="17250"/>
                    <a:pt x="16007" y="16981"/>
                    <a:pt x="16093" y="16943"/>
                  </a:cubicBezTo>
                  <a:cubicBezTo>
                    <a:pt x="16177" y="16904"/>
                    <a:pt x="16061" y="16759"/>
                    <a:pt x="16045" y="16690"/>
                  </a:cubicBezTo>
                  <a:cubicBezTo>
                    <a:pt x="16029" y="16621"/>
                    <a:pt x="16204" y="16605"/>
                    <a:pt x="16294" y="16521"/>
                  </a:cubicBezTo>
                  <a:cubicBezTo>
                    <a:pt x="16385" y="16436"/>
                    <a:pt x="16443" y="16306"/>
                    <a:pt x="16459" y="16160"/>
                  </a:cubicBezTo>
                  <a:cubicBezTo>
                    <a:pt x="16475" y="16014"/>
                    <a:pt x="16624" y="15884"/>
                    <a:pt x="16693" y="15845"/>
                  </a:cubicBezTo>
                  <a:cubicBezTo>
                    <a:pt x="16762" y="15807"/>
                    <a:pt x="16789" y="15600"/>
                    <a:pt x="16767" y="15423"/>
                  </a:cubicBezTo>
                  <a:cubicBezTo>
                    <a:pt x="16746" y="15246"/>
                    <a:pt x="16890" y="15292"/>
                    <a:pt x="16826" y="15223"/>
                  </a:cubicBezTo>
                  <a:cubicBezTo>
                    <a:pt x="16762" y="15154"/>
                    <a:pt x="16853" y="14962"/>
                    <a:pt x="16980" y="14909"/>
                  </a:cubicBezTo>
                  <a:cubicBezTo>
                    <a:pt x="17108" y="14855"/>
                    <a:pt x="16900" y="14771"/>
                    <a:pt x="16832" y="14847"/>
                  </a:cubicBezTo>
                  <a:cubicBezTo>
                    <a:pt x="16762" y="14924"/>
                    <a:pt x="16688" y="14625"/>
                    <a:pt x="16624" y="14740"/>
                  </a:cubicBezTo>
                  <a:cubicBezTo>
                    <a:pt x="16560" y="14855"/>
                    <a:pt x="16380" y="14671"/>
                    <a:pt x="16497" y="14633"/>
                  </a:cubicBezTo>
                  <a:cubicBezTo>
                    <a:pt x="16613" y="14594"/>
                    <a:pt x="16794" y="14402"/>
                    <a:pt x="16874" y="14364"/>
                  </a:cubicBezTo>
                  <a:cubicBezTo>
                    <a:pt x="16954" y="14325"/>
                    <a:pt x="16757" y="14072"/>
                    <a:pt x="16656" y="14080"/>
                  </a:cubicBezTo>
                  <a:cubicBezTo>
                    <a:pt x="16555" y="14088"/>
                    <a:pt x="16443" y="13742"/>
                    <a:pt x="16337" y="13742"/>
                  </a:cubicBezTo>
                  <a:cubicBezTo>
                    <a:pt x="16231" y="13742"/>
                    <a:pt x="16417" y="13635"/>
                    <a:pt x="16539" y="13727"/>
                  </a:cubicBezTo>
                  <a:cubicBezTo>
                    <a:pt x="16661" y="13819"/>
                    <a:pt x="16805" y="13896"/>
                    <a:pt x="16858" y="13819"/>
                  </a:cubicBezTo>
                  <a:cubicBezTo>
                    <a:pt x="16911" y="13742"/>
                    <a:pt x="16651" y="13435"/>
                    <a:pt x="16555" y="13328"/>
                  </a:cubicBezTo>
                  <a:cubicBezTo>
                    <a:pt x="16459" y="13220"/>
                    <a:pt x="16550" y="13074"/>
                    <a:pt x="16491" y="13013"/>
                  </a:cubicBezTo>
                  <a:cubicBezTo>
                    <a:pt x="16433" y="12952"/>
                    <a:pt x="16305" y="12560"/>
                    <a:pt x="16262" y="12383"/>
                  </a:cubicBezTo>
                  <a:cubicBezTo>
                    <a:pt x="16220" y="12207"/>
                    <a:pt x="15997" y="12176"/>
                    <a:pt x="15944" y="12061"/>
                  </a:cubicBezTo>
                  <a:cubicBezTo>
                    <a:pt x="15891" y="11946"/>
                    <a:pt x="15949" y="11677"/>
                    <a:pt x="16114" y="11577"/>
                  </a:cubicBezTo>
                  <a:cubicBezTo>
                    <a:pt x="16279" y="11478"/>
                    <a:pt x="16209" y="11278"/>
                    <a:pt x="16284" y="11301"/>
                  </a:cubicBezTo>
                  <a:cubicBezTo>
                    <a:pt x="16359" y="11324"/>
                    <a:pt x="16422" y="11278"/>
                    <a:pt x="16481" y="11102"/>
                  </a:cubicBezTo>
                  <a:cubicBezTo>
                    <a:pt x="16539" y="10925"/>
                    <a:pt x="16640" y="11033"/>
                    <a:pt x="16698" y="10940"/>
                  </a:cubicBezTo>
                  <a:cubicBezTo>
                    <a:pt x="16757" y="10848"/>
                    <a:pt x="17018" y="10856"/>
                    <a:pt x="17108" y="10764"/>
                  </a:cubicBezTo>
                  <a:cubicBezTo>
                    <a:pt x="17198" y="10672"/>
                    <a:pt x="17023" y="10388"/>
                    <a:pt x="16900" y="10434"/>
                  </a:cubicBezTo>
                  <a:cubicBezTo>
                    <a:pt x="16778" y="10479"/>
                    <a:pt x="16635" y="10411"/>
                    <a:pt x="16550" y="10227"/>
                  </a:cubicBezTo>
                  <a:cubicBezTo>
                    <a:pt x="16465" y="10042"/>
                    <a:pt x="16241" y="10564"/>
                    <a:pt x="16071" y="10679"/>
                  </a:cubicBezTo>
                  <a:cubicBezTo>
                    <a:pt x="15901" y="10794"/>
                    <a:pt x="15789" y="10472"/>
                    <a:pt x="15848" y="10265"/>
                  </a:cubicBezTo>
                  <a:cubicBezTo>
                    <a:pt x="15906" y="10057"/>
                    <a:pt x="15715" y="10065"/>
                    <a:pt x="15476" y="10081"/>
                  </a:cubicBezTo>
                  <a:cubicBezTo>
                    <a:pt x="15237" y="10096"/>
                    <a:pt x="15327" y="9467"/>
                    <a:pt x="15470" y="9436"/>
                  </a:cubicBezTo>
                  <a:cubicBezTo>
                    <a:pt x="15614" y="9405"/>
                    <a:pt x="15827" y="9628"/>
                    <a:pt x="15917" y="9244"/>
                  </a:cubicBezTo>
                  <a:cubicBezTo>
                    <a:pt x="16007" y="8860"/>
                    <a:pt x="16135" y="9160"/>
                    <a:pt x="16337" y="8822"/>
                  </a:cubicBezTo>
                  <a:cubicBezTo>
                    <a:pt x="16539" y="8484"/>
                    <a:pt x="16773" y="8277"/>
                    <a:pt x="16948" y="8476"/>
                  </a:cubicBezTo>
                  <a:cubicBezTo>
                    <a:pt x="17124" y="8676"/>
                    <a:pt x="16762" y="8991"/>
                    <a:pt x="16704" y="9183"/>
                  </a:cubicBezTo>
                  <a:cubicBezTo>
                    <a:pt x="16645" y="9374"/>
                    <a:pt x="16757" y="9436"/>
                    <a:pt x="16651" y="9581"/>
                  </a:cubicBezTo>
                  <a:cubicBezTo>
                    <a:pt x="16544" y="9728"/>
                    <a:pt x="16693" y="9766"/>
                    <a:pt x="16900" y="9574"/>
                  </a:cubicBezTo>
                  <a:cubicBezTo>
                    <a:pt x="17108" y="9382"/>
                    <a:pt x="17363" y="9152"/>
                    <a:pt x="17565" y="9037"/>
                  </a:cubicBezTo>
                  <a:cubicBezTo>
                    <a:pt x="17619" y="9006"/>
                    <a:pt x="17678" y="8998"/>
                    <a:pt x="17738" y="9005"/>
                  </a:cubicBezTo>
                  <a:cubicBezTo>
                    <a:pt x="17767" y="8894"/>
                    <a:pt x="17800" y="8806"/>
                    <a:pt x="17840" y="8777"/>
                  </a:cubicBezTo>
                  <a:cubicBezTo>
                    <a:pt x="17979" y="8676"/>
                    <a:pt x="18442" y="8376"/>
                    <a:pt x="18512" y="8241"/>
                  </a:cubicBezTo>
                  <a:cubicBezTo>
                    <a:pt x="18581" y="8108"/>
                    <a:pt x="18651" y="7874"/>
                    <a:pt x="18743" y="7874"/>
                  </a:cubicBezTo>
                  <a:cubicBezTo>
                    <a:pt x="18836" y="7874"/>
                    <a:pt x="18836" y="8008"/>
                    <a:pt x="18975" y="8008"/>
                  </a:cubicBezTo>
                  <a:cubicBezTo>
                    <a:pt x="19114" y="8008"/>
                    <a:pt x="19276" y="8075"/>
                    <a:pt x="19206" y="7907"/>
                  </a:cubicBezTo>
                  <a:cubicBezTo>
                    <a:pt x="19137" y="7740"/>
                    <a:pt x="19184" y="7740"/>
                    <a:pt x="19345" y="7706"/>
                  </a:cubicBezTo>
                  <a:cubicBezTo>
                    <a:pt x="19508" y="7673"/>
                    <a:pt x="19484" y="7439"/>
                    <a:pt x="19600" y="7439"/>
                  </a:cubicBezTo>
                  <a:cubicBezTo>
                    <a:pt x="19716" y="7439"/>
                    <a:pt x="19693" y="7038"/>
                    <a:pt x="19809" y="7038"/>
                  </a:cubicBezTo>
                  <a:cubicBezTo>
                    <a:pt x="19925" y="7038"/>
                    <a:pt x="19971" y="7272"/>
                    <a:pt x="20110" y="7205"/>
                  </a:cubicBezTo>
                  <a:cubicBezTo>
                    <a:pt x="20136" y="7192"/>
                    <a:pt x="20171" y="7202"/>
                    <a:pt x="20209" y="7226"/>
                  </a:cubicBezTo>
                  <a:cubicBezTo>
                    <a:pt x="20239" y="7193"/>
                    <a:pt x="20268" y="7160"/>
                    <a:pt x="20297" y="7130"/>
                  </a:cubicBezTo>
                  <a:cubicBezTo>
                    <a:pt x="20283" y="6921"/>
                    <a:pt x="20300" y="6733"/>
                    <a:pt x="20271" y="6634"/>
                  </a:cubicBezTo>
                  <a:cubicBezTo>
                    <a:pt x="20218" y="6450"/>
                    <a:pt x="20271" y="6312"/>
                    <a:pt x="20250" y="6204"/>
                  </a:cubicBezTo>
                  <a:cubicBezTo>
                    <a:pt x="20228" y="6097"/>
                    <a:pt x="20218" y="5836"/>
                    <a:pt x="20303" y="5836"/>
                  </a:cubicBezTo>
                  <a:cubicBezTo>
                    <a:pt x="20388" y="5836"/>
                    <a:pt x="20494" y="5528"/>
                    <a:pt x="20600" y="5636"/>
                  </a:cubicBezTo>
                  <a:cubicBezTo>
                    <a:pt x="20707" y="5744"/>
                    <a:pt x="20919" y="5775"/>
                    <a:pt x="20919" y="5636"/>
                  </a:cubicBezTo>
                  <a:cubicBezTo>
                    <a:pt x="20919" y="5498"/>
                    <a:pt x="21068" y="5483"/>
                    <a:pt x="21090" y="5298"/>
                  </a:cubicBezTo>
                  <a:cubicBezTo>
                    <a:pt x="21111" y="5114"/>
                    <a:pt x="21270" y="5068"/>
                    <a:pt x="21302" y="4899"/>
                  </a:cubicBezTo>
                  <a:cubicBezTo>
                    <a:pt x="21334" y="4731"/>
                    <a:pt x="21387" y="4331"/>
                    <a:pt x="21494" y="4239"/>
                  </a:cubicBezTo>
                  <a:cubicBezTo>
                    <a:pt x="21600" y="4147"/>
                    <a:pt x="21472" y="4086"/>
                    <a:pt x="21483" y="3809"/>
                  </a:cubicBezTo>
                  <a:close/>
                  <a:moveTo>
                    <a:pt x="21483" y="3809"/>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67" name="Google Shape;1167;p80"/>
            <p:cNvSpPr/>
            <p:nvPr/>
          </p:nvSpPr>
          <p:spPr>
            <a:xfrm>
              <a:off x="10685755" y="3047509"/>
              <a:ext cx="145368" cy="243627"/>
            </a:xfrm>
            <a:custGeom>
              <a:rect b="b" l="l" r="r" t="t"/>
              <a:pathLst>
                <a:path extrusionOk="0" h="21330" w="20797">
                  <a:moveTo>
                    <a:pt x="20544" y="18588"/>
                  </a:moveTo>
                  <a:cubicBezTo>
                    <a:pt x="21336" y="17926"/>
                    <a:pt x="20017" y="16178"/>
                    <a:pt x="20017" y="15045"/>
                  </a:cubicBezTo>
                  <a:cubicBezTo>
                    <a:pt x="20017" y="13910"/>
                    <a:pt x="17839" y="14240"/>
                    <a:pt x="18433" y="14948"/>
                  </a:cubicBezTo>
                  <a:cubicBezTo>
                    <a:pt x="19026" y="15657"/>
                    <a:pt x="17312" y="15090"/>
                    <a:pt x="17179" y="15799"/>
                  </a:cubicBezTo>
                  <a:cubicBezTo>
                    <a:pt x="17048" y="16508"/>
                    <a:pt x="15793" y="15941"/>
                    <a:pt x="15859" y="16508"/>
                  </a:cubicBezTo>
                  <a:cubicBezTo>
                    <a:pt x="15928" y="17075"/>
                    <a:pt x="14541" y="16508"/>
                    <a:pt x="13881" y="16178"/>
                  </a:cubicBezTo>
                  <a:cubicBezTo>
                    <a:pt x="13221" y="15847"/>
                    <a:pt x="12298" y="17075"/>
                    <a:pt x="11307" y="17265"/>
                  </a:cubicBezTo>
                  <a:cubicBezTo>
                    <a:pt x="10320" y="17455"/>
                    <a:pt x="9794" y="18959"/>
                    <a:pt x="10450" y="18919"/>
                  </a:cubicBezTo>
                  <a:cubicBezTo>
                    <a:pt x="11243" y="18872"/>
                    <a:pt x="11636" y="18115"/>
                    <a:pt x="12429" y="18163"/>
                  </a:cubicBezTo>
                  <a:cubicBezTo>
                    <a:pt x="13221" y="18210"/>
                    <a:pt x="12958" y="17596"/>
                    <a:pt x="14078" y="17738"/>
                  </a:cubicBezTo>
                  <a:cubicBezTo>
                    <a:pt x="15200" y="17880"/>
                    <a:pt x="14408" y="20291"/>
                    <a:pt x="15928" y="20479"/>
                  </a:cubicBezTo>
                  <a:cubicBezTo>
                    <a:pt x="17444" y="20668"/>
                    <a:pt x="17510" y="21330"/>
                    <a:pt x="18234" y="21330"/>
                  </a:cubicBezTo>
                  <a:cubicBezTo>
                    <a:pt x="18960" y="21330"/>
                    <a:pt x="18104" y="19818"/>
                    <a:pt x="18169" y="19298"/>
                  </a:cubicBezTo>
                  <a:cubicBezTo>
                    <a:pt x="18234" y="18776"/>
                    <a:pt x="19751" y="19250"/>
                    <a:pt x="20544" y="18588"/>
                  </a:cubicBezTo>
                  <a:close/>
                  <a:moveTo>
                    <a:pt x="14606" y="14902"/>
                  </a:moveTo>
                  <a:cubicBezTo>
                    <a:pt x="14870" y="15374"/>
                    <a:pt x="16784" y="14618"/>
                    <a:pt x="16256" y="14145"/>
                  </a:cubicBezTo>
                  <a:cubicBezTo>
                    <a:pt x="15729" y="13673"/>
                    <a:pt x="14409" y="14547"/>
                    <a:pt x="14606" y="14902"/>
                  </a:cubicBezTo>
                  <a:close/>
                  <a:moveTo>
                    <a:pt x="2865" y="13956"/>
                  </a:moveTo>
                  <a:cubicBezTo>
                    <a:pt x="1942" y="14807"/>
                    <a:pt x="-264" y="16220"/>
                    <a:pt x="26" y="16603"/>
                  </a:cubicBezTo>
                  <a:cubicBezTo>
                    <a:pt x="423" y="17123"/>
                    <a:pt x="2865" y="14524"/>
                    <a:pt x="4052" y="13910"/>
                  </a:cubicBezTo>
                  <a:cubicBezTo>
                    <a:pt x="5239" y="13295"/>
                    <a:pt x="5041" y="12776"/>
                    <a:pt x="4646" y="12208"/>
                  </a:cubicBezTo>
                  <a:cubicBezTo>
                    <a:pt x="4249" y="11641"/>
                    <a:pt x="3788" y="13105"/>
                    <a:pt x="2865" y="13956"/>
                  </a:cubicBezTo>
                  <a:close/>
                  <a:moveTo>
                    <a:pt x="10647" y="13058"/>
                  </a:moveTo>
                  <a:cubicBezTo>
                    <a:pt x="10979" y="13011"/>
                    <a:pt x="11771" y="13058"/>
                    <a:pt x="11836" y="12586"/>
                  </a:cubicBezTo>
                  <a:cubicBezTo>
                    <a:pt x="11902" y="12114"/>
                    <a:pt x="12627" y="13437"/>
                    <a:pt x="12034" y="13861"/>
                  </a:cubicBezTo>
                  <a:cubicBezTo>
                    <a:pt x="11439" y="14287"/>
                    <a:pt x="11439" y="15469"/>
                    <a:pt x="12364" y="15612"/>
                  </a:cubicBezTo>
                  <a:cubicBezTo>
                    <a:pt x="13287" y="15754"/>
                    <a:pt x="15001" y="13485"/>
                    <a:pt x="14738" y="13058"/>
                  </a:cubicBezTo>
                  <a:cubicBezTo>
                    <a:pt x="14475" y="12633"/>
                    <a:pt x="13683" y="13342"/>
                    <a:pt x="13881" y="12776"/>
                  </a:cubicBezTo>
                  <a:cubicBezTo>
                    <a:pt x="14078" y="12208"/>
                    <a:pt x="11505" y="10742"/>
                    <a:pt x="10516" y="10884"/>
                  </a:cubicBezTo>
                  <a:cubicBezTo>
                    <a:pt x="9527" y="11027"/>
                    <a:pt x="9870" y="13169"/>
                    <a:pt x="10647" y="13058"/>
                  </a:cubicBezTo>
                  <a:close/>
                  <a:moveTo>
                    <a:pt x="6955" y="8474"/>
                  </a:moveTo>
                  <a:cubicBezTo>
                    <a:pt x="7153" y="9136"/>
                    <a:pt x="7614" y="10507"/>
                    <a:pt x="9065" y="10175"/>
                  </a:cubicBezTo>
                  <a:cubicBezTo>
                    <a:pt x="10516" y="9845"/>
                    <a:pt x="6811" y="7998"/>
                    <a:pt x="6955" y="8474"/>
                  </a:cubicBezTo>
                  <a:close/>
                  <a:moveTo>
                    <a:pt x="11177" y="8049"/>
                  </a:moveTo>
                  <a:cubicBezTo>
                    <a:pt x="12431" y="7906"/>
                    <a:pt x="14145" y="9041"/>
                    <a:pt x="13881" y="9467"/>
                  </a:cubicBezTo>
                  <a:cubicBezTo>
                    <a:pt x="13617" y="9891"/>
                    <a:pt x="13947" y="11261"/>
                    <a:pt x="14541" y="10884"/>
                  </a:cubicBezTo>
                  <a:cubicBezTo>
                    <a:pt x="15136" y="10507"/>
                    <a:pt x="16059" y="10978"/>
                    <a:pt x="15465" y="11593"/>
                  </a:cubicBezTo>
                  <a:cubicBezTo>
                    <a:pt x="14870" y="12208"/>
                    <a:pt x="16388" y="12822"/>
                    <a:pt x="16586" y="13578"/>
                  </a:cubicBezTo>
                  <a:cubicBezTo>
                    <a:pt x="16784" y="14334"/>
                    <a:pt x="17444" y="13720"/>
                    <a:pt x="17312" y="13154"/>
                  </a:cubicBezTo>
                  <a:cubicBezTo>
                    <a:pt x="17181" y="12586"/>
                    <a:pt x="17444" y="12633"/>
                    <a:pt x="18303" y="12208"/>
                  </a:cubicBezTo>
                  <a:cubicBezTo>
                    <a:pt x="19160" y="11783"/>
                    <a:pt x="18234" y="11073"/>
                    <a:pt x="17708" y="10270"/>
                  </a:cubicBezTo>
                  <a:cubicBezTo>
                    <a:pt x="17181" y="9467"/>
                    <a:pt x="15200" y="9750"/>
                    <a:pt x="15200" y="8994"/>
                  </a:cubicBezTo>
                  <a:cubicBezTo>
                    <a:pt x="15200" y="8238"/>
                    <a:pt x="13750" y="8001"/>
                    <a:pt x="13683" y="7575"/>
                  </a:cubicBezTo>
                  <a:cubicBezTo>
                    <a:pt x="13617" y="7150"/>
                    <a:pt x="11705" y="6725"/>
                    <a:pt x="10584" y="7197"/>
                  </a:cubicBezTo>
                  <a:cubicBezTo>
                    <a:pt x="9462" y="7671"/>
                    <a:pt x="10252" y="6346"/>
                    <a:pt x="9461" y="5732"/>
                  </a:cubicBezTo>
                  <a:cubicBezTo>
                    <a:pt x="8669" y="5118"/>
                    <a:pt x="10054" y="4219"/>
                    <a:pt x="10979" y="3463"/>
                  </a:cubicBezTo>
                  <a:cubicBezTo>
                    <a:pt x="11902" y="2708"/>
                    <a:pt x="10714" y="1431"/>
                    <a:pt x="10846" y="864"/>
                  </a:cubicBezTo>
                  <a:cubicBezTo>
                    <a:pt x="10979" y="298"/>
                    <a:pt x="10912" y="108"/>
                    <a:pt x="10450" y="298"/>
                  </a:cubicBezTo>
                  <a:cubicBezTo>
                    <a:pt x="9989" y="486"/>
                    <a:pt x="8075" y="-270"/>
                    <a:pt x="7219" y="108"/>
                  </a:cubicBezTo>
                  <a:cubicBezTo>
                    <a:pt x="6360" y="487"/>
                    <a:pt x="7153" y="3605"/>
                    <a:pt x="6755" y="3842"/>
                  </a:cubicBezTo>
                  <a:cubicBezTo>
                    <a:pt x="6360" y="4077"/>
                    <a:pt x="5847" y="3336"/>
                    <a:pt x="5699" y="3653"/>
                  </a:cubicBezTo>
                  <a:cubicBezTo>
                    <a:pt x="5502" y="4077"/>
                    <a:pt x="5766" y="5827"/>
                    <a:pt x="6294" y="5827"/>
                  </a:cubicBezTo>
                  <a:cubicBezTo>
                    <a:pt x="6823" y="5827"/>
                    <a:pt x="7219" y="6300"/>
                    <a:pt x="6887" y="7056"/>
                  </a:cubicBezTo>
                  <a:cubicBezTo>
                    <a:pt x="6558" y="7812"/>
                    <a:pt x="7876" y="7906"/>
                    <a:pt x="9130" y="7575"/>
                  </a:cubicBezTo>
                  <a:cubicBezTo>
                    <a:pt x="10386" y="7245"/>
                    <a:pt x="9922" y="8190"/>
                    <a:pt x="11177" y="8049"/>
                  </a:cubicBezTo>
                  <a:close/>
                  <a:moveTo>
                    <a:pt x="11177" y="8049"/>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68" name="Google Shape;1168;p80"/>
            <p:cNvSpPr/>
            <p:nvPr/>
          </p:nvSpPr>
          <p:spPr>
            <a:xfrm>
              <a:off x="11052036" y="3452222"/>
              <a:ext cx="194586" cy="146442"/>
            </a:xfrm>
            <a:custGeom>
              <a:rect b="b" l="l" r="r" t="t"/>
              <a:pathLst>
                <a:path extrusionOk="0" h="21523" w="21104">
                  <a:moveTo>
                    <a:pt x="20089" y="2794"/>
                  </a:moveTo>
                  <a:cubicBezTo>
                    <a:pt x="19285" y="2003"/>
                    <a:pt x="18579" y="1451"/>
                    <a:pt x="19585" y="2950"/>
                  </a:cubicBezTo>
                  <a:cubicBezTo>
                    <a:pt x="20593" y="4453"/>
                    <a:pt x="20050" y="5726"/>
                    <a:pt x="20643" y="5481"/>
                  </a:cubicBezTo>
                  <a:cubicBezTo>
                    <a:pt x="21600" y="5086"/>
                    <a:pt x="20895" y="3585"/>
                    <a:pt x="20089" y="2794"/>
                  </a:cubicBezTo>
                  <a:close/>
                  <a:moveTo>
                    <a:pt x="18378" y="5796"/>
                  </a:moveTo>
                  <a:cubicBezTo>
                    <a:pt x="18378" y="6506"/>
                    <a:pt x="17572" y="6903"/>
                    <a:pt x="16313" y="7691"/>
                  </a:cubicBezTo>
                  <a:cubicBezTo>
                    <a:pt x="15056" y="8482"/>
                    <a:pt x="12769" y="6786"/>
                    <a:pt x="12687" y="7928"/>
                  </a:cubicBezTo>
                  <a:cubicBezTo>
                    <a:pt x="12639" y="8640"/>
                    <a:pt x="14098" y="9905"/>
                    <a:pt x="15458" y="9905"/>
                  </a:cubicBezTo>
                  <a:cubicBezTo>
                    <a:pt x="16817" y="9905"/>
                    <a:pt x="18982" y="7771"/>
                    <a:pt x="18982" y="7140"/>
                  </a:cubicBezTo>
                  <a:cubicBezTo>
                    <a:pt x="18982" y="6509"/>
                    <a:pt x="19838" y="5402"/>
                    <a:pt x="19485" y="4769"/>
                  </a:cubicBezTo>
                  <a:cubicBezTo>
                    <a:pt x="19134" y="4137"/>
                    <a:pt x="18378" y="5084"/>
                    <a:pt x="18378" y="5796"/>
                  </a:cubicBezTo>
                  <a:close/>
                  <a:moveTo>
                    <a:pt x="15507" y="19860"/>
                  </a:moveTo>
                  <a:cubicBezTo>
                    <a:pt x="15156" y="19623"/>
                    <a:pt x="14249" y="18675"/>
                    <a:pt x="14299" y="18044"/>
                  </a:cubicBezTo>
                  <a:cubicBezTo>
                    <a:pt x="14349" y="17413"/>
                    <a:pt x="13292" y="17491"/>
                    <a:pt x="12587" y="16779"/>
                  </a:cubicBezTo>
                  <a:cubicBezTo>
                    <a:pt x="11883" y="16069"/>
                    <a:pt x="12135" y="13777"/>
                    <a:pt x="11379" y="13223"/>
                  </a:cubicBezTo>
                  <a:cubicBezTo>
                    <a:pt x="10624" y="12668"/>
                    <a:pt x="10069" y="10932"/>
                    <a:pt x="10976" y="11011"/>
                  </a:cubicBezTo>
                  <a:cubicBezTo>
                    <a:pt x="11881" y="11091"/>
                    <a:pt x="12034" y="10299"/>
                    <a:pt x="11329" y="9274"/>
                  </a:cubicBezTo>
                  <a:cubicBezTo>
                    <a:pt x="10624" y="8246"/>
                    <a:pt x="8056" y="7850"/>
                    <a:pt x="7954" y="6349"/>
                  </a:cubicBezTo>
                  <a:cubicBezTo>
                    <a:pt x="7854" y="4847"/>
                    <a:pt x="3273" y="1291"/>
                    <a:pt x="1259" y="579"/>
                  </a:cubicBezTo>
                  <a:cubicBezTo>
                    <a:pt x="901" y="455"/>
                    <a:pt x="470" y="248"/>
                    <a:pt x="0" y="0"/>
                  </a:cubicBezTo>
                  <a:lnTo>
                    <a:pt x="0" y="16866"/>
                  </a:lnTo>
                  <a:cubicBezTo>
                    <a:pt x="467" y="17357"/>
                    <a:pt x="1049" y="17752"/>
                    <a:pt x="1812" y="17807"/>
                  </a:cubicBezTo>
                  <a:cubicBezTo>
                    <a:pt x="4028" y="17965"/>
                    <a:pt x="3475" y="15988"/>
                    <a:pt x="3876" y="15988"/>
                  </a:cubicBezTo>
                  <a:cubicBezTo>
                    <a:pt x="4280" y="15988"/>
                    <a:pt x="4431" y="14883"/>
                    <a:pt x="4884" y="14014"/>
                  </a:cubicBezTo>
                  <a:cubicBezTo>
                    <a:pt x="5338" y="13147"/>
                    <a:pt x="7301" y="13856"/>
                    <a:pt x="8459" y="15276"/>
                  </a:cubicBezTo>
                  <a:cubicBezTo>
                    <a:pt x="9617" y="16700"/>
                    <a:pt x="10976" y="20888"/>
                    <a:pt x="12184" y="20493"/>
                  </a:cubicBezTo>
                  <a:cubicBezTo>
                    <a:pt x="13393" y="20099"/>
                    <a:pt x="14653" y="21600"/>
                    <a:pt x="15759" y="21519"/>
                  </a:cubicBezTo>
                  <a:cubicBezTo>
                    <a:pt x="16868" y="21440"/>
                    <a:pt x="15860" y="20099"/>
                    <a:pt x="15507" y="19860"/>
                  </a:cubicBezTo>
                  <a:close/>
                  <a:moveTo>
                    <a:pt x="15507" y="19860"/>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69" name="Google Shape;1169;p80"/>
            <p:cNvSpPr/>
            <p:nvPr/>
          </p:nvSpPr>
          <p:spPr>
            <a:xfrm>
              <a:off x="10108863" y="3217913"/>
              <a:ext cx="32050" cy="69227"/>
            </a:xfrm>
            <a:custGeom>
              <a:rect b="b" l="l" r="r" t="t"/>
              <a:pathLst>
                <a:path extrusionOk="0" h="19960" w="20909">
                  <a:moveTo>
                    <a:pt x="4623" y="1"/>
                  </a:moveTo>
                  <a:cubicBezTo>
                    <a:pt x="1964" y="155"/>
                    <a:pt x="2556" y="2920"/>
                    <a:pt x="1070" y="4918"/>
                  </a:cubicBezTo>
                  <a:cubicBezTo>
                    <a:pt x="-405" y="6919"/>
                    <a:pt x="-103" y="8917"/>
                    <a:pt x="483" y="11839"/>
                  </a:cubicBezTo>
                  <a:cubicBezTo>
                    <a:pt x="1070" y="14763"/>
                    <a:pt x="483" y="17839"/>
                    <a:pt x="5517" y="19529"/>
                  </a:cubicBezTo>
                  <a:cubicBezTo>
                    <a:pt x="11292" y="21471"/>
                    <a:pt x="20603" y="16454"/>
                    <a:pt x="20905" y="12147"/>
                  </a:cubicBezTo>
                  <a:cubicBezTo>
                    <a:pt x="21195" y="7843"/>
                    <a:pt x="6861" y="-129"/>
                    <a:pt x="4623" y="1"/>
                  </a:cubicBezTo>
                  <a:close/>
                  <a:moveTo>
                    <a:pt x="4623" y="1"/>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70" name="Google Shape;1170;p80"/>
            <p:cNvSpPr/>
            <p:nvPr/>
          </p:nvSpPr>
          <p:spPr>
            <a:xfrm>
              <a:off x="9522814" y="3611976"/>
              <a:ext cx="113319" cy="258270"/>
            </a:xfrm>
            <a:custGeom>
              <a:rect b="b" l="l" r="r" t="t"/>
              <a:pathLst>
                <a:path extrusionOk="0" h="20854" w="20969">
                  <a:moveTo>
                    <a:pt x="17763" y="257"/>
                  </a:moveTo>
                  <a:cubicBezTo>
                    <a:pt x="17380" y="-455"/>
                    <a:pt x="17077" y="518"/>
                    <a:pt x="16735" y="690"/>
                  </a:cubicBezTo>
                  <a:cubicBezTo>
                    <a:pt x="16392" y="865"/>
                    <a:pt x="16222" y="1386"/>
                    <a:pt x="16304" y="1733"/>
                  </a:cubicBezTo>
                  <a:cubicBezTo>
                    <a:pt x="16392" y="2082"/>
                    <a:pt x="15277" y="2429"/>
                    <a:pt x="14592" y="2385"/>
                  </a:cubicBezTo>
                  <a:cubicBezTo>
                    <a:pt x="13907" y="2341"/>
                    <a:pt x="12792" y="2559"/>
                    <a:pt x="13135" y="3036"/>
                  </a:cubicBezTo>
                  <a:cubicBezTo>
                    <a:pt x="13477" y="3514"/>
                    <a:pt x="12621" y="3427"/>
                    <a:pt x="13050" y="3817"/>
                  </a:cubicBezTo>
                  <a:cubicBezTo>
                    <a:pt x="13477" y="4209"/>
                    <a:pt x="12108" y="4687"/>
                    <a:pt x="10905" y="4730"/>
                  </a:cubicBezTo>
                  <a:cubicBezTo>
                    <a:pt x="9706" y="4773"/>
                    <a:pt x="8163" y="5860"/>
                    <a:pt x="6878" y="5772"/>
                  </a:cubicBezTo>
                  <a:cubicBezTo>
                    <a:pt x="5591" y="5685"/>
                    <a:pt x="4306" y="6207"/>
                    <a:pt x="3192" y="6120"/>
                  </a:cubicBezTo>
                  <a:cubicBezTo>
                    <a:pt x="2076" y="6032"/>
                    <a:pt x="2848" y="7293"/>
                    <a:pt x="1991" y="8075"/>
                  </a:cubicBezTo>
                  <a:cubicBezTo>
                    <a:pt x="1134" y="8856"/>
                    <a:pt x="1562" y="9767"/>
                    <a:pt x="2333" y="10722"/>
                  </a:cubicBezTo>
                  <a:cubicBezTo>
                    <a:pt x="3105" y="11678"/>
                    <a:pt x="3705" y="12460"/>
                    <a:pt x="1647" y="13719"/>
                  </a:cubicBezTo>
                  <a:cubicBezTo>
                    <a:pt x="-409" y="14980"/>
                    <a:pt x="-237" y="16369"/>
                    <a:pt x="533" y="17237"/>
                  </a:cubicBezTo>
                  <a:cubicBezTo>
                    <a:pt x="1305" y="18106"/>
                    <a:pt x="1305" y="19408"/>
                    <a:pt x="2420" y="20017"/>
                  </a:cubicBezTo>
                  <a:cubicBezTo>
                    <a:pt x="3536" y="20625"/>
                    <a:pt x="6621" y="21145"/>
                    <a:pt x="7563" y="20668"/>
                  </a:cubicBezTo>
                  <a:cubicBezTo>
                    <a:pt x="8505" y="20190"/>
                    <a:pt x="9498" y="20733"/>
                    <a:pt x="10562" y="20104"/>
                  </a:cubicBezTo>
                  <a:cubicBezTo>
                    <a:pt x="11590" y="19495"/>
                    <a:pt x="13305" y="16152"/>
                    <a:pt x="14762" y="13937"/>
                  </a:cubicBezTo>
                  <a:cubicBezTo>
                    <a:pt x="16219" y="11722"/>
                    <a:pt x="18106" y="8811"/>
                    <a:pt x="17934" y="8204"/>
                  </a:cubicBezTo>
                  <a:cubicBezTo>
                    <a:pt x="17763" y="7596"/>
                    <a:pt x="18964" y="7205"/>
                    <a:pt x="18449" y="6553"/>
                  </a:cubicBezTo>
                  <a:cubicBezTo>
                    <a:pt x="17934" y="5902"/>
                    <a:pt x="18619" y="5120"/>
                    <a:pt x="19220" y="5642"/>
                  </a:cubicBezTo>
                  <a:cubicBezTo>
                    <a:pt x="19820" y="6163"/>
                    <a:pt x="20676" y="6163"/>
                    <a:pt x="20935" y="5469"/>
                  </a:cubicBezTo>
                  <a:cubicBezTo>
                    <a:pt x="21191" y="4773"/>
                    <a:pt x="19906" y="3687"/>
                    <a:pt x="19820" y="2689"/>
                  </a:cubicBezTo>
                  <a:cubicBezTo>
                    <a:pt x="19734" y="1690"/>
                    <a:pt x="18022" y="734"/>
                    <a:pt x="17763" y="257"/>
                  </a:cubicBezTo>
                  <a:close/>
                  <a:moveTo>
                    <a:pt x="17763" y="257"/>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71" name="Google Shape;1171;p80"/>
            <p:cNvSpPr/>
            <p:nvPr/>
          </p:nvSpPr>
          <p:spPr>
            <a:xfrm>
              <a:off x="9513657" y="3036859"/>
              <a:ext cx="186575" cy="127803"/>
            </a:xfrm>
            <a:custGeom>
              <a:rect b="b" l="l" r="r" t="t"/>
              <a:pathLst>
                <a:path extrusionOk="0" h="20982" w="21479">
                  <a:moveTo>
                    <a:pt x="19640" y="20579"/>
                  </a:moveTo>
                  <a:cubicBezTo>
                    <a:pt x="20238" y="21600"/>
                    <a:pt x="21415" y="20409"/>
                    <a:pt x="21477" y="20001"/>
                  </a:cubicBezTo>
                  <a:cubicBezTo>
                    <a:pt x="21539" y="19592"/>
                    <a:pt x="18964" y="19427"/>
                    <a:pt x="19640" y="20579"/>
                  </a:cubicBezTo>
                  <a:close/>
                  <a:moveTo>
                    <a:pt x="15237" y="834"/>
                  </a:moveTo>
                  <a:cubicBezTo>
                    <a:pt x="14308" y="1175"/>
                    <a:pt x="11984" y="919"/>
                    <a:pt x="11674" y="1175"/>
                  </a:cubicBezTo>
                  <a:cubicBezTo>
                    <a:pt x="11363" y="1432"/>
                    <a:pt x="9197" y="3988"/>
                    <a:pt x="8887" y="5178"/>
                  </a:cubicBezTo>
                  <a:cubicBezTo>
                    <a:pt x="8577" y="6371"/>
                    <a:pt x="8112" y="6540"/>
                    <a:pt x="7648" y="5947"/>
                  </a:cubicBezTo>
                  <a:cubicBezTo>
                    <a:pt x="7183" y="5348"/>
                    <a:pt x="5272" y="5519"/>
                    <a:pt x="5118" y="5263"/>
                  </a:cubicBezTo>
                  <a:cubicBezTo>
                    <a:pt x="4963" y="5009"/>
                    <a:pt x="3569" y="4753"/>
                    <a:pt x="2898" y="4922"/>
                  </a:cubicBezTo>
                  <a:cubicBezTo>
                    <a:pt x="2227" y="5093"/>
                    <a:pt x="1865" y="4412"/>
                    <a:pt x="1556" y="4583"/>
                  </a:cubicBezTo>
                  <a:cubicBezTo>
                    <a:pt x="1245" y="4751"/>
                    <a:pt x="935" y="5348"/>
                    <a:pt x="782" y="5689"/>
                  </a:cubicBezTo>
                  <a:cubicBezTo>
                    <a:pt x="627" y="6028"/>
                    <a:pt x="935" y="6966"/>
                    <a:pt x="834" y="7309"/>
                  </a:cubicBezTo>
                  <a:cubicBezTo>
                    <a:pt x="806" y="7395"/>
                    <a:pt x="474" y="7685"/>
                    <a:pt x="0" y="8060"/>
                  </a:cubicBezTo>
                  <a:cubicBezTo>
                    <a:pt x="162" y="8718"/>
                    <a:pt x="257" y="9403"/>
                    <a:pt x="153" y="9899"/>
                  </a:cubicBezTo>
                  <a:cubicBezTo>
                    <a:pt x="-61" y="10913"/>
                    <a:pt x="126" y="13291"/>
                    <a:pt x="688" y="14656"/>
                  </a:cubicBezTo>
                  <a:cubicBezTo>
                    <a:pt x="1248" y="16021"/>
                    <a:pt x="1034" y="18533"/>
                    <a:pt x="1300" y="19019"/>
                  </a:cubicBezTo>
                  <a:cubicBezTo>
                    <a:pt x="1569" y="19502"/>
                    <a:pt x="3652" y="19415"/>
                    <a:pt x="4586" y="18401"/>
                  </a:cubicBezTo>
                  <a:cubicBezTo>
                    <a:pt x="5522" y="17389"/>
                    <a:pt x="6163" y="17210"/>
                    <a:pt x="6912" y="17210"/>
                  </a:cubicBezTo>
                  <a:cubicBezTo>
                    <a:pt x="7659" y="17210"/>
                    <a:pt x="8647" y="16154"/>
                    <a:pt x="8887" y="15625"/>
                  </a:cubicBezTo>
                  <a:cubicBezTo>
                    <a:pt x="9128" y="15095"/>
                    <a:pt x="10224" y="15053"/>
                    <a:pt x="10677" y="15143"/>
                  </a:cubicBezTo>
                  <a:cubicBezTo>
                    <a:pt x="11131" y="15229"/>
                    <a:pt x="11585" y="14393"/>
                    <a:pt x="12092" y="13555"/>
                  </a:cubicBezTo>
                  <a:cubicBezTo>
                    <a:pt x="12600" y="12716"/>
                    <a:pt x="14204" y="12366"/>
                    <a:pt x="15913" y="11484"/>
                  </a:cubicBezTo>
                  <a:cubicBezTo>
                    <a:pt x="17622" y="10604"/>
                    <a:pt x="17248" y="9281"/>
                    <a:pt x="17648" y="8487"/>
                  </a:cubicBezTo>
                  <a:cubicBezTo>
                    <a:pt x="17984" y="7824"/>
                    <a:pt x="18454" y="8016"/>
                    <a:pt x="19195" y="7529"/>
                  </a:cubicBezTo>
                  <a:cubicBezTo>
                    <a:pt x="18364" y="4724"/>
                    <a:pt x="17441" y="1581"/>
                    <a:pt x="16981" y="0"/>
                  </a:cubicBezTo>
                  <a:cubicBezTo>
                    <a:pt x="16159" y="417"/>
                    <a:pt x="15495" y="740"/>
                    <a:pt x="15237" y="834"/>
                  </a:cubicBezTo>
                  <a:close/>
                  <a:moveTo>
                    <a:pt x="15237" y="834"/>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72" name="Google Shape;1172;p80"/>
            <p:cNvSpPr/>
            <p:nvPr/>
          </p:nvSpPr>
          <p:spPr>
            <a:xfrm>
              <a:off x="9925723" y="4378799"/>
              <a:ext cx="30905" cy="22632"/>
            </a:xfrm>
            <a:custGeom>
              <a:rect b="b" l="l" r="r" t="t"/>
              <a:pathLst>
                <a:path extrusionOk="0" h="16950" w="16562">
                  <a:moveTo>
                    <a:pt x="5558" y="714"/>
                  </a:moveTo>
                  <a:cubicBezTo>
                    <a:pt x="4497" y="-3262"/>
                    <a:pt x="-4365" y="10430"/>
                    <a:pt x="2725" y="15498"/>
                  </a:cubicBezTo>
                  <a:cubicBezTo>
                    <a:pt x="5907" y="17763"/>
                    <a:pt x="7326" y="12650"/>
                    <a:pt x="9452" y="15498"/>
                  </a:cubicBezTo>
                  <a:cubicBezTo>
                    <a:pt x="11569" y="18338"/>
                    <a:pt x="15816" y="17202"/>
                    <a:pt x="16528" y="10386"/>
                  </a:cubicBezTo>
                  <a:cubicBezTo>
                    <a:pt x="17235" y="3554"/>
                    <a:pt x="6619" y="4690"/>
                    <a:pt x="5558" y="714"/>
                  </a:cubicBezTo>
                  <a:close/>
                  <a:moveTo>
                    <a:pt x="5558" y="714"/>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73" name="Google Shape;1173;p80"/>
            <p:cNvSpPr/>
            <p:nvPr/>
          </p:nvSpPr>
          <p:spPr>
            <a:xfrm>
              <a:off x="11271804" y="3494822"/>
              <a:ext cx="122475" cy="99847"/>
            </a:xfrm>
            <a:custGeom>
              <a:rect b="b" l="l" r="r" t="t"/>
              <a:pathLst>
                <a:path extrusionOk="0" h="20178" w="20794">
                  <a:moveTo>
                    <a:pt x="16196" y="11095"/>
                  </a:moveTo>
                  <a:cubicBezTo>
                    <a:pt x="15605" y="12897"/>
                    <a:pt x="17966" y="16005"/>
                    <a:pt x="18321" y="16086"/>
                  </a:cubicBezTo>
                  <a:cubicBezTo>
                    <a:pt x="18673" y="16168"/>
                    <a:pt x="16652" y="9710"/>
                    <a:pt x="16196" y="11095"/>
                  </a:cubicBezTo>
                  <a:close/>
                  <a:moveTo>
                    <a:pt x="18261" y="18377"/>
                  </a:moveTo>
                  <a:cubicBezTo>
                    <a:pt x="18378" y="18787"/>
                    <a:pt x="19914" y="20750"/>
                    <a:pt x="20680" y="20015"/>
                  </a:cubicBezTo>
                  <a:cubicBezTo>
                    <a:pt x="21448" y="19278"/>
                    <a:pt x="18060" y="17678"/>
                    <a:pt x="18261" y="18377"/>
                  </a:cubicBezTo>
                  <a:close/>
                  <a:moveTo>
                    <a:pt x="13421" y="14778"/>
                  </a:moveTo>
                  <a:cubicBezTo>
                    <a:pt x="13659" y="16416"/>
                    <a:pt x="15428" y="17397"/>
                    <a:pt x="16137" y="16823"/>
                  </a:cubicBezTo>
                  <a:cubicBezTo>
                    <a:pt x="16844" y="16250"/>
                    <a:pt x="13179" y="13086"/>
                    <a:pt x="13421" y="14778"/>
                  </a:cubicBezTo>
                  <a:close/>
                  <a:moveTo>
                    <a:pt x="13894" y="11259"/>
                  </a:moveTo>
                  <a:cubicBezTo>
                    <a:pt x="14543" y="10688"/>
                    <a:pt x="10241" y="7419"/>
                    <a:pt x="10175" y="8477"/>
                  </a:cubicBezTo>
                  <a:cubicBezTo>
                    <a:pt x="10116" y="9460"/>
                    <a:pt x="13244" y="11835"/>
                    <a:pt x="13894" y="11259"/>
                  </a:cubicBezTo>
                  <a:close/>
                  <a:moveTo>
                    <a:pt x="5041" y="4714"/>
                  </a:moveTo>
                  <a:cubicBezTo>
                    <a:pt x="4982" y="5122"/>
                    <a:pt x="6871" y="7660"/>
                    <a:pt x="7284" y="7251"/>
                  </a:cubicBezTo>
                  <a:cubicBezTo>
                    <a:pt x="7696" y="6841"/>
                    <a:pt x="5149" y="3975"/>
                    <a:pt x="5041" y="4714"/>
                  </a:cubicBezTo>
                  <a:close/>
                  <a:moveTo>
                    <a:pt x="7" y="131"/>
                  </a:moveTo>
                  <a:cubicBezTo>
                    <a:pt x="-152" y="1115"/>
                    <a:pt x="2373" y="6306"/>
                    <a:pt x="3312" y="5479"/>
                  </a:cubicBezTo>
                  <a:cubicBezTo>
                    <a:pt x="5041" y="3954"/>
                    <a:pt x="163" y="-850"/>
                    <a:pt x="7" y="131"/>
                  </a:cubicBezTo>
                  <a:close/>
                  <a:moveTo>
                    <a:pt x="7" y="131"/>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74" name="Google Shape;1174;p80"/>
            <p:cNvSpPr/>
            <p:nvPr/>
          </p:nvSpPr>
          <p:spPr>
            <a:xfrm>
              <a:off x="11271804" y="3494822"/>
              <a:ext cx="122475" cy="99847"/>
            </a:xfrm>
            <a:custGeom>
              <a:rect b="b" l="l" r="r" t="t"/>
              <a:pathLst>
                <a:path extrusionOk="0" h="20178" w="20794">
                  <a:moveTo>
                    <a:pt x="16196" y="11095"/>
                  </a:moveTo>
                  <a:cubicBezTo>
                    <a:pt x="15605" y="12897"/>
                    <a:pt x="17966" y="16005"/>
                    <a:pt x="18321" y="16086"/>
                  </a:cubicBezTo>
                  <a:cubicBezTo>
                    <a:pt x="18673" y="16168"/>
                    <a:pt x="16652" y="9710"/>
                    <a:pt x="16196" y="11095"/>
                  </a:cubicBezTo>
                  <a:close/>
                  <a:moveTo>
                    <a:pt x="18261" y="18377"/>
                  </a:moveTo>
                  <a:cubicBezTo>
                    <a:pt x="18378" y="18787"/>
                    <a:pt x="19914" y="20750"/>
                    <a:pt x="20680" y="20015"/>
                  </a:cubicBezTo>
                  <a:cubicBezTo>
                    <a:pt x="21448" y="19278"/>
                    <a:pt x="18060" y="17678"/>
                    <a:pt x="18261" y="18377"/>
                  </a:cubicBezTo>
                  <a:close/>
                  <a:moveTo>
                    <a:pt x="13421" y="14778"/>
                  </a:moveTo>
                  <a:cubicBezTo>
                    <a:pt x="13659" y="16416"/>
                    <a:pt x="15428" y="17397"/>
                    <a:pt x="16137" y="16823"/>
                  </a:cubicBezTo>
                  <a:cubicBezTo>
                    <a:pt x="16844" y="16250"/>
                    <a:pt x="13179" y="13086"/>
                    <a:pt x="13421" y="14778"/>
                  </a:cubicBezTo>
                  <a:close/>
                  <a:moveTo>
                    <a:pt x="13894" y="11259"/>
                  </a:moveTo>
                  <a:cubicBezTo>
                    <a:pt x="14543" y="10688"/>
                    <a:pt x="10241" y="7419"/>
                    <a:pt x="10175" y="8477"/>
                  </a:cubicBezTo>
                  <a:cubicBezTo>
                    <a:pt x="10116" y="9460"/>
                    <a:pt x="13244" y="11835"/>
                    <a:pt x="13894" y="11259"/>
                  </a:cubicBezTo>
                  <a:close/>
                  <a:moveTo>
                    <a:pt x="5041" y="4714"/>
                  </a:moveTo>
                  <a:cubicBezTo>
                    <a:pt x="4982" y="5122"/>
                    <a:pt x="6871" y="7660"/>
                    <a:pt x="7284" y="7251"/>
                  </a:cubicBezTo>
                  <a:cubicBezTo>
                    <a:pt x="7696" y="6841"/>
                    <a:pt x="5149" y="3975"/>
                    <a:pt x="5041" y="4714"/>
                  </a:cubicBezTo>
                  <a:close/>
                  <a:moveTo>
                    <a:pt x="7" y="131"/>
                  </a:moveTo>
                  <a:cubicBezTo>
                    <a:pt x="-152" y="1115"/>
                    <a:pt x="2373" y="6306"/>
                    <a:pt x="3312" y="5479"/>
                  </a:cubicBezTo>
                  <a:cubicBezTo>
                    <a:pt x="5041" y="3954"/>
                    <a:pt x="163" y="-850"/>
                    <a:pt x="7" y="131"/>
                  </a:cubicBezTo>
                  <a:close/>
                  <a:moveTo>
                    <a:pt x="7" y="131"/>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75" name="Google Shape;1175;p80"/>
            <p:cNvSpPr/>
            <p:nvPr/>
          </p:nvSpPr>
          <p:spPr>
            <a:xfrm>
              <a:off x="10612499" y="3590675"/>
              <a:ext cx="640991" cy="662983"/>
            </a:xfrm>
            <a:custGeom>
              <a:rect b="b" l="l" r="r" t="t"/>
              <a:pathLst>
                <a:path extrusionOk="0" h="21498" w="21446">
                  <a:moveTo>
                    <a:pt x="17620" y="19682"/>
                  </a:moveTo>
                  <a:cubicBezTo>
                    <a:pt x="17306" y="19722"/>
                    <a:pt x="16834" y="19360"/>
                    <a:pt x="16723" y="19394"/>
                  </a:cubicBezTo>
                  <a:cubicBezTo>
                    <a:pt x="16596" y="19434"/>
                    <a:pt x="17131" y="20339"/>
                    <a:pt x="16968" y="20575"/>
                  </a:cubicBezTo>
                  <a:cubicBezTo>
                    <a:pt x="16805" y="20811"/>
                    <a:pt x="17446" y="21455"/>
                    <a:pt x="17667" y="21494"/>
                  </a:cubicBezTo>
                  <a:cubicBezTo>
                    <a:pt x="17888" y="21533"/>
                    <a:pt x="17806" y="21244"/>
                    <a:pt x="17958" y="21257"/>
                  </a:cubicBezTo>
                  <a:cubicBezTo>
                    <a:pt x="18109" y="21271"/>
                    <a:pt x="18051" y="21087"/>
                    <a:pt x="18074" y="20955"/>
                  </a:cubicBezTo>
                  <a:cubicBezTo>
                    <a:pt x="18098" y="20824"/>
                    <a:pt x="18249" y="21100"/>
                    <a:pt x="18377" y="21021"/>
                  </a:cubicBezTo>
                  <a:cubicBezTo>
                    <a:pt x="18505" y="20943"/>
                    <a:pt x="18342" y="20378"/>
                    <a:pt x="18529" y="20378"/>
                  </a:cubicBezTo>
                  <a:cubicBezTo>
                    <a:pt x="18715" y="20378"/>
                    <a:pt x="18564" y="19696"/>
                    <a:pt x="18505" y="19473"/>
                  </a:cubicBezTo>
                  <a:cubicBezTo>
                    <a:pt x="18447" y="19249"/>
                    <a:pt x="17935" y="19643"/>
                    <a:pt x="17620" y="19682"/>
                  </a:cubicBezTo>
                  <a:close/>
                  <a:moveTo>
                    <a:pt x="12357" y="16035"/>
                  </a:moveTo>
                  <a:cubicBezTo>
                    <a:pt x="12485" y="16166"/>
                    <a:pt x="12916" y="16126"/>
                    <a:pt x="12986" y="15943"/>
                  </a:cubicBezTo>
                  <a:cubicBezTo>
                    <a:pt x="13056" y="15759"/>
                    <a:pt x="12242" y="15917"/>
                    <a:pt x="12357" y="16035"/>
                  </a:cubicBezTo>
                  <a:close/>
                  <a:moveTo>
                    <a:pt x="9737" y="497"/>
                  </a:moveTo>
                  <a:cubicBezTo>
                    <a:pt x="9714" y="339"/>
                    <a:pt x="8885" y="522"/>
                    <a:pt x="9062" y="681"/>
                  </a:cubicBezTo>
                  <a:cubicBezTo>
                    <a:pt x="9178" y="786"/>
                    <a:pt x="9761" y="655"/>
                    <a:pt x="9737" y="497"/>
                  </a:cubicBezTo>
                  <a:close/>
                  <a:moveTo>
                    <a:pt x="21404" y="10772"/>
                  </a:moveTo>
                  <a:cubicBezTo>
                    <a:pt x="21498" y="10693"/>
                    <a:pt x="21358" y="10273"/>
                    <a:pt x="21277" y="10339"/>
                  </a:cubicBezTo>
                  <a:cubicBezTo>
                    <a:pt x="21195" y="10404"/>
                    <a:pt x="21195" y="9683"/>
                    <a:pt x="21254" y="9355"/>
                  </a:cubicBezTo>
                  <a:cubicBezTo>
                    <a:pt x="21312" y="9027"/>
                    <a:pt x="21277" y="9066"/>
                    <a:pt x="21125" y="9237"/>
                  </a:cubicBezTo>
                  <a:cubicBezTo>
                    <a:pt x="20974" y="9408"/>
                    <a:pt x="20811" y="8909"/>
                    <a:pt x="20776" y="8778"/>
                  </a:cubicBezTo>
                  <a:cubicBezTo>
                    <a:pt x="20741" y="8647"/>
                    <a:pt x="20566" y="8279"/>
                    <a:pt x="20368" y="8331"/>
                  </a:cubicBezTo>
                  <a:cubicBezTo>
                    <a:pt x="20170" y="8384"/>
                    <a:pt x="20299" y="8016"/>
                    <a:pt x="20112" y="8056"/>
                  </a:cubicBezTo>
                  <a:cubicBezTo>
                    <a:pt x="19926" y="8095"/>
                    <a:pt x="19891" y="7754"/>
                    <a:pt x="19926" y="7439"/>
                  </a:cubicBezTo>
                  <a:cubicBezTo>
                    <a:pt x="19961" y="7124"/>
                    <a:pt x="19798" y="7374"/>
                    <a:pt x="19716" y="7242"/>
                  </a:cubicBezTo>
                  <a:cubicBezTo>
                    <a:pt x="19635" y="7111"/>
                    <a:pt x="19542" y="7216"/>
                    <a:pt x="19413" y="7268"/>
                  </a:cubicBezTo>
                  <a:cubicBezTo>
                    <a:pt x="19286" y="7321"/>
                    <a:pt x="19251" y="6993"/>
                    <a:pt x="19286" y="6862"/>
                  </a:cubicBezTo>
                  <a:cubicBezTo>
                    <a:pt x="19321" y="6730"/>
                    <a:pt x="19262" y="6573"/>
                    <a:pt x="19087" y="6429"/>
                  </a:cubicBezTo>
                  <a:cubicBezTo>
                    <a:pt x="18913" y="6284"/>
                    <a:pt x="18901" y="6166"/>
                    <a:pt x="18913" y="5995"/>
                  </a:cubicBezTo>
                  <a:cubicBezTo>
                    <a:pt x="18925" y="5825"/>
                    <a:pt x="17923" y="5247"/>
                    <a:pt x="17702" y="5195"/>
                  </a:cubicBezTo>
                  <a:cubicBezTo>
                    <a:pt x="17481" y="5142"/>
                    <a:pt x="17667" y="4880"/>
                    <a:pt x="17574" y="4789"/>
                  </a:cubicBezTo>
                  <a:cubicBezTo>
                    <a:pt x="17481" y="4696"/>
                    <a:pt x="17446" y="4355"/>
                    <a:pt x="17446" y="4066"/>
                  </a:cubicBezTo>
                  <a:cubicBezTo>
                    <a:pt x="17446" y="3778"/>
                    <a:pt x="17120" y="3686"/>
                    <a:pt x="17131" y="3450"/>
                  </a:cubicBezTo>
                  <a:cubicBezTo>
                    <a:pt x="17143" y="3213"/>
                    <a:pt x="17038" y="2990"/>
                    <a:pt x="17061" y="2728"/>
                  </a:cubicBezTo>
                  <a:cubicBezTo>
                    <a:pt x="17085" y="2465"/>
                    <a:pt x="16723" y="2400"/>
                    <a:pt x="16712" y="2255"/>
                  </a:cubicBezTo>
                  <a:cubicBezTo>
                    <a:pt x="16701" y="2111"/>
                    <a:pt x="16502" y="2242"/>
                    <a:pt x="16305" y="2269"/>
                  </a:cubicBezTo>
                  <a:cubicBezTo>
                    <a:pt x="16107" y="2295"/>
                    <a:pt x="16118" y="1980"/>
                    <a:pt x="16142" y="1678"/>
                  </a:cubicBezTo>
                  <a:cubicBezTo>
                    <a:pt x="16165" y="1376"/>
                    <a:pt x="16060" y="878"/>
                    <a:pt x="15897" y="733"/>
                  </a:cubicBezTo>
                  <a:cubicBezTo>
                    <a:pt x="15734" y="589"/>
                    <a:pt x="15722" y="90"/>
                    <a:pt x="15641" y="11"/>
                  </a:cubicBezTo>
                  <a:cubicBezTo>
                    <a:pt x="15559" y="-67"/>
                    <a:pt x="15292" y="274"/>
                    <a:pt x="15303" y="445"/>
                  </a:cubicBezTo>
                  <a:cubicBezTo>
                    <a:pt x="15315" y="615"/>
                    <a:pt x="15280" y="812"/>
                    <a:pt x="15175" y="917"/>
                  </a:cubicBezTo>
                  <a:cubicBezTo>
                    <a:pt x="15070" y="1022"/>
                    <a:pt x="15245" y="1429"/>
                    <a:pt x="15105" y="1573"/>
                  </a:cubicBezTo>
                  <a:cubicBezTo>
                    <a:pt x="14965" y="1718"/>
                    <a:pt x="15094" y="2295"/>
                    <a:pt x="15059" y="2623"/>
                  </a:cubicBezTo>
                  <a:cubicBezTo>
                    <a:pt x="15024" y="2951"/>
                    <a:pt x="15035" y="3305"/>
                    <a:pt x="14896" y="3528"/>
                  </a:cubicBezTo>
                  <a:cubicBezTo>
                    <a:pt x="14756" y="3751"/>
                    <a:pt x="14733" y="4106"/>
                    <a:pt x="14453" y="4224"/>
                  </a:cubicBezTo>
                  <a:cubicBezTo>
                    <a:pt x="14174" y="4342"/>
                    <a:pt x="13801" y="4093"/>
                    <a:pt x="13813" y="3922"/>
                  </a:cubicBezTo>
                  <a:cubicBezTo>
                    <a:pt x="13824" y="3751"/>
                    <a:pt x="13510" y="3646"/>
                    <a:pt x="13347" y="3673"/>
                  </a:cubicBezTo>
                  <a:cubicBezTo>
                    <a:pt x="13184" y="3699"/>
                    <a:pt x="13091" y="3437"/>
                    <a:pt x="12835" y="3213"/>
                  </a:cubicBezTo>
                  <a:cubicBezTo>
                    <a:pt x="12578" y="2990"/>
                    <a:pt x="12380" y="3266"/>
                    <a:pt x="12299" y="3003"/>
                  </a:cubicBezTo>
                  <a:cubicBezTo>
                    <a:pt x="12217" y="2741"/>
                    <a:pt x="12136" y="2702"/>
                    <a:pt x="11949" y="2557"/>
                  </a:cubicBezTo>
                  <a:cubicBezTo>
                    <a:pt x="11764" y="2413"/>
                    <a:pt x="11822" y="2413"/>
                    <a:pt x="11996" y="2269"/>
                  </a:cubicBezTo>
                  <a:cubicBezTo>
                    <a:pt x="12171" y="2124"/>
                    <a:pt x="12136" y="1940"/>
                    <a:pt x="12043" y="1770"/>
                  </a:cubicBezTo>
                  <a:cubicBezTo>
                    <a:pt x="11949" y="1599"/>
                    <a:pt x="12147" y="1639"/>
                    <a:pt x="12380" y="1494"/>
                  </a:cubicBezTo>
                  <a:cubicBezTo>
                    <a:pt x="12613" y="1350"/>
                    <a:pt x="12380" y="1179"/>
                    <a:pt x="12555" y="1101"/>
                  </a:cubicBezTo>
                  <a:cubicBezTo>
                    <a:pt x="12730" y="1022"/>
                    <a:pt x="12625" y="851"/>
                    <a:pt x="12439" y="812"/>
                  </a:cubicBezTo>
                  <a:cubicBezTo>
                    <a:pt x="12252" y="773"/>
                    <a:pt x="12311" y="1022"/>
                    <a:pt x="12241" y="1048"/>
                  </a:cubicBezTo>
                  <a:cubicBezTo>
                    <a:pt x="12171" y="1075"/>
                    <a:pt x="12101" y="720"/>
                    <a:pt x="12043" y="733"/>
                  </a:cubicBezTo>
                  <a:cubicBezTo>
                    <a:pt x="11984" y="746"/>
                    <a:pt x="11764" y="1087"/>
                    <a:pt x="11647" y="917"/>
                  </a:cubicBezTo>
                  <a:cubicBezTo>
                    <a:pt x="11531" y="746"/>
                    <a:pt x="10879" y="602"/>
                    <a:pt x="10622" y="563"/>
                  </a:cubicBezTo>
                  <a:cubicBezTo>
                    <a:pt x="10366" y="523"/>
                    <a:pt x="10284" y="156"/>
                    <a:pt x="10133" y="221"/>
                  </a:cubicBezTo>
                  <a:cubicBezTo>
                    <a:pt x="9982" y="287"/>
                    <a:pt x="10156" y="405"/>
                    <a:pt x="10331" y="615"/>
                  </a:cubicBezTo>
                  <a:cubicBezTo>
                    <a:pt x="10506" y="825"/>
                    <a:pt x="9749" y="969"/>
                    <a:pt x="9528" y="891"/>
                  </a:cubicBezTo>
                  <a:cubicBezTo>
                    <a:pt x="9307" y="812"/>
                    <a:pt x="9563" y="1075"/>
                    <a:pt x="9376" y="1061"/>
                  </a:cubicBezTo>
                  <a:cubicBezTo>
                    <a:pt x="9190" y="1048"/>
                    <a:pt x="9155" y="1415"/>
                    <a:pt x="9004" y="1599"/>
                  </a:cubicBezTo>
                  <a:cubicBezTo>
                    <a:pt x="8852" y="1783"/>
                    <a:pt x="8957" y="1915"/>
                    <a:pt x="8794" y="2032"/>
                  </a:cubicBezTo>
                  <a:cubicBezTo>
                    <a:pt x="8631" y="2150"/>
                    <a:pt x="8619" y="2282"/>
                    <a:pt x="8817" y="2531"/>
                  </a:cubicBezTo>
                  <a:cubicBezTo>
                    <a:pt x="9015" y="2780"/>
                    <a:pt x="8724" y="2794"/>
                    <a:pt x="8550" y="2597"/>
                  </a:cubicBezTo>
                  <a:cubicBezTo>
                    <a:pt x="8375" y="2400"/>
                    <a:pt x="8200" y="2400"/>
                    <a:pt x="8212" y="2623"/>
                  </a:cubicBezTo>
                  <a:cubicBezTo>
                    <a:pt x="8223" y="2846"/>
                    <a:pt x="8002" y="2741"/>
                    <a:pt x="8037" y="2492"/>
                  </a:cubicBezTo>
                  <a:cubicBezTo>
                    <a:pt x="8072" y="2242"/>
                    <a:pt x="7793" y="2360"/>
                    <a:pt x="7746" y="2216"/>
                  </a:cubicBezTo>
                  <a:cubicBezTo>
                    <a:pt x="7699" y="2071"/>
                    <a:pt x="7455" y="1836"/>
                    <a:pt x="7303" y="1849"/>
                  </a:cubicBezTo>
                  <a:cubicBezTo>
                    <a:pt x="7153" y="1862"/>
                    <a:pt x="7153" y="2046"/>
                    <a:pt x="7001" y="2046"/>
                  </a:cubicBezTo>
                  <a:cubicBezTo>
                    <a:pt x="6850" y="2046"/>
                    <a:pt x="6815" y="2137"/>
                    <a:pt x="6838" y="2321"/>
                  </a:cubicBezTo>
                  <a:cubicBezTo>
                    <a:pt x="6861" y="2505"/>
                    <a:pt x="6605" y="2308"/>
                    <a:pt x="6430" y="2334"/>
                  </a:cubicBezTo>
                  <a:cubicBezTo>
                    <a:pt x="6256" y="2360"/>
                    <a:pt x="6430" y="2583"/>
                    <a:pt x="6337" y="2597"/>
                  </a:cubicBezTo>
                  <a:cubicBezTo>
                    <a:pt x="6244" y="2610"/>
                    <a:pt x="6244" y="2794"/>
                    <a:pt x="6093" y="2794"/>
                  </a:cubicBezTo>
                  <a:cubicBezTo>
                    <a:pt x="5941" y="2794"/>
                    <a:pt x="5964" y="3174"/>
                    <a:pt x="5988" y="3371"/>
                  </a:cubicBezTo>
                  <a:cubicBezTo>
                    <a:pt x="6011" y="3568"/>
                    <a:pt x="5755" y="3279"/>
                    <a:pt x="5604" y="3332"/>
                  </a:cubicBezTo>
                  <a:cubicBezTo>
                    <a:pt x="5452" y="3384"/>
                    <a:pt x="5639" y="3555"/>
                    <a:pt x="5685" y="3778"/>
                  </a:cubicBezTo>
                  <a:cubicBezTo>
                    <a:pt x="5732" y="4001"/>
                    <a:pt x="5604" y="3988"/>
                    <a:pt x="5522" y="4080"/>
                  </a:cubicBezTo>
                  <a:cubicBezTo>
                    <a:pt x="5441" y="4172"/>
                    <a:pt x="5312" y="3830"/>
                    <a:pt x="5312" y="3633"/>
                  </a:cubicBezTo>
                  <a:cubicBezTo>
                    <a:pt x="5312" y="3437"/>
                    <a:pt x="5115" y="3620"/>
                    <a:pt x="4905" y="3869"/>
                  </a:cubicBezTo>
                  <a:cubicBezTo>
                    <a:pt x="4695" y="4119"/>
                    <a:pt x="4975" y="4500"/>
                    <a:pt x="4882" y="4565"/>
                  </a:cubicBezTo>
                  <a:cubicBezTo>
                    <a:pt x="4789" y="4631"/>
                    <a:pt x="4369" y="5077"/>
                    <a:pt x="4125" y="5405"/>
                  </a:cubicBezTo>
                  <a:cubicBezTo>
                    <a:pt x="3880" y="5733"/>
                    <a:pt x="3356" y="5536"/>
                    <a:pt x="3193" y="5694"/>
                  </a:cubicBezTo>
                  <a:cubicBezTo>
                    <a:pt x="3030" y="5851"/>
                    <a:pt x="2855" y="5733"/>
                    <a:pt x="2692" y="5877"/>
                  </a:cubicBezTo>
                  <a:cubicBezTo>
                    <a:pt x="2529" y="6022"/>
                    <a:pt x="2227" y="6297"/>
                    <a:pt x="2192" y="6127"/>
                  </a:cubicBezTo>
                  <a:cubicBezTo>
                    <a:pt x="2157" y="5956"/>
                    <a:pt x="1738" y="6087"/>
                    <a:pt x="1563" y="6297"/>
                  </a:cubicBezTo>
                  <a:cubicBezTo>
                    <a:pt x="1388" y="6507"/>
                    <a:pt x="1109" y="6691"/>
                    <a:pt x="911" y="6704"/>
                  </a:cubicBezTo>
                  <a:cubicBezTo>
                    <a:pt x="713" y="6717"/>
                    <a:pt x="713" y="7058"/>
                    <a:pt x="632" y="7137"/>
                  </a:cubicBezTo>
                  <a:cubicBezTo>
                    <a:pt x="550" y="7216"/>
                    <a:pt x="573" y="6862"/>
                    <a:pt x="573" y="6770"/>
                  </a:cubicBezTo>
                  <a:cubicBezTo>
                    <a:pt x="573" y="6678"/>
                    <a:pt x="387" y="6927"/>
                    <a:pt x="305" y="7203"/>
                  </a:cubicBezTo>
                  <a:cubicBezTo>
                    <a:pt x="224" y="7478"/>
                    <a:pt x="503" y="7583"/>
                    <a:pt x="329" y="7872"/>
                  </a:cubicBezTo>
                  <a:cubicBezTo>
                    <a:pt x="154" y="8161"/>
                    <a:pt x="-9" y="8449"/>
                    <a:pt x="236" y="8817"/>
                  </a:cubicBezTo>
                  <a:cubicBezTo>
                    <a:pt x="480" y="9185"/>
                    <a:pt x="620" y="9420"/>
                    <a:pt x="538" y="9604"/>
                  </a:cubicBezTo>
                  <a:cubicBezTo>
                    <a:pt x="457" y="9788"/>
                    <a:pt x="282" y="9237"/>
                    <a:pt x="224" y="9303"/>
                  </a:cubicBezTo>
                  <a:cubicBezTo>
                    <a:pt x="166" y="9368"/>
                    <a:pt x="445" y="9604"/>
                    <a:pt x="375" y="9722"/>
                  </a:cubicBezTo>
                  <a:cubicBezTo>
                    <a:pt x="305" y="9840"/>
                    <a:pt x="55" y="9276"/>
                    <a:pt x="3" y="9408"/>
                  </a:cubicBezTo>
                  <a:cubicBezTo>
                    <a:pt x="-44" y="9526"/>
                    <a:pt x="526" y="10418"/>
                    <a:pt x="538" y="10746"/>
                  </a:cubicBezTo>
                  <a:cubicBezTo>
                    <a:pt x="550" y="11074"/>
                    <a:pt x="1004" y="11389"/>
                    <a:pt x="981" y="11862"/>
                  </a:cubicBezTo>
                  <a:cubicBezTo>
                    <a:pt x="958" y="12334"/>
                    <a:pt x="1377" y="13095"/>
                    <a:pt x="1447" y="13213"/>
                  </a:cubicBezTo>
                  <a:cubicBezTo>
                    <a:pt x="1516" y="13331"/>
                    <a:pt x="1283" y="13646"/>
                    <a:pt x="1330" y="14000"/>
                  </a:cubicBezTo>
                  <a:cubicBezTo>
                    <a:pt x="1377" y="14355"/>
                    <a:pt x="1225" y="14486"/>
                    <a:pt x="1028" y="14486"/>
                  </a:cubicBezTo>
                  <a:cubicBezTo>
                    <a:pt x="829" y="14486"/>
                    <a:pt x="946" y="14854"/>
                    <a:pt x="1167" y="14879"/>
                  </a:cubicBezTo>
                  <a:cubicBezTo>
                    <a:pt x="1388" y="14906"/>
                    <a:pt x="1307" y="15077"/>
                    <a:pt x="1551" y="15260"/>
                  </a:cubicBezTo>
                  <a:cubicBezTo>
                    <a:pt x="1796" y="15444"/>
                    <a:pt x="2378" y="15378"/>
                    <a:pt x="2576" y="15378"/>
                  </a:cubicBezTo>
                  <a:cubicBezTo>
                    <a:pt x="2774" y="15378"/>
                    <a:pt x="2832" y="15037"/>
                    <a:pt x="3100" y="15024"/>
                  </a:cubicBezTo>
                  <a:cubicBezTo>
                    <a:pt x="3368" y="15011"/>
                    <a:pt x="3345" y="14919"/>
                    <a:pt x="3473" y="14735"/>
                  </a:cubicBezTo>
                  <a:cubicBezTo>
                    <a:pt x="3601" y="14552"/>
                    <a:pt x="4206" y="14604"/>
                    <a:pt x="4824" y="14644"/>
                  </a:cubicBezTo>
                  <a:cubicBezTo>
                    <a:pt x="5441" y="14683"/>
                    <a:pt x="5708" y="14473"/>
                    <a:pt x="5802" y="14184"/>
                  </a:cubicBezTo>
                  <a:cubicBezTo>
                    <a:pt x="5881" y="13938"/>
                    <a:pt x="6325" y="13922"/>
                    <a:pt x="6500" y="13738"/>
                  </a:cubicBezTo>
                  <a:cubicBezTo>
                    <a:pt x="6675" y="13554"/>
                    <a:pt x="6826" y="13541"/>
                    <a:pt x="7280" y="13567"/>
                  </a:cubicBezTo>
                  <a:cubicBezTo>
                    <a:pt x="7734" y="13594"/>
                    <a:pt x="8154" y="13318"/>
                    <a:pt x="8445" y="13187"/>
                  </a:cubicBezTo>
                  <a:cubicBezTo>
                    <a:pt x="8736" y="13056"/>
                    <a:pt x="9271" y="13108"/>
                    <a:pt x="9551" y="13029"/>
                  </a:cubicBezTo>
                  <a:cubicBezTo>
                    <a:pt x="9830" y="12950"/>
                    <a:pt x="9877" y="13423"/>
                    <a:pt x="10191" y="13384"/>
                  </a:cubicBezTo>
                  <a:cubicBezTo>
                    <a:pt x="10506" y="13344"/>
                    <a:pt x="10645" y="13489"/>
                    <a:pt x="10809" y="13475"/>
                  </a:cubicBezTo>
                  <a:cubicBezTo>
                    <a:pt x="10971" y="13463"/>
                    <a:pt x="10948" y="13606"/>
                    <a:pt x="11111" y="13646"/>
                  </a:cubicBezTo>
                  <a:cubicBezTo>
                    <a:pt x="11274" y="13686"/>
                    <a:pt x="11251" y="13843"/>
                    <a:pt x="11146" y="14014"/>
                  </a:cubicBezTo>
                  <a:cubicBezTo>
                    <a:pt x="11041" y="14184"/>
                    <a:pt x="11391" y="14171"/>
                    <a:pt x="11612" y="14512"/>
                  </a:cubicBezTo>
                  <a:cubicBezTo>
                    <a:pt x="11833" y="14854"/>
                    <a:pt x="11623" y="14906"/>
                    <a:pt x="11740" y="15168"/>
                  </a:cubicBezTo>
                  <a:cubicBezTo>
                    <a:pt x="11856" y="15431"/>
                    <a:pt x="11938" y="15365"/>
                    <a:pt x="12171" y="14998"/>
                  </a:cubicBezTo>
                  <a:cubicBezTo>
                    <a:pt x="12404" y="14630"/>
                    <a:pt x="12660" y="14867"/>
                    <a:pt x="12695" y="14552"/>
                  </a:cubicBezTo>
                  <a:cubicBezTo>
                    <a:pt x="12730" y="14237"/>
                    <a:pt x="12974" y="13869"/>
                    <a:pt x="13138" y="14027"/>
                  </a:cubicBezTo>
                  <a:cubicBezTo>
                    <a:pt x="13300" y="14184"/>
                    <a:pt x="13021" y="14263"/>
                    <a:pt x="12916" y="14867"/>
                  </a:cubicBezTo>
                  <a:cubicBezTo>
                    <a:pt x="12811" y="15470"/>
                    <a:pt x="12625" y="15155"/>
                    <a:pt x="12590" y="15326"/>
                  </a:cubicBezTo>
                  <a:cubicBezTo>
                    <a:pt x="12555" y="15496"/>
                    <a:pt x="13079" y="15588"/>
                    <a:pt x="13079" y="15273"/>
                  </a:cubicBezTo>
                  <a:cubicBezTo>
                    <a:pt x="13079" y="14958"/>
                    <a:pt x="13172" y="14814"/>
                    <a:pt x="13370" y="15103"/>
                  </a:cubicBezTo>
                  <a:cubicBezTo>
                    <a:pt x="13568" y="15391"/>
                    <a:pt x="13254" y="15628"/>
                    <a:pt x="13300" y="15759"/>
                  </a:cubicBezTo>
                  <a:cubicBezTo>
                    <a:pt x="13347" y="15890"/>
                    <a:pt x="13568" y="15719"/>
                    <a:pt x="13685" y="15733"/>
                  </a:cubicBezTo>
                  <a:cubicBezTo>
                    <a:pt x="13892" y="15756"/>
                    <a:pt x="14174" y="16271"/>
                    <a:pt x="14127" y="16546"/>
                  </a:cubicBezTo>
                  <a:cubicBezTo>
                    <a:pt x="14081" y="16822"/>
                    <a:pt x="14011" y="17084"/>
                    <a:pt x="14406" y="17308"/>
                  </a:cubicBezTo>
                  <a:cubicBezTo>
                    <a:pt x="14802" y="17531"/>
                    <a:pt x="14651" y="17570"/>
                    <a:pt x="14942" y="17570"/>
                  </a:cubicBezTo>
                  <a:cubicBezTo>
                    <a:pt x="15233" y="17570"/>
                    <a:pt x="15839" y="17832"/>
                    <a:pt x="16002" y="17990"/>
                  </a:cubicBezTo>
                  <a:cubicBezTo>
                    <a:pt x="16165" y="18147"/>
                    <a:pt x="16584" y="17872"/>
                    <a:pt x="16665" y="17557"/>
                  </a:cubicBezTo>
                  <a:cubicBezTo>
                    <a:pt x="16747" y="17242"/>
                    <a:pt x="17050" y="17544"/>
                    <a:pt x="16887" y="17649"/>
                  </a:cubicBezTo>
                  <a:cubicBezTo>
                    <a:pt x="16723" y="17753"/>
                    <a:pt x="16968" y="18003"/>
                    <a:pt x="16980" y="17832"/>
                  </a:cubicBezTo>
                  <a:cubicBezTo>
                    <a:pt x="16992" y="17662"/>
                    <a:pt x="17061" y="17517"/>
                    <a:pt x="17120" y="17714"/>
                  </a:cubicBezTo>
                  <a:cubicBezTo>
                    <a:pt x="17178" y="17911"/>
                    <a:pt x="17388" y="17911"/>
                    <a:pt x="17469" y="18069"/>
                  </a:cubicBezTo>
                  <a:cubicBezTo>
                    <a:pt x="17551" y="18226"/>
                    <a:pt x="17644" y="18344"/>
                    <a:pt x="17644" y="18213"/>
                  </a:cubicBezTo>
                  <a:cubicBezTo>
                    <a:pt x="17644" y="18082"/>
                    <a:pt x="17690" y="17964"/>
                    <a:pt x="17877" y="17885"/>
                  </a:cubicBezTo>
                  <a:cubicBezTo>
                    <a:pt x="18063" y="17806"/>
                    <a:pt x="18179" y="17662"/>
                    <a:pt x="18377" y="17478"/>
                  </a:cubicBezTo>
                  <a:cubicBezTo>
                    <a:pt x="18575" y="17294"/>
                    <a:pt x="19390" y="17255"/>
                    <a:pt x="19472" y="17255"/>
                  </a:cubicBezTo>
                  <a:cubicBezTo>
                    <a:pt x="19553" y="17255"/>
                    <a:pt x="19600" y="16468"/>
                    <a:pt x="19646" y="16061"/>
                  </a:cubicBezTo>
                  <a:cubicBezTo>
                    <a:pt x="19693" y="15654"/>
                    <a:pt x="19996" y="15588"/>
                    <a:pt x="20042" y="15155"/>
                  </a:cubicBezTo>
                  <a:cubicBezTo>
                    <a:pt x="20089" y="14723"/>
                    <a:pt x="20496" y="13922"/>
                    <a:pt x="20601" y="13883"/>
                  </a:cubicBezTo>
                  <a:cubicBezTo>
                    <a:pt x="20706" y="13843"/>
                    <a:pt x="20904" y="13725"/>
                    <a:pt x="20916" y="13475"/>
                  </a:cubicBezTo>
                  <a:cubicBezTo>
                    <a:pt x="20927" y="13226"/>
                    <a:pt x="21195" y="12950"/>
                    <a:pt x="21195" y="12649"/>
                  </a:cubicBezTo>
                  <a:cubicBezTo>
                    <a:pt x="21195" y="12347"/>
                    <a:pt x="21347" y="11993"/>
                    <a:pt x="21323" y="11901"/>
                  </a:cubicBezTo>
                  <a:cubicBezTo>
                    <a:pt x="21300" y="11809"/>
                    <a:pt x="21207" y="11520"/>
                    <a:pt x="21381" y="11310"/>
                  </a:cubicBezTo>
                  <a:cubicBezTo>
                    <a:pt x="21556" y="11100"/>
                    <a:pt x="21312" y="10851"/>
                    <a:pt x="21404" y="10772"/>
                  </a:cubicBezTo>
                  <a:close/>
                  <a:moveTo>
                    <a:pt x="21404" y="10772"/>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76" name="Google Shape;1176;p80"/>
            <p:cNvSpPr/>
            <p:nvPr/>
          </p:nvSpPr>
          <p:spPr>
            <a:xfrm>
              <a:off x="11454945" y="4068609"/>
              <a:ext cx="190008" cy="272914"/>
            </a:xfrm>
            <a:custGeom>
              <a:rect b="b" l="l" r="r" t="t"/>
              <a:pathLst>
                <a:path extrusionOk="0" h="21548" w="20930">
                  <a:moveTo>
                    <a:pt x="19205" y="5271"/>
                  </a:moveTo>
                  <a:cubicBezTo>
                    <a:pt x="18859" y="5754"/>
                    <a:pt x="18170" y="5142"/>
                    <a:pt x="17518" y="5142"/>
                  </a:cubicBezTo>
                  <a:cubicBezTo>
                    <a:pt x="16865" y="5142"/>
                    <a:pt x="16482" y="4757"/>
                    <a:pt x="16482" y="4275"/>
                  </a:cubicBezTo>
                  <a:cubicBezTo>
                    <a:pt x="16482" y="3793"/>
                    <a:pt x="16328" y="3085"/>
                    <a:pt x="15715" y="3118"/>
                  </a:cubicBezTo>
                  <a:cubicBezTo>
                    <a:pt x="15101" y="3150"/>
                    <a:pt x="15907" y="3664"/>
                    <a:pt x="15676" y="3921"/>
                  </a:cubicBezTo>
                  <a:cubicBezTo>
                    <a:pt x="15446" y="4179"/>
                    <a:pt x="15293" y="3631"/>
                    <a:pt x="14986" y="3631"/>
                  </a:cubicBezTo>
                  <a:cubicBezTo>
                    <a:pt x="14680" y="3631"/>
                    <a:pt x="14334" y="3278"/>
                    <a:pt x="14334" y="2636"/>
                  </a:cubicBezTo>
                  <a:cubicBezTo>
                    <a:pt x="14334" y="1993"/>
                    <a:pt x="13682" y="2057"/>
                    <a:pt x="13682" y="1317"/>
                  </a:cubicBezTo>
                  <a:cubicBezTo>
                    <a:pt x="13682" y="578"/>
                    <a:pt x="12301" y="0"/>
                    <a:pt x="11534" y="0"/>
                  </a:cubicBezTo>
                  <a:cubicBezTo>
                    <a:pt x="10767" y="0"/>
                    <a:pt x="11688" y="1157"/>
                    <a:pt x="12071" y="1543"/>
                  </a:cubicBezTo>
                  <a:cubicBezTo>
                    <a:pt x="12455" y="1929"/>
                    <a:pt x="13299" y="2282"/>
                    <a:pt x="13260" y="2571"/>
                  </a:cubicBezTo>
                  <a:cubicBezTo>
                    <a:pt x="13222" y="2861"/>
                    <a:pt x="13836" y="3600"/>
                    <a:pt x="14297" y="3729"/>
                  </a:cubicBezTo>
                  <a:cubicBezTo>
                    <a:pt x="14755" y="3857"/>
                    <a:pt x="14027" y="4982"/>
                    <a:pt x="14027" y="5882"/>
                  </a:cubicBezTo>
                  <a:cubicBezTo>
                    <a:pt x="14027" y="6782"/>
                    <a:pt x="13183" y="6621"/>
                    <a:pt x="12609" y="7201"/>
                  </a:cubicBezTo>
                  <a:cubicBezTo>
                    <a:pt x="12033" y="7779"/>
                    <a:pt x="14066" y="8357"/>
                    <a:pt x="14909" y="8936"/>
                  </a:cubicBezTo>
                  <a:cubicBezTo>
                    <a:pt x="15753" y="9514"/>
                    <a:pt x="14186" y="10937"/>
                    <a:pt x="14411" y="11250"/>
                  </a:cubicBezTo>
                  <a:cubicBezTo>
                    <a:pt x="14525" y="11411"/>
                    <a:pt x="15101" y="11636"/>
                    <a:pt x="15984" y="11443"/>
                  </a:cubicBezTo>
                  <a:cubicBezTo>
                    <a:pt x="16865" y="11250"/>
                    <a:pt x="17288" y="9643"/>
                    <a:pt x="17902" y="9193"/>
                  </a:cubicBezTo>
                  <a:cubicBezTo>
                    <a:pt x="18514" y="8743"/>
                    <a:pt x="18131" y="8035"/>
                    <a:pt x="18438" y="7682"/>
                  </a:cubicBezTo>
                  <a:cubicBezTo>
                    <a:pt x="18745" y="7328"/>
                    <a:pt x="19166" y="7361"/>
                    <a:pt x="19588" y="7361"/>
                  </a:cubicBezTo>
                  <a:cubicBezTo>
                    <a:pt x="20010" y="7361"/>
                    <a:pt x="19780" y="6493"/>
                    <a:pt x="20316" y="6493"/>
                  </a:cubicBezTo>
                  <a:cubicBezTo>
                    <a:pt x="20855" y="6493"/>
                    <a:pt x="20586" y="5882"/>
                    <a:pt x="20893" y="5208"/>
                  </a:cubicBezTo>
                  <a:cubicBezTo>
                    <a:pt x="21198" y="4532"/>
                    <a:pt x="19549" y="4789"/>
                    <a:pt x="19205" y="5271"/>
                  </a:cubicBezTo>
                  <a:close/>
                  <a:moveTo>
                    <a:pt x="1870" y="21536"/>
                  </a:moveTo>
                  <a:cubicBezTo>
                    <a:pt x="2137" y="21600"/>
                    <a:pt x="3019" y="21407"/>
                    <a:pt x="2521" y="20894"/>
                  </a:cubicBezTo>
                  <a:cubicBezTo>
                    <a:pt x="2022" y="20379"/>
                    <a:pt x="1236" y="21384"/>
                    <a:pt x="1870" y="21536"/>
                  </a:cubicBezTo>
                  <a:close/>
                  <a:moveTo>
                    <a:pt x="12953" y="10447"/>
                  </a:moveTo>
                  <a:cubicBezTo>
                    <a:pt x="12416" y="10126"/>
                    <a:pt x="12148" y="10575"/>
                    <a:pt x="11572" y="10800"/>
                  </a:cubicBezTo>
                  <a:cubicBezTo>
                    <a:pt x="10997" y="11026"/>
                    <a:pt x="10615" y="9739"/>
                    <a:pt x="9885" y="10222"/>
                  </a:cubicBezTo>
                  <a:cubicBezTo>
                    <a:pt x="9157" y="10704"/>
                    <a:pt x="9808" y="10897"/>
                    <a:pt x="9003" y="11475"/>
                  </a:cubicBezTo>
                  <a:cubicBezTo>
                    <a:pt x="8197" y="12054"/>
                    <a:pt x="8543" y="12246"/>
                    <a:pt x="7583" y="13500"/>
                  </a:cubicBezTo>
                  <a:cubicBezTo>
                    <a:pt x="6625" y="14753"/>
                    <a:pt x="3326" y="15461"/>
                    <a:pt x="2828" y="16136"/>
                  </a:cubicBezTo>
                  <a:cubicBezTo>
                    <a:pt x="2330" y="16811"/>
                    <a:pt x="681" y="17358"/>
                    <a:pt x="641" y="17871"/>
                  </a:cubicBezTo>
                  <a:cubicBezTo>
                    <a:pt x="604" y="18386"/>
                    <a:pt x="-402" y="18753"/>
                    <a:pt x="182" y="19447"/>
                  </a:cubicBezTo>
                  <a:cubicBezTo>
                    <a:pt x="641" y="19994"/>
                    <a:pt x="1255" y="19607"/>
                    <a:pt x="1754" y="20025"/>
                  </a:cubicBezTo>
                  <a:cubicBezTo>
                    <a:pt x="2252" y="20443"/>
                    <a:pt x="2751" y="20090"/>
                    <a:pt x="2982" y="20443"/>
                  </a:cubicBezTo>
                  <a:cubicBezTo>
                    <a:pt x="3212" y="20797"/>
                    <a:pt x="4899" y="20797"/>
                    <a:pt x="6165" y="19833"/>
                  </a:cubicBezTo>
                  <a:cubicBezTo>
                    <a:pt x="7431" y="18869"/>
                    <a:pt x="6817" y="18418"/>
                    <a:pt x="7315" y="18161"/>
                  </a:cubicBezTo>
                  <a:cubicBezTo>
                    <a:pt x="7813" y="17904"/>
                    <a:pt x="7891" y="17133"/>
                    <a:pt x="8197" y="16650"/>
                  </a:cubicBezTo>
                  <a:cubicBezTo>
                    <a:pt x="8504" y="16168"/>
                    <a:pt x="8734" y="15654"/>
                    <a:pt x="10116" y="15654"/>
                  </a:cubicBezTo>
                  <a:cubicBezTo>
                    <a:pt x="11496" y="15654"/>
                    <a:pt x="10767" y="15429"/>
                    <a:pt x="10690" y="14883"/>
                  </a:cubicBezTo>
                  <a:cubicBezTo>
                    <a:pt x="10615" y="14337"/>
                    <a:pt x="11841" y="14240"/>
                    <a:pt x="11841" y="13532"/>
                  </a:cubicBezTo>
                  <a:cubicBezTo>
                    <a:pt x="11841" y="12826"/>
                    <a:pt x="13529" y="12182"/>
                    <a:pt x="13183" y="11636"/>
                  </a:cubicBezTo>
                  <a:cubicBezTo>
                    <a:pt x="12838" y="11090"/>
                    <a:pt x="13489" y="10768"/>
                    <a:pt x="12953" y="10447"/>
                  </a:cubicBezTo>
                  <a:close/>
                  <a:moveTo>
                    <a:pt x="12953" y="10447"/>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77" name="Google Shape;1177;p80"/>
            <p:cNvSpPr/>
            <p:nvPr/>
          </p:nvSpPr>
          <p:spPr>
            <a:xfrm>
              <a:off x="11628927" y="3707829"/>
              <a:ext cx="37773" cy="37277"/>
            </a:xfrm>
            <a:custGeom>
              <a:rect b="b" l="l" r="r" t="t"/>
              <a:pathLst>
                <a:path extrusionOk="0" h="18072" w="19347">
                  <a:moveTo>
                    <a:pt x="11171" y="5743"/>
                  </a:moveTo>
                  <a:cubicBezTo>
                    <a:pt x="13086" y="6522"/>
                    <a:pt x="19347" y="4185"/>
                    <a:pt x="19347" y="879"/>
                  </a:cubicBezTo>
                  <a:cubicBezTo>
                    <a:pt x="19347" y="-2426"/>
                    <a:pt x="8281" y="4569"/>
                    <a:pt x="11171" y="5743"/>
                  </a:cubicBezTo>
                  <a:close/>
                  <a:moveTo>
                    <a:pt x="382" y="16058"/>
                  </a:moveTo>
                  <a:cubicBezTo>
                    <a:pt x="3342" y="19174"/>
                    <a:pt x="9255" y="18974"/>
                    <a:pt x="9429" y="13332"/>
                  </a:cubicBezTo>
                  <a:cubicBezTo>
                    <a:pt x="9608" y="7685"/>
                    <a:pt x="-2253" y="13282"/>
                    <a:pt x="382" y="16058"/>
                  </a:cubicBezTo>
                  <a:close/>
                  <a:moveTo>
                    <a:pt x="382" y="16058"/>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78" name="Google Shape;1178;p80"/>
            <p:cNvSpPr/>
            <p:nvPr/>
          </p:nvSpPr>
          <p:spPr>
            <a:xfrm>
              <a:off x="9678484" y="2557594"/>
              <a:ext cx="222057" cy="161087"/>
            </a:xfrm>
            <a:custGeom>
              <a:rect b="b" l="l" r="r" t="t"/>
              <a:pathLst>
                <a:path extrusionOk="0" h="21048" w="21377">
                  <a:moveTo>
                    <a:pt x="21262" y="13369"/>
                  </a:moveTo>
                  <a:cubicBezTo>
                    <a:pt x="21262" y="13369"/>
                    <a:pt x="20280" y="12595"/>
                    <a:pt x="19922" y="12665"/>
                  </a:cubicBezTo>
                  <a:cubicBezTo>
                    <a:pt x="19565" y="12736"/>
                    <a:pt x="18984" y="11400"/>
                    <a:pt x="18359" y="11046"/>
                  </a:cubicBezTo>
                  <a:cubicBezTo>
                    <a:pt x="17734" y="10694"/>
                    <a:pt x="16885" y="10061"/>
                    <a:pt x="16618" y="9427"/>
                  </a:cubicBezTo>
                  <a:cubicBezTo>
                    <a:pt x="16349" y="8794"/>
                    <a:pt x="15232" y="8160"/>
                    <a:pt x="15098" y="7667"/>
                  </a:cubicBezTo>
                  <a:cubicBezTo>
                    <a:pt x="14964" y="7173"/>
                    <a:pt x="14742" y="6328"/>
                    <a:pt x="14428" y="5695"/>
                  </a:cubicBezTo>
                  <a:cubicBezTo>
                    <a:pt x="14116" y="5061"/>
                    <a:pt x="14116" y="4217"/>
                    <a:pt x="13804" y="4146"/>
                  </a:cubicBezTo>
                  <a:cubicBezTo>
                    <a:pt x="13490" y="4077"/>
                    <a:pt x="11570" y="4146"/>
                    <a:pt x="11570" y="3725"/>
                  </a:cubicBezTo>
                  <a:cubicBezTo>
                    <a:pt x="11570" y="3303"/>
                    <a:pt x="11435" y="1330"/>
                    <a:pt x="11034" y="1189"/>
                  </a:cubicBezTo>
                  <a:cubicBezTo>
                    <a:pt x="10632" y="1047"/>
                    <a:pt x="10095" y="907"/>
                    <a:pt x="9873" y="556"/>
                  </a:cubicBezTo>
                  <a:cubicBezTo>
                    <a:pt x="9649" y="201"/>
                    <a:pt x="8934" y="-220"/>
                    <a:pt x="8800" y="134"/>
                  </a:cubicBezTo>
                  <a:cubicBezTo>
                    <a:pt x="8667" y="485"/>
                    <a:pt x="8310" y="626"/>
                    <a:pt x="8175" y="626"/>
                  </a:cubicBezTo>
                  <a:cubicBezTo>
                    <a:pt x="8041" y="626"/>
                    <a:pt x="8086" y="1612"/>
                    <a:pt x="7640" y="1542"/>
                  </a:cubicBezTo>
                  <a:cubicBezTo>
                    <a:pt x="7193" y="1471"/>
                    <a:pt x="6567" y="2317"/>
                    <a:pt x="6567" y="2807"/>
                  </a:cubicBezTo>
                  <a:cubicBezTo>
                    <a:pt x="6567" y="3303"/>
                    <a:pt x="6612" y="4005"/>
                    <a:pt x="6032" y="3935"/>
                  </a:cubicBezTo>
                  <a:cubicBezTo>
                    <a:pt x="5741" y="3898"/>
                    <a:pt x="5326" y="3811"/>
                    <a:pt x="4969" y="3538"/>
                  </a:cubicBezTo>
                  <a:cubicBezTo>
                    <a:pt x="4885" y="3641"/>
                    <a:pt x="4400" y="4169"/>
                    <a:pt x="3912" y="3141"/>
                  </a:cubicBezTo>
                  <a:cubicBezTo>
                    <a:pt x="3376" y="2010"/>
                    <a:pt x="2540" y="883"/>
                    <a:pt x="2064" y="883"/>
                  </a:cubicBezTo>
                  <a:cubicBezTo>
                    <a:pt x="1635" y="883"/>
                    <a:pt x="154" y="887"/>
                    <a:pt x="503" y="2183"/>
                  </a:cubicBezTo>
                  <a:cubicBezTo>
                    <a:pt x="607" y="1893"/>
                    <a:pt x="809" y="1700"/>
                    <a:pt x="1208" y="1753"/>
                  </a:cubicBezTo>
                  <a:cubicBezTo>
                    <a:pt x="2279" y="1893"/>
                    <a:pt x="1787" y="3864"/>
                    <a:pt x="2368" y="3935"/>
                  </a:cubicBezTo>
                  <a:cubicBezTo>
                    <a:pt x="2949" y="4005"/>
                    <a:pt x="3619" y="5414"/>
                    <a:pt x="3083" y="5343"/>
                  </a:cubicBezTo>
                  <a:cubicBezTo>
                    <a:pt x="2547" y="5272"/>
                    <a:pt x="2100" y="6118"/>
                    <a:pt x="1565" y="5837"/>
                  </a:cubicBezTo>
                  <a:cubicBezTo>
                    <a:pt x="1029" y="5554"/>
                    <a:pt x="359" y="4851"/>
                    <a:pt x="179" y="5837"/>
                  </a:cubicBezTo>
                  <a:cubicBezTo>
                    <a:pt x="1" y="6821"/>
                    <a:pt x="-223" y="7878"/>
                    <a:pt x="492" y="7806"/>
                  </a:cubicBezTo>
                  <a:cubicBezTo>
                    <a:pt x="1208" y="7738"/>
                    <a:pt x="1073" y="8512"/>
                    <a:pt x="582" y="9286"/>
                  </a:cubicBezTo>
                  <a:cubicBezTo>
                    <a:pt x="91" y="10061"/>
                    <a:pt x="1341" y="9145"/>
                    <a:pt x="1430" y="9850"/>
                  </a:cubicBezTo>
                  <a:cubicBezTo>
                    <a:pt x="1520" y="10553"/>
                    <a:pt x="1921" y="10623"/>
                    <a:pt x="1744" y="11749"/>
                  </a:cubicBezTo>
                  <a:cubicBezTo>
                    <a:pt x="1631" y="12462"/>
                    <a:pt x="1714" y="13885"/>
                    <a:pt x="1746" y="14938"/>
                  </a:cubicBezTo>
                  <a:cubicBezTo>
                    <a:pt x="2219" y="14931"/>
                    <a:pt x="2857" y="14867"/>
                    <a:pt x="2993" y="14565"/>
                  </a:cubicBezTo>
                  <a:cubicBezTo>
                    <a:pt x="3218" y="14073"/>
                    <a:pt x="3931" y="13087"/>
                    <a:pt x="4333" y="13087"/>
                  </a:cubicBezTo>
                  <a:cubicBezTo>
                    <a:pt x="4735" y="13087"/>
                    <a:pt x="5182" y="13369"/>
                    <a:pt x="5406" y="12876"/>
                  </a:cubicBezTo>
                  <a:cubicBezTo>
                    <a:pt x="5629" y="12384"/>
                    <a:pt x="6924" y="12523"/>
                    <a:pt x="7147" y="12947"/>
                  </a:cubicBezTo>
                  <a:cubicBezTo>
                    <a:pt x="7372" y="13369"/>
                    <a:pt x="8085" y="13721"/>
                    <a:pt x="8264" y="13721"/>
                  </a:cubicBezTo>
                  <a:cubicBezTo>
                    <a:pt x="8443" y="13721"/>
                    <a:pt x="8532" y="14354"/>
                    <a:pt x="8979" y="14285"/>
                  </a:cubicBezTo>
                  <a:cubicBezTo>
                    <a:pt x="9425" y="14214"/>
                    <a:pt x="10275" y="14498"/>
                    <a:pt x="10275" y="14919"/>
                  </a:cubicBezTo>
                  <a:cubicBezTo>
                    <a:pt x="10275" y="15340"/>
                    <a:pt x="10587" y="15763"/>
                    <a:pt x="10945" y="15763"/>
                  </a:cubicBezTo>
                  <a:cubicBezTo>
                    <a:pt x="11301" y="15763"/>
                    <a:pt x="11614" y="17172"/>
                    <a:pt x="11972" y="17101"/>
                  </a:cubicBezTo>
                  <a:cubicBezTo>
                    <a:pt x="12330" y="17030"/>
                    <a:pt x="13043" y="17030"/>
                    <a:pt x="13043" y="17383"/>
                  </a:cubicBezTo>
                  <a:cubicBezTo>
                    <a:pt x="13043" y="17678"/>
                    <a:pt x="13108" y="19343"/>
                    <a:pt x="13313" y="20297"/>
                  </a:cubicBezTo>
                  <a:cubicBezTo>
                    <a:pt x="13436" y="20193"/>
                    <a:pt x="13562" y="20177"/>
                    <a:pt x="13634" y="20250"/>
                  </a:cubicBezTo>
                  <a:cubicBezTo>
                    <a:pt x="13812" y="20438"/>
                    <a:pt x="14589" y="20062"/>
                    <a:pt x="14707" y="20720"/>
                  </a:cubicBezTo>
                  <a:cubicBezTo>
                    <a:pt x="14827" y="21380"/>
                    <a:pt x="16079" y="21002"/>
                    <a:pt x="16019" y="19967"/>
                  </a:cubicBezTo>
                  <a:cubicBezTo>
                    <a:pt x="15959" y="18933"/>
                    <a:pt x="17987" y="18933"/>
                    <a:pt x="18167" y="17994"/>
                  </a:cubicBezTo>
                  <a:cubicBezTo>
                    <a:pt x="18346" y="17053"/>
                    <a:pt x="18585" y="15361"/>
                    <a:pt x="19063" y="15643"/>
                  </a:cubicBezTo>
                  <a:cubicBezTo>
                    <a:pt x="19538" y="15926"/>
                    <a:pt x="19836" y="14422"/>
                    <a:pt x="20254" y="14515"/>
                  </a:cubicBezTo>
                  <a:cubicBezTo>
                    <a:pt x="20636" y="14601"/>
                    <a:pt x="20920" y="15072"/>
                    <a:pt x="21377" y="14938"/>
                  </a:cubicBezTo>
                  <a:cubicBezTo>
                    <a:pt x="21377" y="14938"/>
                    <a:pt x="21262" y="13369"/>
                    <a:pt x="21262" y="13369"/>
                  </a:cubicBezTo>
                  <a:close/>
                  <a:moveTo>
                    <a:pt x="21262" y="13369"/>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79" name="Google Shape;1179;p80"/>
            <p:cNvSpPr/>
            <p:nvPr/>
          </p:nvSpPr>
          <p:spPr>
            <a:xfrm>
              <a:off x="9541129" y="2621496"/>
              <a:ext cx="305615" cy="303535"/>
            </a:xfrm>
            <a:custGeom>
              <a:rect b="b" l="l" r="r" t="t"/>
              <a:pathLst>
                <a:path extrusionOk="0" h="21507" w="21264">
                  <a:moveTo>
                    <a:pt x="20860" y="18531"/>
                  </a:moveTo>
                  <a:cubicBezTo>
                    <a:pt x="20601" y="18429"/>
                    <a:pt x="20860" y="17357"/>
                    <a:pt x="20343" y="17102"/>
                  </a:cubicBezTo>
                  <a:cubicBezTo>
                    <a:pt x="19825" y="16847"/>
                    <a:pt x="19366" y="16433"/>
                    <a:pt x="19222" y="15981"/>
                  </a:cubicBezTo>
                  <a:cubicBezTo>
                    <a:pt x="19093" y="15572"/>
                    <a:pt x="18446" y="15164"/>
                    <a:pt x="18489" y="14858"/>
                  </a:cubicBezTo>
                  <a:cubicBezTo>
                    <a:pt x="18532" y="14552"/>
                    <a:pt x="19782" y="13582"/>
                    <a:pt x="19610" y="13020"/>
                  </a:cubicBezTo>
                  <a:cubicBezTo>
                    <a:pt x="19437" y="12460"/>
                    <a:pt x="18618" y="12562"/>
                    <a:pt x="18532" y="12358"/>
                  </a:cubicBezTo>
                  <a:cubicBezTo>
                    <a:pt x="18446" y="12153"/>
                    <a:pt x="18576" y="11439"/>
                    <a:pt x="18359" y="10878"/>
                  </a:cubicBezTo>
                  <a:cubicBezTo>
                    <a:pt x="18144" y="10316"/>
                    <a:pt x="18532" y="9806"/>
                    <a:pt x="18359" y="9500"/>
                  </a:cubicBezTo>
                  <a:cubicBezTo>
                    <a:pt x="18187" y="9195"/>
                    <a:pt x="18446" y="8582"/>
                    <a:pt x="18489" y="8377"/>
                  </a:cubicBezTo>
                  <a:cubicBezTo>
                    <a:pt x="18532" y="8173"/>
                    <a:pt x="18963" y="7868"/>
                    <a:pt x="18920" y="7358"/>
                  </a:cubicBezTo>
                  <a:cubicBezTo>
                    <a:pt x="18894" y="7049"/>
                    <a:pt x="19025" y="6854"/>
                    <a:pt x="19162" y="6770"/>
                  </a:cubicBezTo>
                  <a:cubicBezTo>
                    <a:pt x="19014" y="6253"/>
                    <a:pt x="18967" y="5349"/>
                    <a:pt x="18967" y="5188"/>
                  </a:cubicBezTo>
                  <a:cubicBezTo>
                    <a:pt x="18967" y="4997"/>
                    <a:pt x="18451" y="4997"/>
                    <a:pt x="18193" y="5035"/>
                  </a:cubicBezTo>
                  <a:cubicBezTo>
                    <a:pt x="17934" y="5074"/>
                    <a:pt x="17708" y="4310"/>
                    <a:pt x="17450" y="4310"/>
                  </a:cubicBezTo>
                  <a:cubicBezTo>
                    <a:pt x="17192" y="4310"/>
                    <a:pt x="16966" y="4080"/>
                    <a:pt x="16966" y="3851"/>
                  </a:cubicBezTo>
                  <a:cubicBezTo>
                    <a:pt x="16966" y="3623"/>
                    <a:pt x="16352" y="3469"/>
                    <a:pt x="16030" y="3507"/>
                  </a:cubicBezTo>
                  <a:cubicBezTo>
                    <a:pt x="15706" y="3545"/>
                    <a:pt x="15642" y="3201"/>
                    <a:pt x="15512" y="3201"/>
                  </a:cubicBezTo>
                  <a:cubicBezTo>
                    <a:pt x="15383" y="3201"/>
                    <a:pt x="14867" y="3010"/>
                    <a:pt x="14705" y="2781"/>
                  </a:cubicBezTo>
                  <a:cubicBezTo>
                    <a:pt x="14544" y="2551"/>
                    <a:pt x="13608" y="2475"/>
                    <a:pt x="13447" y="2742"/>
                  </a:cubicBezTo>
                  <a:cubicBezTo>
                    <a:pt x="13285" y="3010"/>
                    <a:pt x="12961" y="2857"/>
                    <a:pt x="12671" y="2857"/>
                  </a:cubicBezTo>
                  <a:cubicBezTo>
                    <a:pt x="12380" y="2857"/>
                    <a:pt x="11865" y="3392"/>
                    <a:pt x="11702" y="3659"/>
                  </a:cubicBezTo>
                  <a:cubicBezTo>
                    <a:pt x="11604" y="3823"/>
                    <a:pt x="11143" y="3858"/>
                    <a:pt x="10801" y="3862"/>
                  </a:cubicBezTo>
                  <a:cubicBezTo>
                    <a:pt x="10814" y="4190"/>
                    <a:pt x="10814" y="4454"/>
                    <a:pt x="10767" y="4539"/>
                  </a:cubicBezTo>
                  <a:cubicBezTo>
                    <a:pt x="10598" y="4839"/>
                    <a:pt x="9345" y="5112"/>
                    <a:pt x="8409" y="5150"/>
                  </a:cubicBezTo>
                  <a:cubicBezTo>
                    <a:pt x="7473" y="5188"/>
                    <a:pt x="7409" y="3737"/>
                    <a:pt x="6408" y="3737"/>
                  </a:cubicBezTo>
                  <a:cubicBezTo>
                    <a:pt x="5679" y="3737"/>
                    <a:pt x="5124" y="2949"/>
                    <a:pt x="5087" y="2210"/>
                  </a:cubicBezTo>
                  <a:cubicBezTo>
                    <a:pt x="4655" y="2016"/>
                    <a:pt x="4245" y="1681"/>
                    <a:pt x="4305" y="1540"/>
                  </a:cubicBezTo>
                  <a:cubicBezTo>
                    <a:pt x="4391" y="1337"/>
                    <a:pt x="4606" y="60"/>
                    <a:pt x="4089" y="366"/>
                  </a:cubicBezTo>
                  <a:cubicBezTo>
                    <a:pt x="3572" y="673"/>
                    <a:pt x="2839" y="1642"/>
                    <a:pt x="1891" y="1488"/>
                  </a:cubicBezTo>
                  <a:cubicBezTo>
                    <a:pt x="942" y="1335"/>
                    <a:pt x="1631" y="1234"/>
                    <a:pt x="1157" y="979"/>
                  </a:cubicBezTo>
                  <a:cubicBezTo>
                    <a:pt x="683" y="724"/>
                    <a:pt x="984" y="111"/>
                    <a:pt x="510" y="9"/>
                  </a:cubicBezTo>
                  <a:cubicBezTo>
                    <a:pt x="37" y="-93"/>
                    <a:pt x="381" y="673"/>
                    <a:pt x="123" y="673"/>
                  </a:cubicBezTo>
                  <a:cubicBezTo>
                    <a:pt x="-136" y="673"/>
                    <a:pt x="80" y="1540"/>
                    <a:pt x="166" y="1743"/>
                  </a:cubicBezTo>
                  <a:cubicBezTo>
                    <a:pt x="252" y="1948"/>
                    <a:pt x="-7" y="3070"/>
                    <a:pt x="166" y="3121"/>
                  </a:cubicBezTo>
                  <a:cubicBezTo>
                    <a:pt x="339" y="3172"/>
                    <a:pt x="726" y="3990"/>
                    <a:pt x="683" y="4143"/>
                  </a:cubicBezTo>
                  <a:cubicBezTo>
                    <a:pt x="640" y="4296"/>
                    <a:pt x="1071" y="4805"/>
                    <a:pt x="1071" y="5162"/>
                  </a:cubicBezTo>
                  <a:cubicBezTo>
                    <a:pt x="1071" y="5520"/>
                    <a:pt x="1459" y="5928"/>
                    <a:pt x="1675" y="5928"/>
                  </a:cubicBezTo>
                  <a:cubicBezTo>
                    <a:pt x="1891" y="5928"/>
                    <a:pt x="2192" y="6081"/>
                    <a:pt x="2106" y="6387"/>
                  </a:cubicBezTo>
                  <a:cubicBezTo>
                    <a:pt x="2019" y="6694"/>
                    <a:pt x="2235" y="7153"/>
                    <a:pt x="1976" y="7153"/>
                  </a:cubicBezTo>
                  <a:cubicBezTo>
                    <a:pt x="1718" y="7153"/>
                    <a:pt x="1761" y="8021"/>
                    <a:pt x="1546" y="8173"/>
                  </a:cubicBezTo>
                  <a:cubicBezTo>
                    <a:pt x="1330" y="8327"/>
                    <a:pt x="1503" y="9245"/>
                    <a:pt x="1675" y="9347"/>
                  </a:cubicBezTo>
                  <a:cubicBezTo>
                    <a:pt x="1848" y="9449"/>
                    <a:pt x="2235" y="9704"/>
                    <a:pt x="2192" y="10061"/>
                  </a:cubicBezTo>
                  <a:cubicBezTo>
                    <a:pt x="2148" y="10418"/>
                    <a:pt x="3097" y="10979"/>
                    <a:pt x="3400" y="11030"/>
                  </a:cubicBezTo>
                  <a:cubicBezTo>
                    <a:pt x="3701" y="11081"/>
                    <a:pt x="3744" y="11591"/>
                    <a:pt x="3916" y="11796"/>
                  </a:cubicBezTo>
                  <a:cubicBezTo>
                    <a:pt x="4089" y="12000"/>
                    <a:pt x="3787" y="12409"/>
                    <a:pt x="3830" y="12663"/>
                  </a:cubicBezTo>
                  <a:cubicBezTo>
                    <a:pt x="3873" y="12919"/>
                    <a:pt x="4261" y="13123"/>
                    <a:pt x="4218" y="13531"/>
                  </a:cubicBezTo>
                  <a:cubicBezTo>
                    <a:pt x="4193" y="13777"/>
                    <a:pt x="4543" y="14190"/>
                    <a:pt x="4835" y="14547"/>
                  </a:cubicBezTo>
                  <a:cubicBezTo>
                    <a:pt x="4931" y="14513"/>
                    <a:pt x="5024" y="14492"/>
                    <a:pt x="5100" y="14492"/>
                  </a:cubicBezTo>
                  <a:cubicBezTo>
                    <a:pt x="5391" y="14492"/>
                    <a:pt x="5374" y="14111"/>
                    <a:pt x="5600" y="14341"/>
                  </a:cubicBezTo>
                  <a:cubicBezTo>
                    <a:pt x="5827" y="14570"/>
                    <a:pt x="6132" y="14320"/>
                    <a:pt x="6359" y="14302"/>
                  </a:cubicBezTo>
                  <a:cubicBezTo>
                    <a:pt x="6585" y="14283"/>
                    <a:pt x="7199" y="15659"/>
                    <a:pt x="7473" y="16326"/>
                  </a:cubicBezTo>
                  <a:cubicBezTo>
                    <a:pt x="7748" y="16996"/>
                    <a:pt x="7731" y="17225"/>
                    <a:pt x="8103" y="17511"/>
                  </a:cubicBezTo>
                  <a:cubicBezTo>
                    <a:pt x="8474" y="17799"/>
                    <a:pt x="8894" y="17645"/>
                    <a:pt x="9426" y="18295"/>
                  </a:cubicBezTo>
                  <a:cubicBezTo>
                    <a:pt x="9959" y="18945"/>
                    <a:pt x="11331" y="19384"/>
                    <a:pt x="11912" y="19422"/>
                  </a:cubicBezTo>
                  <a:cubicBezTo>
                    <a:pt x="12493" y="19461"/>
                    <a:pt x="12929" y="18677"/>
                    <a:pt x="13672" y="18848"/>
                  </a:cubicBezTo>
                  <a:cubicBezTo>
                    <a:pt x="14414" y="19020"/>
                    <a:pt x="14237" y="20148"/>
                    <a:pt x="14511" y="20549"/>
                  </a:cubicBezTo>
                  <a:cubicBezTo>
                    <a:pt x="14786" y="20951"/>
                    <a:pt x="17805" y="21219"/>
                    <a:pt x="18322" y="21391"/>
                  </a:cubicBezTo>
                  <a:cubicBezTo>
                    <a:pt x="18510" y="21453"/>
                    <a:pt x="18961" y="21492"/>
                    <a:pt x="19465" y="21507"/>
                  </a:cubicBezTo>
                  <a:cubicBezTo>
                    <a:pt x="19452" y="21380"/>
                    <a:pt x="19443" y="21265"/>
                    <a:pt x="19437" y="21185"/>
                  </a:cubicBezTo>
                  <a:cubicBezTo>
                    <a:pt x="19394" y="20571"/>
                    <a:pt x="19782" y="20062"/>
                    <a:pt x="20127" y="19859"/>
                  </a:cubicBezTo>
                  <a:cubicBezTo>
                    <a:pt x="20472" y="19654"/>
                    <a:pt x="20774" y="19552"/>
                    <a:pt x="21118" y="19501"/>
                  </a:cubicBezTo>
                  <a:cubicBezTo>
                    <a:pt x="21464" y="19450"/>
                    <a:pt x="21118" y="18634"/>
                    <a:pt x="20860" y="18531"/>
                  </a:cubicBezTo>
                  <a:close/>
                  <a:moveTo>
                    <a:pt x="20860" y="18531"/>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80" name="Google Shape;1180;p80"/>
            <p:cNvSpPr/>
            <p:nvPr/>
          </p:nvSpPr>
          <p:spPr>
            <a:xfrm>
              <a:off x="9577756" y="2259384"/>
              <a:ext cx="638702" cy="344805"/>
            </a:xfrm>
            <a:custGeom>
              <a:rect b="b" l="l" r="r" t="t"/>
              <a:pathLst>
                <a:path extrusionOk="0" h="21329" w="21564">
                  <a:moveTo>
                    <a:pt x="16936" y="13503"/>
                  </a:moveTo>
                  <a:cubicBezTo>
                    <a:pt x="16498" y="13503"/>
                    <a:pt x="15525" y="13037"/>
                    <a:pt x="15133" y="13937"/>
                  </a:cubicBezTo>
                  <a:cubicBezTo>
                    <a:pt x="14741" y="14836"/>
                    <a:pt x="15023" y="15303"/>
                    <a:pt x="14851" y="15369"/>
                  </a:cubicBezTo>
                  <a:cubicBezTo>
                    <a:pt x="14666" y="15441"/>
                    <a:pt x="14569" y="14003"/>
                    <a:pt x="14788" y="13537"/>
                  </a:cubicBezTo>
                  <a:cubicBezTo>
                    <a:pt x="15008" y="13071"/>
                    <a:pt x="15714" y="12871"/>
                    <a:pt x="16152" y="13104"/>
                  </a:cubicBezTo>
                  <a:cubicBezTo>
                    <a:pt x="16591" y="13337"/>
                    <a:pt x="17375" y="12905"/>
                    <a:pt x="17485" y="12971"/>
                  </a:cubicBezTo>
                  <a:cubicBezTo>
                    <a:pt x="17595" y="13037"/>
                    <a:pt x="17376" y="13503"/>
                    <a:pt x="16936" y="13503"/>
                  </a:cubicBezTo>
                  <a:close/>
                  <a:moveTo>
                    <a:pt x="8033" y="13623"/>
                  </a:moveTo>
                  <a:cubicBezTo>
                    <a:pt x="7970" y="13806"/>
                    <a:pt x="7350" y="13464"/>
                    <a:pt x="7299" y="13196"/>
                  </a:cubicBezTo>
                  <a:cubicBezTo>
                    <a:pt x="7243" y="12908"/>
                    <a:pt x="8169" y="13231"/>
                    <a:pt x="8033" y="13623"/>
                  </a:cubicBezTo>
                  <a:close/>
                  <a:moveTo>
                    <a:pt x="21452" y="8741"/>
                  </a:moveTo>
                  <a:cubicBezTo>
                    <a:pt x="21437" y="8508"/>
                    <a:pt x="21342" y="8607"/>
                    <a:pt x="21264" y="8707"/>
                  </a:cubicBezTo>
                  <a:cubicBezTo>
                    <a:pt x="21186" y="8806"/>
                    <a:pt x="20935" y="8874"/>
                    <a:pt x="20840" y="8874"/>
                  </a:cubicBezTo>
                  <a:cubicBezTo>
                    <a:pt x="20746" y="8874"/>
                    <a:pt x="20574" y="8607"/>
                    <a:pt x="20574" y="8407"/>
                  </a:cubicBezTo>
                  <a:cubicBezTo>
                    <a:pt x="20574" y="8207"/>
                    <a:pt x="20554" y="7983"/>
                    <a:pt x="20460" y="7983"/>
                  </a:cubicBezTo>
                  <a:cubicBezTo>
                    <a:pt x="20366" y="7983"/>
                    <a:pt x="20225" y="7882"/>
                    <a:pt x="20131" y="7408"/>
                  </a:cubicBezTo>
                  <a:cubicBezTo>
                    <a:pt x="20037" y="6933"/>
                    <a:pt x="19896" y="6933"/>
                    <a:pt x="19790" y="6808"/>
                  </a:cubicBezTo>
                  <a:cubicBezTo>
                    <a:pt x="19684" y="6683"/>
                    <a:pt x="19390" y="7033"/>
                    <a:pt x="19261" y="7133"/>
                  </a:cubicBezTo>
                  <a:cubicBezTo>
                    <a:pt x="19131" y="7233"/>
                    <a:pt x="18908" y="7033"/>
                    <a:pt x="18743" y="6958"/>
                  </a:cubicBezTo>
                  <a:cubicBezTo>
                    <a:pt x="18579" y="6883"/>
                    <a:pt x="18484" y="6259"/>
                    <a:pt x="18332" y="6333"/>
                  </a:cubicBezTo>
                  <a:cubicBezTo>
                    <a:pt x="18179" y="6408"/>
                    <a:pt x="18143" y="7058"/>
                    <a:pt x="18026" y="7058"/>
                  </a:cubicBezTo>
                  <a:cubicBezTo>
                    <a:pt x="17908" y="7058"/>
                    <a:pt x="17697" y="5759"/>
                    <a:pt x="17473" y="5034"/>
                  </a:cubicBezTo>
                  <a:cubicBezTo>
                    <a:pt x="17250" y="4310"/>
                    <a:pt x="16850" y="2861"/>
                    <a:pt x="16498" y="2586"/>
                  </a:cubicBezTo>
                  <a:cubicBezTo>
                    <a:pt x="16145" y="2311"/>
                    <a:pt x="16250" y="1936"/>
                    <a:pt x="16345" y="1736"/>
                  </a:cubicBezTo>
                  <a:cubicBezTo>
                    <a:pt x="16438" y="1537"/>
                    <a:pt x="16133" y="1486"/>
                    <a:pt x="15992" y="1661"/>
                  </a:cubicBezTo>
                  <a:cubicBezTo>
                    <a:pt x="15851" y="1836"/>
                    <a:pt x="15674" y="2161"/>
                    <a:pt x="15510" y="2236"/>
                  </a:cubicBezTo>
                  <a:cubicBezTo>
                    <a:pt x="15345" y="2311"/>
                    <a:pt x="15110" y="2861"/>
                    <a:pt x="14933" y="2736"/>
                  </a:cubicBezTo>
                  <a:cubicBezTo>
                    <a:pt x="14757" y="2610"/>
                    <a:pt x="14675" y="3211"/>
                    <a:pt x="14534" y="2935"/>
                  </a:cubicBezTo>
                  <a:cubicBezTo>
                    <a:pt x="14392" y="2661"/>
                    <a:pt x="14722" y="2461"/>
                    <a:pt x="14722" y="2211"/>
                  </a:cubicBezTo>
                  <a:cubicBezTo>
                    <a:pt x="14722" y="1961"/>
                    <a:pt x="14498" y="2286"/>
                    <a:pt x="14440" y="2136"/>
                  </a:cubicBezTo>
                  <a:cubicBezTo>
                    <a:pt x="14381" y="1986"/>
                    <a:pt x="14192" y="1836"/>
                    <a:pt x="14192" y="2061"/>
                  </a:cubicBezTo>
                  <a:cubicBezTo>
                    <a:pt x="14192" y="2286"/>
                    <a:pt x="14040" y="2161"/>
                    <a:pt x="14040" y="1986"/>
                  </a:cubicBezTo>
                  <a:cubicBezTo>
                    <a:pt x="14040" y="1811"/>
                    <a:pt x="13934" y="1486"/>
                    <a:pt x="13840" y="1712"/>
                  </a:cubicBezTo>
                  <a:cubicBezTo>
                    <a:pt x="13746" y="1936"/>
                    <a:pt x="13428" y="2061"/>
                    <a:pt x="13358" y="1886"/>
                  </a:cubicBezTo>
                  <a:cubicBezTo>
                    <a:pt x="13287" y="1712"/>
                    <a:pt x="13404" y="1637"/>
                    <a:pt x="13416" y="1411"/>
                  </a:cubicBezTo>
                  <a:cubicBezTo>
                    <a:pt x="13428" y="1187"/>
                    <a:pt x="13299" y="888"/>
                    <a:pt x="13322" y="612"/>
                  </a:cubicBezTo>
                  <a:cubicBezTo>
                    <a:pt x="13346" y="337"/>
                    <a:pt x="13099" y="63"/>
                    <a:pt x="12981" y="162"/>
                  </a:cubicBezTo>
                  <a:cubicBezTo>
                    <a:pt x="12864" y="263"/>
                    <a:pt x="12699" y="162"/>
                    <a:pt x="12570" y="38"/>
                  </a:cubicBezTo>
                  <a:cubicBezTo>
                    <a:pt x="12441" y="-87"/>
                    <a:pt x="11935" y="113"/>
                    <a:pt x="11911" y="362"/>
                  </a:cubicBezTo>
                  <a:cubicBezTo>
                    <a:pt x="11888" y="612"/>
                    <a:pt x="11253" y="812"/>
                    <a:pt x="11135" y="912"/>
                  </a:cubicBezTo>
                  <a:cubicBezTo>
                    <a:pt x="11018" y="1012"/>
                    <a:pt x="10547" y="1162"/>
                    <a:pt x="10382" y="1212"/>
                  </a:cubicBezTo>
                  <a:cubicBezTo>
                    <a:pt x="10218" y="1262"/>
                    <a:pt x="10053" y="1561"/>
                    <a:pt x="9842" y="1561"/>
                  </a:cubicBezTo>
                  <a:cubicBezTo>
                    <a:pt x="9630" y="1561"/>
                    <a:pt x="9230" y="1612"/>
                    <a:pt x="9042" y="1911"/>
                  </a:cubicBezTo>
                  <a:cubicBezTo>
                    <a:pt x="8854" y="2211"/>
                    <a:pt x="8548" y="1961"/>
                    <a:pt x="8407" y="2061"/>
                  </a:cubicBezTo>
                  <a:cubicBezTo>
                    <a:pt x="8266" y="2161"/>
                    <a:pt x="8031" y="2011"/>
                    <a:pt x="7960" y="2111"/>
                  </a:cubicBezTo>
                  <a:cubicBezTo>
                    <a:pt x="7889" y="2211"/>
                    <a:pt x="7913" y="2811"/>
                    <a:pt x="7984" y="3061"/>
                  </a:cubicBezTo>
                  <a:cubicBezTo>
                    <a:pt x="8054" y="3311"/>
                    <a:pt x="8431" y="3410"/>
                    <a:pt x="8454" y="3560"/>
                  </a:cubicBezTo>
                  <a:cubicBezTo>
                    <a:pt x="8477" y="3710"/>
                    <a:pt x="8078" y="3710"/>
                    <a:pt x="7889" y="3760"/>
                  </a:cubicBezTo>
                  <a:cubicBezTo>
                    <a:pt x="7702" y="3810"/>
                    <a:pt x="7749" y="4310"/>
                    <a:pt x="7795" y="4560"/>
                  </a:cubicBezTo>
                  <a:cubicBezTo>
                    <a:pt x="7842" y="4810"/>
                    <a:pt x="7607" y="5060"/>
                    <a:pt x="7466" y="5159"/>
                  </a:cubicBezTo>
                  <a:cubicBezTo>
                    <a:pt x="7325" y="5259"/>
                    <a:pt x="7466" y="5759"/>
                    <a:pt x="7607" y="5759"/>
                  </a:cubicBezTo>
                  <a:cubicBezTo>
                    <a:pt x="7749" y="5759"/>
                    <a:pt x="7866" y="6009"/>
                    <a:pt x="7984" y="6009"/>
                  </a:cubicBezTo>
                  <a:cubicBezTo>
                    <a:pt x="8101" y="6009"/>
                    <a:pt x="8125" y="6508"/>
                    <a:pt x="8125" y="6808"/>
                  </a:cubicBezTo>
                  <a:cubicBezTo>
                    <a:pt x="8125" y="7108"/>
                    <a:pt x="7984" y="7208"/>
                    <a:pt x="7795" y="7208"/>
                  </a:cubicBezTo>
                  <a:cubicBezTo>
                    <a:pt x="7607" y="7208"/>
                    <a:pt x="7513" y="6908"/>
                    <a:pt x="7396" y="6858"/>
                  </a:cubicBezTo>
                  <a:cubicBezTo>
                    <a:pt x="7278" y="6808"/>
                    <a:pt x="7302" y="7308"/>
                    <a:pt x="7207" y="7408"/>
                  </a:cubicBezTo>
                  <a:cubicBezTo>
                    <a:pt x="7114" y="7508"/>
                    <a:pt x="7090" y="7058"/>
                    <a:pt x="6949" y="7058"/>
                  </a:cubicBezTo>
                  <a:cubicBezTo>
                    <a:pt x="6808" y="7058"/>
                    <a:pt x="6643" y="7008"/>
                    <a:pt x="6596" y="6708"/>
                  </a:cubicBezTo>
                  <a:cubicBezTo>
                    <a:pt x="6549" y="6408"/>
                    <a:pt x="6220" y="6358"/>
                    <a:pt x="6079" y="6659"/>
                  </a:cubicBezTo>
                  <a:cubicBezTo>
                    <a:pt x="5938" y="6958"/>
                    <a:pt x="5891" y="6808"/>
                    <a:pt x="5773" y="6608"/>
                  </a:cubicBezTo>
                  <a:cubicBezTo>
                    <a:pt x="5655" y="6408"/>
                    <a:pt x="5302" y="6708"/>
                    <a:pt x="5256" y="6958"/>
                  </a:cubicBezTo>
                  <a:cubicBezTo>
                    <a:pt x="5209" y="7208"/>
                    <a:pt x="4950" y="7308"/>
                    <a:pt x="4762" y="7058"/>
                  </a:cubicBezTo>
                  <a:cubicBezTo>
                    <a:pt x="4573" y="6808"/>
                    <a:pt x="4456" y="6708"/>
                    <a:pt x="4456" y="7058"/>
                  </a:cubicBezTo>
                  <a:cubicBezTo>
                    <a:pt x="4456" y="7408"/>
                    <a:pt x="4315" y="7108"/>
                    <a:pt x="4315" y="6908"/>
                  </a:cubicBezTo>
                  <a:cubicBezTo>
                    <a:pt x="4315" y="6708"/>
                    <a:pt x="4009" y="6309"/>
                    <a:pt x="3868" y="6109"/>
                  </a:cubicBezTo>
                  <a:cubicBezTo>
                    <a:pt x="3727" y="5909"/>
                    <a:pt x="3280" y="5909"/>
                    <a:pt x="3256" y="5709"/>
                  </a:cubicBezTo>
                  <a:cubicBezTo>
                    <a:pt x="3233" y="5509"/>
                    <a:pt x="2951" y="5359"/>
                    <a:pt x="2880" y="5709"/>
                  </a:cubicBezTo>
                  <a:cubicBezTo>
                    <a:pt x="2809" y="6059"/>
                    <a:pt x="2692" y="5809"/>
                    <a:pt x="2598" y="5709"/>
                  </a:cubicBezTo>
                  <a:cubicBezTo>
                    <a:pt x="2504" y="5609"/>
                    <a:pt x="2292" y="5859"/>
                    <a:pt x="2198" y="5959"/>
                  </a:cubicBezTo>
                  <a:cubicBezTo>
                    <a:pt x="2104" y="6059"/>
                    <a:pt x="1798" y="6508"/>
                    <a:pt x="1634" y="6508"/>
                  </a:cubicBezTo>
                  <a:cubicBezTo>
                    <a:pt x="1469" y="6508"/>
                    <a:pt x="1563" y="6958"/>
                    <a:pt x="1352" y="7058"/>
                  </a:cubicBezTo>
                  <a:cubicBezTo>
                    <a:pt x="1140" y="7158"/>
                    <a:pt x="1187" y="7458"/>
                    <a:pt x="1210" y="7658"/>
                  </a:cubicBezTo>
                  <a:cubicBezTo>
                    <a:pt x="1234" y="7857"/>
                    <a:pt x="1352" y="8207"/>
                    <a:pt x="1163" y="8357"/>
                  </a:cubicBezTo>
                  <a:cubicBezTo>
                    <a:pt x="975" y="8507"/>
                    <a:pt x="904" y="7857"/>
                    <a:pt x="740" y="7607"/>
                  </a:cubicBezTo>
                  <a:cubicBezTo>
                    <a:pt x="575" y="7358"/>
                    <a:pt x="434" y="7658"/>
                    <a:pt x="434" y="8007"/>
                  </a:cubicBezTo>
                  <a:cubicBezTo>
                    <a:pt x="434" y="8357"/>
                    <a:pt x="246" y="8357"/>
                    <a:pt x="152" y="8707"/>
                  </a:cubicBezTo>
                  <a:cubicBezTo>
                    <a:pt x="58" y="9056"/>
                    <a:pt x="317" y="9107"/>
                    <a:pt x="317" y="9257"/>
                  </a:cubicBezTo>
                  <a:cubicBezTo>
                    <a:pt x="317" y="9407"/>
                    <a:pt x="176" y="9556"/>
                    <a:pt x="128" y="9606"/>
                  </a:cubicBezTo>
                  <a:cubicBezTo>
                    <a:pt x="81" y="9657"/>
                    <a:pt x="-36" y="10156"/>
                    <a:pt x="11" y="10306"/>
                  </a:cubicBezTo>
                  <a:cubicBezTo>
                    <a:pt x="58" y="10456"/>
                    <a:pt x="340" y="10406"/>
                    <a:pt x="317" y="10756"/>
                  </a:cubicBezTo>
                  <a:cubicBezTo>
                    <a:pt x="293" y="11105"/>
                    <a:pt x="269" y="11454"/>
                    <a:pt x="411" y="11355"/>
                  </a:cubicBezTo>
                  <a:cubicBezTo>
                    <a:pt x="552" y="11256"/>
                    <a:pt x="693" y="11304"/>
                    <a:pt x="787" y="11304"/>
                  </a:cubicBezTo>
                  <a:cubicBezTo>
                    <a:pt x="881" y="11304"/>
                    <a:pt x="952" y="11704"/>
                    <a:pt x="1116" y="12105"/>
                  </a:cubicBezTo>
                  <a:cubicBezTo>
                    <a:pt x="1281" y="12504"/>
                    <a:pt x="1352" y="12704"/>
                    <a:pt x="1187" y="12804"/>
                  </a:cubicBezTo>
                  <a:cubicBezTo>
                    <a:pt x="1022" y="12903"/>
                    <a:pt x="1093" y="13104"/>
                    <a:pt x="1305" y="13303"/>
                  </a:cubicBezTo>
                  <a:cubicBezTo>
                    <a:pt x="1361" y="13357"/>
                    <a:pt x="1419" y="13437"/>
                    <a:pt x="1476" y="13521"/>
                  </a:cubicBezTo>
                  <a:cubicBezTo>
                    <a:pt x="1510" y="13473"/>
                    <a:pt x="1543" y="13424"/>
                    <a:pt x="1571" y="13370"/>
                  </a:cubicBezTo>
                  <a:cubicBezTo>
                    <a:pt x="1837" y="12871"/>
                    <a:pt x="2324" y="12404"/>
                    <a:pt x="2684" y="12604"/>
                  </a:cubicBezTo>
                  <a:cubicBezTo>
                    <a:pt x="3045" y="12804"/>
                    <a:pt x="3343" y="12471"/>
                    <a:pt x="3500" y="12937"/>
                  </a:cubicBezTo>
                  <a:cubicBezTo>
                    <a:pt x="3656" y="13403"/>
                    <a:pt x="3499" y="14270"/>
                    <a:pt x="3562" y="14603"/>
                  </a:cubicBezTo>
                  <a:cubicBezTo>
                    <a:pt x="3625" y="14936"/>
                    <a:pt x="3280" y="14970"/>
                    <a:pt x="3045" y="14902"/>
                  </a:cubicBezTo>
                  <a:cubicBezTo>
                    <a:pt x="2809" y="14836"/>
                    <a:pt x="2323" y="15102"/>
                    <a:pt x="2386" y="15402"/>
                  </a:cubicBezTo>
                  <a:cubicBezTo>
                    <a:pt x="2449" y="15702"/>
                    <a:pt x="2621" y="16403"/>
                    <a:pt x="2308" y="16035"/>
                  </a:cubicBezTo>
                  <a:cubicBezTo>
                    <a:pt x="1995" y="15669"/>
                    <a:pt x="1869" y="16401"/>
                    <a:pt x="2041" y="16401"/>
                  </a:cubicBezTo>
                  <a:cubicBezTo>
                    <a:pt x="2214" y="16401"/>
                    <a:pt x="2449" y="16835"/>
                    <a:pt x="2449" y="17134"/>
                  </a:cubicBezTo>
                  <a:cubicBezTo>
                    <a:pt x="2449" y="17434"/>
                    <a:pt x="2465" y="18100"/>
                    <a:pt x="2621" y="18000"/>
                  </a:cubicBezTo>
                  <a:cubicBezTo>
                    <a:pt x="2778" y="17900"/>
                    <a:pt x="2778" y="18500"/>
                    <a:pt x="2998" y="18467"/>
                  </a:cubicBezTo>
                  <a:cubicBezTo>
                    <a:pt x="3217" y="18434"/>
                    <a:pt x="3421" y="18600"/>
                    <a:pt x="3249" y="19033"/>
                  </a:cubicBezTo>
                  <a:cubicBezTo>
                    <a:pt x="3076" y="19467"/>
                    <a:pt x="3358" y="20665"/>
                    <a:pt x="3421" y="20399"/>
                  </a:cubicBezTo>
                  <a:cubicBezTo>
                    <a:pt x="3461" y="20231"/>
                    <a:pt x="3426" y="19868"/>
                    <a:pt x="3488" y="19636"/>
                  </a:cubicBezTo>
                  <a:cubicBezTo>
                    <a:pt x="3365" y="19024"/>
                    <a:pt x="3885" y="19022"/>
                    <a:pt x="4036" y="19022"/>
                  </a:cubicBezTo>
                  <a:cubicBezTo>
                    <a:pt x="4203" y="19022"/>
                    <a:pt x="4496" y="19555"/>
                    <a:pt x="4684" y="20090"/>
                  </a:cubicBezTo>
                  <a:cubicBezTo>
                    <a:pt x="4873" y="20623"/>
                    <a:pt x="5061" y="20267"/>
                    <a:pt x="5061" y="20267"/>
                  </a:cubicBezTo>
                  <a:lnTo>
                    <a:pt x="5124" y="15286"/>
                  </a:lnTo>
                  <a:lnTo>
                    <a:pt x="6465" y="14527"/>
                  </a:lnTo>
                  <a:cubicBezTo>
                    <a:pt x="6478" y="14456"/>
                    <a:pt x="6493" y="14390"/>
                    <a:pt x="6510" y="14337"/>
                  </a:cubicBezTo>
                  <a:cubicBezTo>
                    <a:pt x="6682" y="13803"/>
                    <a:pt x="6914" y="14244"/>
                    <a:pt x="6996" y="14370"/>
                  </a:cubicBezTo>
                  <a:cubicBezTo>
                    <a:pt x="7064" y="14475"/>
                    <a:pt x="7027" y="13804"/>
                    <a:pt x="7215" y="13837"/>
                  </a:cubicBezTo>
                  <a:cubicBezTo>
                    <a:pt x="7403" y="13870"/>
                    <a:pt x="7200" y="14502"/>
                    <a:pt x="7341" y="14502"/>
                  </a:cubicBezTo>
                  <a:cubicBezTo>
                    <a:pt x="7451" y="14502"/>
                    <a:pt x="7702" y="15331"/>
                    <a:pt x="7623" y="15981"/>
                  </a:cubicBezTo>
                  <a:cubicBezTo>
                    <a:pt x="7832" y="16346"/>
                    <a:pt x="8210" y="17204"/>
                    <a:pt x="8243" y="17421"/>
                  </a:cubicBezTo>
                  <a:cubicBezTo>
                    <a:pt x="8285" y="17687"/>
                    <a:pt x="8829" y="17243"/>
                    <a:pt x="8934" y="17332"/>
                  </a:cubicBezTo>
                  <a:cubicBezTo>
                    <a:pt x="9039" y="17421"/>
                    <a:pt x="9856" y="17421"/>
                    <a:pt x="10002" y="17421"/>
                  </a:cubicBezTo>
                  <a:cubicBezTo>
                    <a:pt x="10149" y="17421"/>
                    <a:pt x="10253" y="17998"/>
                    <a:pt x="10421" y="18087"/>
                  </a:cubicBezTo>
                  <a:cubicBezTo>
                    <a:pt x="10588" y="18177"/>
                    <a:pt x="10525" y="18755"/>
                    <a:pt x="10546" y="19154"/>
                  </a:cubicBezTo>
                  <a:cubicBezTo>
                    <a:pt x="10567" y="19555"/>
                    <a:pt x="10819" y="19956"/>
                    <a:pt x="10840" y="20312"/>
                  </a:cubicBezTo>
                  <a:cubicBezTo>
                    <a:pt x="10861" y="20667"/>
                    <a:pt x="11133" y="20490"/>
                    <a:pt x="11300" y="20579"/>
                  </a:cubicBezTo>
                  <a:cubicBezTo>
                    <a:pt x="11468" y="20667"/>
                    <a:pt x="11718" y="20801"/>
                    <a:pt x="11739" y="21157"/>
                  </a:cubicBezTo>
                  <a:cubicBezTo>
                    <a:pt x="11761" y="21513"/>
                    <a:pt x="11970" y="21246"/>
                    <a:pt x="11991" y="20978"/>
                  </a:cubicBezTo>
                  <a:cubicBezTo>
                    <a:pt x="12012" y="20712"/>
                    <a:pt x="12221" y="20357"/>
                    <a:pt x="12535" y="20090"/>
                  </a:cubicBezTo>
                  <a:cubicBezTo>
                    <a:pt x="12677" y="19969"/>
                    <a:pt x="12770" y="19970"/>
                    <a:pt x="12841" y="20027"/>
                  </a:cubicBezTo>
                  <a:cubicBezTo>
                    <a:pt x="12899" y="19708"/>
                    <a:pt x="12959" y="19438"/>
                    <a:pt x="13001" y="19399"/>
                  </a:cubicBezTo>
                  <a:cubicBezTo>
                    <a:pt x="13111" y="19300"/>
                    <a:pt x="13315" y="18967"/>
                    <a:pt x="13330" y="18634"/>
                  </a:cubicBezTo>
                  <a:cubicBezTo>
                    <a:pt x="13346" y="18300"/>
                    <a:pt x="13770" y="18300"/>
                    <a:pt x="14051" y="18600"/>
                  </a:cubicBezTo>
                  <a:cubicBezTo>
                    <a:pt x="14334" y="18900"/>
                    <a:pt x="14506" y="18900"/>
                    <a:pt x="14522" y="18434"/>
                  </a:cubicBezTo>
                  <a:cubicBezTo>
                    <a:pt x="14538" y="17967"/>
                    <a:pt x="14945" y="17834"/>
                    <a:pt x="15071" y="17967"/>
                  </a:cubicBezTo>
                  <a:cubicBezTo>
                    <a:pt x="15196" y="18100"/>
                    <a:pt x="15588" y="18568"/>
                    <a:pt x="15776" y="18400"/>
                  </a:cubicBezTo>
                  <a:cubicBezTo>
                    <a:pt x="15965" y="18234"/>
                    <a:pt x="16905" y="18434"/>
                    <a:pt x="17141" y="18568"/>
                  </a:cubicBezTo>
                  <a:cubicBezTo>
                    <a:pt x="17376" y="18699"/>
                    <a:pt x="17438" y="18367"/>
                    <a:pt x="17642" y="18867"/>
                  </a:cubicBezTo>
                  <a:cubicBezTo>
                    <a:pt x="17813" y="19286"/>
                    <a:pt x="17897" y="18909"/>
                    <a:pt x="18086" y="19233"/>
                  </a:cubicBezTo>
                  <a:cubicBezTo>
                    <a:pt x="18085" y="19105"/>
                    <a:pt x="18073" y="18945"/>
                    <a:pt x="18073" y="18774"/>
                  </a:cubicBezTo>
                  <a:cubicBezTo>
                    <a:pt x="18073" y="18450"/>
                    <a:pt x="18308" y="18175"/>
                    <a:pt x="18355" y="17925"/>
                  </a:cubicBezTo>
                  <a:cubicBezTo>
                    <a:pt x="18402" y="17676"/>
                    <a:pt x="18143" y="16926"/>
                    <a:pt x="18143" y="16676"/>
                  </a:cubicBezTo>
                  <a:cubicBezTo>
                    <a:pt x="18143" y="16426"/>
                    <a:pt x="18143" y="15827"/>
                    <a:pt x="18026" y="15702"/>
                  </a:cubicBezTo>
                  <a:cubicBezTo>
                    <a:pt x="17908" y="15577"/>
                    <a:pt x="18249" y="15252"/>
                    <a:pt x="18331" y="15261"/>
                  </a:cubicBezTo>
                  <a:cubicBezTo>
                    <a:pt x="18505" y="15279"/>
                    <a:pt x="18754" y="14893"/>
                    <a:pt x="18830" y="15053"/>
                  </a:cubicBezTo>
                  <a:cubicBezTo>
                    <a:pt x="18906" y="15215"/>
                    <a:pt x="19057" y="15261"/>
                    <a:pt x="19210" y="15261"/>
                  </a:cubicBezTo>
                  <a:cubicBezTo>
                    <a:pt x="19361" y="15261"/>
                    <a:pt x="19296" y="14893"/>
                    <a:pt x="19210" y="14731"/>
                  </a:cubicBezTo>
                  <a:cubicBezTo>
                    <a:pt x="19123" y="14569"/>
                    <a:pt x="19481" y="13071"/>
                    <a:pt x="19535" y="12564"/>
                  </a:cubicBezTo>
                  <a:cubicBezTo>
                    <a:pt x="19589" y="12056"/>
                    <a:pt x="19720" y="12518"/>
                    <a:pt x="19893" y="12564"/>
                  </a:cubicBezTo>
                  <a:cubicBezTo>
                    <a:pt x="20067" y="12609"/>
                    <a:pt x="20273" y="12541"/>
                    <a:pt x="20381" y="12656"/>
                  </a:cubicBezTo>
                  <a:cubicBezTo>
                    <a:pt x="20490" y="12770"/>
                    <a:pt x="20805" y="12518"/>
                    <a:pt x="20881" y="12264"/>
                  </a:cubicBezTo>
                  <a:cubicBezTo>
                    <a:pt x="20957" y="12010"/>
                    <a:pt x="20794" y="11940"/>
                    <a:pt x="20805" y="11364"/>
                  </a:cubicBezTo>
                  <a:cubicBezTo>
                    <a:pt x="20816" y="10788"/>
                    <a:pt x="20979" y="10511"/>
                    <a:pt x="21152" y="10511"/>
                  </a:cubicBezTo>
                  <a:cubicBezTo>
                    <a:pt x="21326" y="10511"/>
                    <a:pt x="21380" y="10165"/>
                    <a:pt x="21380" y="9889"/>
                  </a:cubicBezTo>
                  <a:cubicBezTo>
                    <a:pt x="21380" y="9639"/>
                    <a:pt x="21521" y="9481"/>
                    <a:pt x="21564" y="9164"/>
                  </a:cubicBezTo>
                  <a:cubicBezTo>
                    <a:pt x="21508" y="9037"/>
                    <a:pt x="21461" y="8869"/>
                    <a:pt x="21452" y="8741"/>
                  </a:cubicBezTo>
                  <a:close/>
                  <a:moveTo>
                    <a:pt x="21452" y="8741"/>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81" name="Google Shape;1181;p80"/>
            <p:cNvSpPr/>
            <p:nvPr/>
          </p:nvSpPr>
          <p:spPr>
            <a:xfrm>
              <a:off x="9284732" y="1556463"/>
              <a:ext cx="2560530" cy="1034413"/>
            </a:xfrm>
            <a:custGeom>
              <a:rect b="b" l="l" r="r" t="t"/>
              <a:pathLst>
                <a:path extrusionOk="0" h="21545" w="21575">
                  <a:moveTo>
                    <a:pt x="21552" y="8410"/>
                  </a:moveTo>
                  <a:cubicBezTo>
                    <a:pt x="21513" y="8371"/>
                    <a:pt x="21387" y="8140"/>
                    <a:pt x="21356" y="8011"/>
                  </a:cubicBezTo>
                  <a:cubicBezTo>
                    <a:pt x="21325" y="7881"/>
                    <a:pt x="21174" y="7819"/>
                    <a:pt x="21174" y="7887"/>
                  </a:cubicBezTo>
                  <a:cubicBezTo>
                    <a:pt x="21174" y="7954"/>
                    <a:pt x="21125" y="7870"/>
                    <a:pt x="21114" y="7797"/>
                  </a:cubicBezTo>
                  <a:cubicBezTo>
                    <a:pt x="21102" y="7724"/>
                    <a:pt x="20943" y="7713"/>
                    <a:pt x="20941" y="7791"/>
                  </a:cubicBezTo>
                  <a:cubicBezTo>
                    <a:pt x="20939" y="7870"/>
                    <a:pt x="20979" y="7875"/>
                    <a:pt x="21002" y="7966"/>
                  </a:cubicBezTo>
                  <a:cubicBezTo>
                    <a:pt x="21026" y="8056"/>
                    <a:pt x="20971" y="8106"/>
                    <a:pt x="20982" y="8207"/>
                  </a:cubicBezTo>
                  <a:cubicBezTo>
                    <a:pt x="20994" y="8309"/>
                    <a:pt x="20924" y="8157"/>
                    <a:pt x="20898" y="8101"/>
                  </a:cubicBezTo>
                  <a:cubicBezTo>
                    <a:pt x="20873" y="8045"/>
                    <a:pt x="20885" y="7825"/>
                    <a:pt x="20892" y="7713"/>
                  </a:cubicBezTo>
                  <a:cubicBezTo>
                    <a:pt x="20900" y="7600"/>
                    <a:pt x="20848" y="7622"/>
                    <a:pt x="20842" y="7510"/>
                  </a:cubicBezTo>
                  <a:cubicBezTo>
                    <a:pt x="20836" y="7397"/>
                    <a:pt x="20660" y="7167"/>
                    <a:pt x="20585" y="7077"/>
                  </a:cubicBezTo>
                  <a:cubicBezTo>
                    <a:pt x="20511" y="6987"/>
                    <a:pt x="20415" y="6908"/>
                    <a:pt x="20390" y="6796"/>
                  </a:cubicBezTo>
                  <a:cubicBezTo>
                    <a:pt x="20364" y="6683"/>
                    <a:pt x="20231" y="6672"/>
                    <a:pt x="20180" y="6520"/>
                  </a:cubicBezTo>
                  <a:cubicBezTo>
                    <a:pt x="20129" y="6368"/>
                    <a:pt x="19906" y="6098"/>
                    <a:pt x="19810" y="6081"/>
                  </a:cubicBezTo>
                  <a:cubicBezTo>
                    <a:pt x="19715" y="6064"/>
                    <a:pt x="19736" y="5913"/>
                    <a:pt x="19689" y="5935"/>
                  </a:cubicBezTo>
                  <a:cubicBezTo>
                    <a:pt x="19642" y="5957"/>
                    <a:pt x="19441" y="5929"/>
                    <a:pt x="19378" y="5901"/>
                  </a:cubicBezTo>
                  <a:cubicBezTo>
                    <a:pt x="19315" y="5873"/>
                    <a:pt x="19302" y="6008"/>
                    <a:pt x="19257" y="5957"/>
                  </a:cubicBezTo>
                  <a:cubicBezTo>
                    <a:pt x="19212" y="5907"/>
                    <a:pt x="18979" y="5665"/>
                    <a:pt x="18951" y="5755"/>
                  </a:cubicBezTo>
                  <a:cubicBezTo>
                    <a:pt x="18924" y="5845"/>
                    <a:pt x="18936" y="5975"/>
                    <a:pt x="18908" y="5997"/>
                  </a:cubicBezTo>
                  <a:cubicBezTo>
                    <a:pt x="18881" y="6019"/>
                    <a:pt x="18908" y="6132"/>
                    <a:pt x="18973" y="6301"/>
                  </a:cubicBezTo>
                  <a:cubicBezTo>
                    <a:pt x="19038" y="6469"/>
                    <a:pt x="18998" y="6599"/>
                    <a:pt x="18940" y="6672"/>
                  </a:cubicBezTo>
                  <a:cubicBezTo>
                    <a:pt x="18881" y="6745"/>
                    <a:pt x="18787" y="6604"/>
                    <a:pt x="18758" y="6475"/>
                  </a:cubicBezTo>
                  <a:cubicBezTo>
                    <a:pt x="18728" y="6346"/>
                    <a:pt x="18648" y="6402"/>
                    <a:pt x="18629" y="6233"/>
                  </a:cubicBezTo>
                  <a:cubicBezTo>
                    <a:pt x="18609" y="6064"/>
                    <a:pt x="18652" y="6036"/>
                    <a:pt x="18691" y="6132"/>
                  </a:cubicBezTo>
                  <a:cubicBezTo>
                    <a:pt x="18730" y="6227"/>
                    <a:pt x="18783" y="6149"/>
                    <a:pt x="18789" y="6025"/>
                  </a:cubicBezTo>
                  <a:cubicBezTo>
                    <a:pt x="18795" y="5901"/>
                    <a:pt x="18683" y="5817"/>
                    <a:pt x="18623" y="5828"/>
                  </a:cubicBezTo>
                  <a:cubicBezTo>
                    <a:pt x="18562" y="5839"/>
                    <a:pt x="18529" y="6081"/>
                    <a:pt x="18466" y="6183"/>
                  </a:cubicBezTo>
                  <a:cubicBezTo>
                    <a:pt x="18404" y="6284"/>
                    <a:pt x="18161" y="6143"/>
                    <a:pt x="18135" y="6076"/>
                  </a:cubicBezTo>
                  <a:cubicBezTo>
                    <a:pt x="18110" y="6008"/>
                    <a:pt x="17771" y="6076"/>
                    <a:pt x="17736" y="6143"/>
                  </a:cubicBezTo>
                  <a:cubicBezTo>
                    <a:pt x="17701" y="6211"/>
                    <a:pt x="17727" y="6475"/>
                    <a:pt x="17709" y="6498"/>
                  </a:cubicBezTo>
                  <a:cubicBezTo>
                    <a:pt x="17691" y="6520"/>
                    <a:pt x="17674" y="6194"/>
                    <a:pt x="17674" y="6132"/>
                  </a:cubicBezTo>
                  <a:cubicBezTo>
                    <a:pt x="17674" y="6070"/>
                    <a:pt x="17633" y="6025"/>
                    <a:pt x="17572" y="6025"/>
                  </a:cubicBezTo>
                  <a:cubicBezTo>
                    <a:pt x="17511" y="6025"/>
                    <a:pt x="17476" y="6019"/>
                    <a:pt x="17502" y="5946"/>
                  </a:cubicBezTo>
                  <a:cubicBezTo>
                    <a:pt x="17527" y="5873"/>
                    <a:pt x="17478" y="5800"/>
                    <a:pt x="17525" y="5705"/>
                  </a:cubicBezTo>
                  <a:cubicBezTo>
                    <a:pt x="17572" y="5609"/>
                    <a:pt x="17439" y="5310"/>
                    <a:pt x="17310" y="5165"/>
                  </a:cubicBezTo>
                  <a:cubicBezTo>
                    <a:pt x="17181" y="5018"/>
                    <a:pt x="16887" y="5102"/>
                    <a:pt x="16809" y="5170"/>
                  </a:cubicBezTo>
                  <a:cubicBezTo>
                    <a:pt x="16731" y="5237"/>
                    <a:pt x="16574" y="5215"/>
                    <a:pt x="16500" y="5221"/>
                  </a:cubicBezTo>
                  <a:cubicBezTo>
                    <a:pt x="16425" y="5226"/>
                    <a:pt x="16486" y="5136"/>
                    <a:pt x="16464" y="5035"/>
                  </a:cubicBezTo>
                  <a:cubicBezTo>
                    <a:pt x="16443" y="4934"/>
                    <a:pt x="16316" y="4810"/>
                    <a:pt x="16298" y="4894"/>
                  </a:cubicBezTo>
                  <a:cubicBezTo>
                    <a:pt x="16280" y="4979"/>
                    <a:pt x="16247" y="4894"/>
                    <a:pt x="16247" y="4832"/>
                  </a:cubicBezTo>
                  <a:cubicBezTo>
                    <a:pt x="16247" y="4771"/>
                    <a:pt x="16128" y="4647"/>
                    <a:pt x="16081" y="4675"/>
                  </a:cubicBezTo>
                  <a:cubicBezTo>
                    <a:pt x="16034" y="4703"/>
                    <a:pt x="16012" y="4551"/>
                    <a:pt x="16067" y="4551"/>
                  </a:cubicBezTo>
                  <a:cubicBezTo>
                    <a:pt x="16122" y="4551"/>
                    <a:pt x="16216" y="4585"/>
                    <a:pt x="16175" y="4405"/>
                  </a:cubicBezTo>
                  <a:cubicBezTo>
                    <a:pt x="16134" y="4225"/>
                    <a:pt x="15782" y="4169"/>
                    <a:pt x="15748" y="4202"/>
                  </a:cubicBezTo>
                  <a:cubicBezTo>
                    <a:pt x="15715" y="4236"/>
                    <a:pt x="15746" y="4365"/>
                    <a:pt x="15670" y="4574"/>
                  </a:cubicBezTo>
                  <a:cubicBezTo>
                    <a:pt x="15594" y="4782"/>
                    <a:pt x="15519" y="4641"/>
                    <a:pt x="15529" y="4540"/>
                  </a:cubicBezTo>
                  <a:cubicBezTo>
                    <a:pt x="15539" y="4439"/>
                    <a:pt x="15633" y="4456"/>
                    <a:pt x="15633" y="4354"/>
                  </a:cubicBezTo>
                  <a:cubicBezTo>
                    <a:pt x="15633" y="4253"/>
                    <a:pt x="15504" y="4309"/>
                    <a:pt x="15484" y="4225"/>
                  </a:cubicBezTo>
                  <a:cubicBezTo>
                    <a:pt x="15465" y="4141"/>
                    <a:pt x="15512" y="4084"/>
                    <a:pt x="15558" y="4124"/>
                  </a:cubicBezTo>
                  <a:cubicBezTo>
                    <a:pt x="15605" y="4163"/>
                    <a:pt x="15688" y="4186"/>
                    <a:pt x="15692" y="4124"/>
                  </a:cubicBezTo>
                  <a:cubicBezTo>
                    <a:pt x="15696" y="4062"/>
                    <a:pt x="15643" y="4051"/>
                    <a:pt x="15564" y="4011"/>
                  </a:cubicBezTo>
                  <a:cubicBezTo>
                    <a:pt x="15486" y="3972"/>
                    <a:pt x="15296" y="3842"/>
                    <a:pt x="15197" y="3871"/>
                  </a:cubicBezTo>
                  <a:cubicBezTo>
                    <a:pt x="15097" y="3899"/>
                    <a:pt x="15052" y="3764"/>
                    <a:pt x="14997" y="3752"/>
                  </a:cubicBezTo>
                  <a:cubicBezTo>
                    <a:pt x="14942" y="3741"/>
                    <a:pt x="14942" y="3837"/>
                    <a:pt x="14968" y="3927"/>
                  </a:cubicBezTo>
                  <a:cubicBezTo>
                    <a:pt x="14993" y="4017"/>
                    <a:pt x="14915" y="4073"/>
                    <a:pt x="14850" y="4045"/>
                  </a:cubicBezTo>
                  <a:cubicBezTo>
                    <a:pt x="14786" y="4017"/>
                    <a:pt x="14692" y="4146"/>
                    <a:pt x="14729" y="4281"/>
                  </a:cubicBezTo>
                  <a:cubicBezTo>
                    <a:pt x="14766" y="4416"/>
                    <a:pt x="14803" y="4242"/>
                    <a:pt x="14835" y="4287"/>
                  </a:cubicBezTo>
                  <a:cubicBezTo>
                    <a:pt x="14866" y="4332"/>
                    <a:pt x="14752" y="4427"/>
                    <a:pt x="14799" y="4489"/>
                  </a:cubicBezTo>
                  <a:cubicBezTo>
                    <a:pt x="14846" y="4551"/>
                    <a:pt x="14838" y="4681"/>
                    <a:pt x="14840" y="4748"/>
                  </a:cubicBezTo>
                  <a:cubicBezTo>
                    <a:pt x="14842" y="4815"/>
                    <a:pt x="14762" y="4849"/>
                    <a:pt x="14733" y="4748"/>
                  </a:cubicBezTo>
                  <a:cubicBezTo>
                    <a:pt x="14703" y="4647"/>
                    <a:pt x="14662" y="4737"/>
                    <a:pt x="14608" y="4726"/>
                  </a:cubicBezTo>
                  <a:cubicBezTo>
                    <a:pt x="14553" y="4714"/>
                    <a:pt x="14512" y="4787"/>
                    <a:pt x="14570" y="4810"/>
                  </a:cubicBezTo>
                  <a:cubicBezTo>
                    <a:pt x="14629" y="4832"/>
                    <a:pt x="14649" y="4939"/>
                    <a:pt x="14570" y="4962"/>
                  </a:cubicBezTo>
                  <a:cubicBezTo>
                    <a:pt x="14492" y="4984"/>
                    <a:pt x="14512" y="4754"/>
                    <a:pt x="14465" y="4782"/>
                  </a:cubicBezTo>
                  <a:cubicBezTo>
                    <a:pt x="14418" y="4810"/>
                    <a:pt x="14316" y="4675"/>
                    <a:pt x="14261" y="4681"/>
                  </a:cubicBezTo>
                  <a:cubicBezTo>
                    <a:pt x="14206" y="4686"/>
                    <a:pt x="14181" y="4810"/>
                    <a:pt x="14109" y="4827"/>
                  </a:cubicBezTo>
                  <a:cubicBezTo>
                    <a:pt x="14036" y="4844"/>
                    <a:pt x="13938" y="4720"/>
                    <a:pt x="13909" y="4608"/>
                  </a:cubicBezTo>
                  <a:cubicBezTo>
                    <a:pt x="13880" y="4495"/>
                    <a:pt x="13870" y="4461"/>
                    <a:pt x="13835" y="4591"/>
                  </a:cubicBezTo>
                  <a:cubicBezTo>
                    <a:pt x="13799" y="4720"/>
                    <a:pt x="13797" y="4967"/>
                    <a:pt x="13762" y="4984"/>
                  </a:cubicBezTo>
                  <a:cubicBezTo>
                    <a:pt x="13727" y="5001"/>
                    <a:pt x="13713" y="5221"/>
                    <a:pt x="13678" y="5277"/>
                  </a:cubicBezTo>
                  <a:cubicBezTo>
                    <a:pt x="13643" y="5333"/>
                    <a:pt x="13641" y="5192"/>
                    <a:pt x="13596" y="5204"/>
                  </a:cubicBezTo>
                  <a:cubicBezTo>
                    <a:pt x="13551" y="5215"/>
                    <a:pt x="13406" y="4810"/>
                    <a:pt x="13398" y="4692"/>
                  </a:cubicBezTo>
                  <a:cubicBezTo>
                    <a:pt x="13390" y="4574"/>
                    <a:pt x="13300" y="4349"/>
                    <a:pt x="13277" y="4304"/>
                  </a:cubicBezTo>
                  <a:cubicBezTo>
                    <a:pt x="13254" y="4259"/>
                    <a:pt x="13300" y="4236"/>
                    <a:pt x="13330" y="4309"/>
                  </a:cubicBezTo>
                  <a:cubicBezTo>
                    <a:pt x="13359" y="4382"/>
                    <a:pt x="13396" y="4382"/>
                    <a:pt x="13426" y="4338"/>
                  </a:cubicBezTo>
                  <a:cubicBezTo>
                    <a:pt x="13455" y="4293"/>
                    <a:pt x="13451" y="4084"/>
                    <a:pt x="13400" y="4079"/>
                  </a:cubicBezTo>
                  <a:cubicBezTo>
                    <a:pt x="13349" y="4073"/>
                    <a:pt x="13369" y="3950"/>
                    <a:pt x="13394" y="3927"/>
                  </a:cubicBezTo>
                  <a:cubicBezTo>
                    <a:pt x="13420" y="3904"/>
                    <a:pt x="13336" y="3685"/>
                    <a:pt x="13367" y="3663"/>
                  </a:cubicBezTo>
                  <a:cubicBezTo>
                    <a:pt x="13398" y="3640"/>
                    <a:pt x="13385" y="3544"/>
                    <a:pt x="13342" y="3528"/>
                  </a:cubicBezTo>
                  <a:cubicBezTo>
                    <a:pt x="13299" y="3511"/>
                    <a:pt x="13254" y="3410"/>
                    <a:pt x="13252" y="3347"/>
                  </a:cubicBezTo>
                  <a:cubicBezTo>
                    <a:pt x="13250" y="3285"/>
                    <a:pt x="13068" y="3263"/>
                    <a:pt x="13075" y="3353"/>
                  </a:cubicBezTo>
                  <a:cubicBezTo>
                    <a:pt x="13083" y="3443"/>
                    <a:pt x="13017" y="3415"/>
                    <a:pt x="13027" y="3342"/>
                  </a:cubicBezTo>
                  <a:cubicBezTo>
                    <a:pt x="13036" y="3269"/>
                    <a:pt x="12962" y="3291"/>
                    <a:pt x="12876" y="3224"/>
                  </a:cubicBezTo>
                  <a:cubicBezTo>
                    <a:pt x="12790" y="3156"/>
                    <a:pt x="12788" y="2982"/>
                    <a:pt x="12758" y="2971"/>
                  </a:cubicBezTo>
                  <a:cubicBezTo>
                    <a:pt x="12729" y="2959"/>
                    <a:pt x="12739" y="3212"/>
                    <a:pt x="12696" y="3156"/>
                  </a:cubicBezTo>
                  <a:cubicBezTo>
                    <a:pt x="12653" y="3100"/>
                    <a:pt x="12606" y="3207"/>
                    <a:pt x="12629" y="3353"/>
                  </a:cubicBezTo>
                  <a:cubicBezTo>
                    <a:pt x="12653" y="3499"/>
                    <a:pt x="12631" y="3522"/>
                    <a:pt x="12627" y="3640"/>
                  </a:cubicBezTo>
                  <a:cubicBezTo>
                    <a:pt x="12623" y="3758"/>
                    <a:pt x="12600" y="3707"/>
                    <a:pt x="12549" y="3657"/>
                  </a:cubicBezTo>
                  <a:cubicBezTo>
                    <a:pt x="12498" y="3606"/>
                    <a:pt x="12498" y="3781"/>
                    <a:pt x="12389" y="3702"/>
                  </a:cubicBezTo>
                  <a:cubicBezTo>
                    <a:pt x="12279" y="3623"/>
                    <a:pt x="12230" y="3707"/>
                    <a:pt x="12211" y="3606"/>
                  </a:cubicBezTo>
                  <a:cubicBezTo>
                    <a:pt x="12191" y="3505"/>
                    <a:pt x="12158" y="3494"/>
                    <a:pt x="12154" y="3578"/>
                  </a:cubicBezTo>
                  <a:cubicBezTo>
                    <a:pt x="12150" y="3663"/>
                    <a:pt x="11982" y="3629"/>
                    <a:pt x="11968" y="3505"/>
                  </a:cubicBezTo>
                  <a:cubicBezTo>
                    <a:pt x="11954" y="3381"/>
                    <a:pt x="11997" y="3359"/>
                    <a:pt x="12023" y="3325"/>
                  </a:cubicBezTo>
                  <a:cubicBezTo>
                    <a:pt x="12048" y="3291"/>
                    <a:pt x="11995" y="3241"/>
                    <a:pt x="11903" y="3257"/>
                  </a:cubicBezTo>
                  <a:cubicBezTo>
                    <a:pt x="11811" y="3274"/>
                    <a:pt x="11753" y="3123"/>
                    <a:pt x="11659" y="3150"/>
                  </a:cubicBezTo>
                  <a:cubicBezTo>
                    <a:pt x="11565" y="3179"/>
                    <a:pt x="11356" y="3235"/>
                    <a:pt x="11326" y="3274"/>
                  </a:cubicBezTo>
                  <a:cubicBezTo>
                    <a:pt x="11297" y="3314"/>
                    <a:pt x="11354" y="3466"/>
                    <a:pt x="11309" y="3477"/>
                  </a:cubicBezTo>
                  <a:cubicBezTo>
                    <a:pt x="11264" y="3488"/>
                    <a:pt x="11295" y="3229"/>
                    <a:pt x="11287" y="3106"/>
                  </a:cubicBezTo>
                  <a:cubicBezTo>
                    <a:pt x="11279" y="2982"/>
                    <a:pt x="11211" y="2965"/>
                    <a:pt x="11220" y="3061"/>
                  </a:cubicBezTo>
                  <a:cubicBezTo>
                    <a:pt x="11230" y="3156"/>
                    <a:pt x="11113" y="3190"/>
                    <a:pt x="11084" y="3117"/>
                  </a:cubicBezTo>
                  <a:cubicBezTo>
                    <a:pt x="11054" y="3044"/>
                    <a:pt x="11007" y="2948"/>
                    <a:pt x="10931" y="2892"/>
                  </a:cubicBezTo>
                  <a:cubicBezTo>
                    <a:pt x="10855" y="2836"/>
                    <a:pt x="10761" y="3072"/>
                    <a:pt x="10782" y="3139"/>
                  </a:cubicBezTo>
                  <a:cubicBezTo>
                    <a:pt x="10804" y="3207"/>
                    <a:pt x="10860" y="3156"/>
                    <a:pt x="10862" y="3201"/>
                  </a:cubicBezTo>
                  <a:cubicBezTo>
                    <a:pt x="10866" y="3294"/>
                    <a:pt x="10700" y="3257"/>
                    <a:pt x="10700" y="3336"/>
                  </a:cubicBezTo>
                  <a:cubicBezTo>
                    <a:pt x="10700" y="3415"/>
                    <a:pt x="10545" y="3522"/>
                    <a:pt x="10498" y="3539"/>
                  </a:cubicBezTo>
                  <a:cubicBezTo>
                    <a:pt x="10370" y="3585"/>
                    <a:pt x="10342" y="3584"/>
                    <a:pt x="10281" y="3730"/>
                  </a:cubicBezTo>
                  <a:cubicBezTo>
                    <a:pt x="10221" y="3876"/>
                    <a:pt x="10268" y="3601"/>
                    <a:pt x="10315" y="3466"/>
                  </a:cubicBezTo>
                  <a:cubicBezTo>
                    <a:pt x="10362" y="3331"/>
                    <a:pt x="10410" y="3387"/>
                    <a:pt x="10438" y="3280"/>
                  </a:cubicBezTo>
                  <a:cubicBezTo>
                    <a:pt x="10465" y="3173"/>
                    <a:pt x="10508" y="3184"/>
                    <a:pt x="10583" y="3150"/>
                  </a:cubicBezTo>
                  <a:cubicBezTo>
                    <a:pt x="10657" y="3117"/>
                    <a:pt x="10653" y="2993"/>
                    <a:pt x="10688" y="2948"/>
                  </a:cubicBezTo>
                  <a:cubicBezTo>
                    <a:pt x="10724" y="2903"/>
                    <a:pt x="10810" y="2807"/>
                    <a:pt x="10825" y="2706"/>
                  </a:cubicBezTo>
                  <a:cubicBezTo>
                    <a:pt x="10841" y="2605"/>
                    <a:pt x="11017" y="2436"/>
                    <a:pt x="11052" y="2442"/>
                  </a:cubicBezTo>
                  <a:cubicBezTo>
                    <a:pt x="11087" y="2447"/>
                    <a:pt x="11095" y="2239"/>
                    <a:pt x="11115" y="2239"/>
                  </a:cubicBezTo>
                  <a:cubicBezTo>
                    <a:pt x="11134" y="2239"/>
                    <a:pt x="11236" y="2110"/>
                    <a:pt x="11275" y="2059"/>
                  </a:cubicBezTo>
                  <a:cubicBezTo>
                    <a:pt x="11314" y="2009"/>
                    <a:pt x="11334" y="1902"/>
                    <a:pt x="11336" y="1829"/>
                  </a:cubicBezTo>
                  <a:cubicBezTo>
                    <a:pt x="11338" y="1756"/>
                    <a:pt x="11283" y="1767"/>
                    <a:pt x="11277" y="1699"/>
                  </a:cubicBezTo>
                  <a:cubicBezTo>
                    <a:pt x="11271" y="1632"/>
                    <a:pt x="11303" y="1677"/>
                    <a:pt x="11344" y="1632"/>
                  </a:cubicBezTo>
                  <a:cubicBezTo>
                    <a:pt x="11385" y="1587"/>
                    <a:pt x="11344" y="1429"/>
                    <a:pt x="11311" y="1457"/>
                  </a:cubicBezTo>
                  <a:cubicBezTo>
                    <a:pt x="11277" y="1486"/>
                    <a:pt x="11328" y="1373"/>
                    <a:pt x="11299" y="1272"/>
                  </a:cubicBezTo>
                  <a:cubicBezTo>
                    <a:pt x="11269" y="1171"/>
                    <a:pt x="11211" y="1334"/>
                    <a:pt x="11213" y="1227"/>
                  </a:cubicBezTo>
                  <a:cubicBezTo>
                    <a:pt x="11215" y="1120"/>
                    <a:pt x="11209" y="985"/>
                    <a:pt x="11185" y="917"/>
                  </a:cubicBezTo>
                  <a:cubicBezTo>
                    <a:pt x="11162" y="850"/>
                    <a:pt x="11119" y="1035"/>
                    <a:pt x="11070" y="929"/>
                  </a:cubicBezTo>
                  <a:cubicBezTo>
                    <a:pt x="11021" y="822"/>
                    <a:pt x="10878" y="754"/>
                    <a:pt x="10878" y="799"/>
                  </a:cubicBezTo>
                  <a:cubicBezTo>
                    <a:pt x="10878" y="844"/>
                    <a:pt x="10810" y="732"/>
                    <a:pt x="10796" y="777"/>
                  </a:cubicBezTo>
                  <a:cubicBezTo>
                    <a:pt x="10782" y="822"/>
                    <a:pt x="10669" y="816"/>
                    <a:pt x="10633" y="788"/>
                  </a:cubicBezTo>
                  <a:cubicBezTo>
                    <a:pt x="10598" y="760"/>
                    <a:pt x="10549" y="827"/>
                    <a:pt x="10547" y="929"/>
                  </a:cubicBezTo>
                  <a:cubicBezTo>
                    <a:pt x="10545" y="1030"/>
                    <a:pt x="10407" y="990"/>
                    <a:pt x="10381" y="974"/>
                  </a:cubicBezTo>
                  <a:cubicBezTo>
                    <a:pt x="10356" y="957"/>
                    <a:pt x="10477" y="670"/>
                    <a:pt x="10477" y="619"/>
                  </a:cubicBezTo>
                  <a:cubicBezTo>
                    <a:pt x="10477" y="569"/>
                    <a:pt x="10272" y="631"/>
                    <a:pt x="10260" y="574"/>
                  </a:cubicBezTo>
                  <a:cubicBezTo>
                    <a:pt x="10248" y="518"/>
                    <a:pt x="10148" y="501"/>
                    <a:pt x="10103" y="507"/>
                  </a:cubicBezTo>
                  <a:cubicBezTo>
                    <a:pt x="10058" y="512"/>
                    <a:pt x="10101" y="473"/>
                    <a:pt x="10142" y="462"/>
                  </a:cubicBezTo>
                  <a:cubicBezTo>
                    <a:pt x="10183" y="450"/>
                    <a:pt x="10221" y="349"/>
                    <a:pt x="10266" y="327"/>
                  </a:cubicBezTo>
                  <a:cubicBezTo>
                    <a:pt x="10311" y="304"/>
                    <a:pt x="10301" y="259"/>
                    <a:pt x="10281" y="180"/>
                  </a:cubicBezTo>
                  <a:cubicBezTo>
                    <a:pt x="10262" y="102"/>
                    <a:pt x="10215" y="141"/>
                    <a:pt x="10170" y="102"/>
                  </a:cubicBezTo>
                  <a:cubicBezTo>
                    <a:pt x="10125" y="63"/>
                    <a:pt x="10070" y="6"/>
                    <a:pt x="10031" y="1"/>
                  </a:cubicBezTo>
                  <a:cubicBezTo>
                    <a:pt x="9992" y="-5"/>
                    <a:pt x="9949" y="57"/>
                    <a:pt x="9857" y="107"/>
                  </a:cubicBezTo>
                  <a:cubicBezTo>
                    <a:pt x="9765" y="158"/>
                    <a:pt x="9757" y="361"/>
                    <a:pt x="9710" y="422"/>
                  </a:cubicBezTo>
                  <a:cubicBezTo>
                    <a:pt x="9663" y="484"/>
                    <a:pt x="9581" y="732"/>
                    <a:pt x="9620" y="754"/>
                  </a:cubicBezTo>
                  <a:cubicBezTo>
                    <a:pt x="9659" y="777"/>
                    <a:pt x="9639" y="844"/>
                    <a:pt x="9645" y="917"/>
                  </a:cubicBezTo>
                  <a:cubicBezTo>
                    <a:pt x="9651" y="990"/>
                    <a:pt x="9616" y="1007"/>
                    <a:pt x="9571" y="985"/>
                  </a:cubicBezTo>
                  <a:cubicBezTo>
                    <a:pt x="9526" y="962"/>
                    <a:pt x="9368" y="968"/>
                    <a:pt x="9369" y="1064"/>
                  </a:cubicBezTo>
                  <a:cubicBezTo>
                    <a:pt x="9371" y="1160"/>
                    <a:pt x="9462" y="1204"/>
                    <a:pt x="9456" y="1255"/>
                  </a:cubicBezTo>
                  <a:cubicBezTo>
                    <a:pt x="9450" y="1305"/>
                    <a:pt x="9387" y="1249"/>
                    <a:pt x="9356" y="1199"/>
                  </a:cubicBezTo>
                  <a:cubicBezTo>
                    <a:pt x="9324" y="1148"/>
                    <a:pt x="9254" y="1176"/>
                    <a:pt x="9240" y="1272"/>
                  </a:cubicBezTo>
                  <a:cubicBezTo>
                    <a:pt x="9227" y="1367"/>
                    <a:pt x="9172" y="1345"/>
                    <a:pt x="9154" y="1322"/>
                  </a:cubicBezTo>
                  <a:cubicBezTo>
                    <a:pt x="9137" y="1300"/>
                    <a:pt x="9097" y="1367"/>
                    <a:pt x="9068" y="1339"/>
                  </a:cubicBezTo>
                  <a:cubicBezTo>
                    <a:pt x="9039" y="1311"/>
                    <a:pt x="9127" y="1187"/>
                    <a:pt x="9105" y="1125"/>
                  </a:cubicBezTo>
                  <a:cubicBezTo>
                    <a:pt x="9084" y="1064"/>
                    <a:pt x="8990" y="1120"/>
                    <a:pt x="8980" y="1221"/>
                  </a:cubicBezTo>
                  <a:cubicBezTo>
                    <a:pt x="8970" y="1322"/>
                    <a:pt x="8914" y="1148"/>
                    <a:pt x="8892" y="1182"/>
                  </a:cubicBezTo>
                  <a:cubicBezTo>
                    <a:pt x="8871" y="1216"/>
                    <a:pt x="8847" y="1255"/>
                    <a:pt x="8806" y="1305"/>
                  </a:cubicBezTo>
                  <a:cubicBezTo>
                    <a:pt x="8765" y="1356"/>
                    <a:pt x="8694" y="1249"/>
                    <a:pt x="8679" y="1339"/>
                  </a:cubicBezTo>
                  <a:cubicBezTo>
                    <a:pt x="8663" y="1429"/>
                    <a:pt x="8757" y="1457"/>
                    <a:pt x="8759" y="1497"/>
                  </a:cubicBezTo>
                  <a:cubicBezTo>
                    <a:pt x="8761" y="1536"/>
                    <a:pt x="8546" y="1530"/>
                    <a:pt x="8540" y="1592"/>
                  </a:cubicBezTo>
                  <a:cubicBezTo>
                    <a:pt x="8534" y="1655"/>
                    <a:pt x="8462" y="1655"/>
                    <a:pt x="8373" y="1660"/>
                  </a:cubicBezTo>
                  <a:cubicBezTo>
                    <a:pt x="8285" y="1666"/>
                    <a:pt x="8321" y="1789"/>
                    <a:pt x="8250" y="1829"/>
                  </a:cubicBezTo>
                  <a:cubicBezTo>
                    <a:pt x="8180" y="1868"/>
                    <a:pt x="8148" y="1874"/>
                    <a:pt x="8125" y="1975"/>
                  </a:cubicBezTo>
                  <a:cubicBezTo>
                    <a:pt x="8102" y="2076"/>
                    <a:pt x="8047" y="2093"/>
                    <a:pt x="8023" y="2014"/>
                  </a:cubicBezTo>
                  <a:cubicBezTo>
                    <a:pt x="8000" y="1936"/>
                    <a:pt x="7935" y="2054"/>
                    <a:pt x="7970" y="2065"/>
                  </a:cubicBezTo>
                  <a:cubicBezTo>
                    <a:pt x="8006" y="2076"/>
                    <a:pt x="7972" y="2177"/>
                    <a:pt x="7951" y="2155"/>
                  </a:cubicBezTo>
                  <a:cubicBezTo>
                    <a:pt x="7929" y="2132"/>
                    <a:pt x="7867" y="2262"/>
                    <a:pt x="7902" y="2250"/>
                  </a:cubicBezTo>
                  <a:cubicBezTo>
                    <a:pt x="7937" y="2240"/>
                    <a:pt x="7955" y="2324"/>
                    <a:pt x="7937" y="2386"/>
                  </a:cubicBezTo>
                  <a:cubicBezTo>
                    <a:pt x="7920" y="2447"/>
                    <a:pt x="7843" y="2313"/>
                    <a:pt x="7824" y="2369"/>
                  </a:cubicBezTo>
                  <a:cubicBezTo>
                    <a:pt x="7804" y="2425"/>
                    <a:pt x="7861" y="2498"/>
                    <a:pt x="7896" y="2487"/>
                  </a:cubicBezTo>
                  <a:cubicBezTo>
                    <a:pt x="7931" y="2476"/>
                    <a:pt x="7951" y="2543"/>
                    <a:pt x="7955" y="2616"/>
                  </a:cubicBezTo>
                  <a:cubicBezTo>
                    <a:pt x="7959" y="2689"/>
                    <a:pt x="7873" y="2571"/>
                    <a:pt x="7855" y="2633"/>
                  </a:cubicBezTo>
                  <a:cubicBezTo>
                    <a:pt x="7837" y="2695"/>
                    <a:pt x="7869" y="2723"/>
                    <a:pt x="7906" y="2734"/>
                  </a:cubicBezTo>
                  <a:cubicBezTo>
                    <a:pt x="7943" y="2745"/>
                    <a:pt x="7916" y="2785"/>
                    <a:pt x="7949" y="2869"/>
                  </a:cubicBezTo>
                  <a:cubicBezTo>
                    <a:pt x="7951" y="2876"/>
                    <a:pt x="7954" y="2882"/>
                    <a:pt x="7955" y="2888"/>
                  </a:cubicBezTo>
                  <a:cubicBezTo>
                    <a:pt x="7975" y="2957"/>
                    <a:pt x="7937" y="2982"/>
                    <a:pt x="7941" y="3049"/>
                  </a:cubicBezTo>
                  <a:cubicBezTo>
                    <a:pt x="7945" y="3123"/>
                    <a:pt x="7904" y="3150"/>
                    <a:pt x="7904" y="3083"/>
                  </a:cubicBezTo>
                  <a:cubicBezTo>
                    <a:pt x="7904" y="3015"/>
                    <a:pt x="7800" y="2993"/>
                    <a:pt x="7779" y="3066"/>
                  </a:cubicBezTo>
                  <a:cubicBezTo>
                    <a:pt x="7757" y="3139"/>
                    <a:pt x="7742" y="3196"/>
                    <a:pt x="7716" y="3128"/>
                  </a:cubicBezTo>
                  <a:cubicBezTo>
                    <a:pt x="7691" y="3061"/>
                    <a:pt x="7616" y="3145"/>
                    <a:pt x="7520" y="3156"/>
                  </a:cubicBezTo>
                  <a:cubicBezTo>
                    <a:pt x="7425" y="3167"/>
                    <a:pt x="7227" y="3190"/>
                    <a:pt x="7178" y="3241"/>
                  </a:cubicBezTo>
                  <a:cubicBezTo>
                    <a:pt x="7129" y="3291"/>
                    <a:pt x="7088" y="3488"/>
                    <a:pt x="7133" y="3617"/>
                  </a:cubicBezTo>
                  <a:cubicBezTo>
                    <a:pt x="7178" y="3747"/>
                    <a:pt x="7135" y="3803"/>
                    <a:pt x="7135" y="3887"/>
                  </a:cubicBezTo>
                  <a:cubicBezTo>
                    <a:pt x="7135" y="3972"/>
                    <a:pt x="7252" y="4146"/>
                    <a:pt x="7315" y="4163"/>
                  </a:cubicBezTo>
                  <a:cubicBezTo>
                    <a:pt x="7378" y="4180"/>
                    <a:pt x="7428" y="4399"/>
                    <a:pt x="7391" y="4534"/>
                  </a:cubicBezTo>
                  <a:cubicBezTo>
                    <a:pt x="7354" y="4669"/>
                    <a:pt x="7241" y="4495"/>
                    <a:pt x="7166" y="4326"/>
                  </a:cubicBezTo>
                  <a:cubicBezTo>
                    <a:pt x="7092" y="4157"/>
                    <a:pt x="6920" y="4090"/>
                    <a:pt x="6863" y="4101"/>
                  </a:cubicBezTo>
                  <a:cubicBezTo>
                    <a:pt x="6806" y="4112"/>
                    <a:pt x="6839" y="3955"/>
                    <a:pt x="6767" y="3960"/>
                  </a:cubicBezTo>
                  <a:cubicBezTo>
                    <a:pt x="6695" y="3966"/>
                    <a:pt x="6634" y="4152"/>
                    <a:pt x="6683" y="4152"/>
                  </a:cubicBezTo>
                  <a:cubicBezTo>
                    <a:pt x="6732" y="4152"/>
                    <a:pt x="6763" y="4141"/>
                    <a:pt x="6738" y="4208"/>
                  </a:cubicBezTo>
                  <a:cubicBezTo>
                    <a:pt x="6712" y="4275"/>
                    <a:pt x="6751" y="4259"/>
                    <a:pt x="6810" y="4332"/>
                  </a:cubicBezTo>
                  <a:cubicBezTo>
                    <a:pt x="6869" y="4405"/>
                    <a:pt x="6761" y="4506"/>
                    <a:pt x="6701" y="4388"/>
                  </a:cubicBezTo>
                  <a:cubicBezTo>
                    <a:pt x="6640" y="4270"/>
                    <a:pt x="6575" y="4382"/>
                    <a:pt x="6558" y="4472"/>
                  </a:cubicBezTo>
                  <a:cubicBezTo>
                    <a:pt x="6540" y="4563"/>
                    <a:pt x="6628" y="4821"/>
                    <a:pt x="6734" y="4866"/>
                  </a:cubicBezTo>
                  <a:cubicBezTo>
                    <a:pt x="6839" y="4911"/>
                    <a:pt x="6804" y="5007"/>
                    <a:pt x="6853" y="5057"/>
                  </a:cubicBezTo>
                  <a:cubicBezTo>
                    <a:pt x="6902" y="5108"/>
                    <a:pt x="6867" y="5165"/>
                    <a:pt x="6834" y="5170"/>
                  </a:cubicBezTo>
                  <a:cubicBezTo>
                    <a:pt x="6800" y="5176"/>
                    <a:pt x="6734" y="5024"/>
                    <a:pt x="6681" y="4945"/>
                  </a:cubicBezTo>
                  <a:cubicBezTo>
                    <a:pt x="6628" y="4866"/>
                    <a:pt x="6485" y="4979"/>
                    <a:pt x="6456" y="4889"/>
                  </a:cubicBezTo>
                  <a:cubicBezTo>
                    <a:pt x="6427" y="4799"/>
                    <a:pt x="6475" y="4709"/>
                    <a:pt x="6448" y="4641"/>
                  </a:cubicBezTo>
                  <a:cubicBezTo>
                    <a:pt x="6421" y="4574"/>
                    <a:pt x="6444" y="4422"/>
                    <a:pt x="6479" y="4264"/>
                  </a:cubicBezTo>
                  <a:cubicBezTo>
                    <a:pt x="6515" y="4107"/>
                    <a:pt x="6474" y="3837"/>
                    <a:pt x="6423" y="3792"/>
                  </a:cubicBezTo>
                  <a:cubicBezTo>
                    <a:pt x="6372" y="3747"/>
                    <a:pt x="6376" y="3899"/>
                    <a:pt x="6387" y="3944"/>
                  </a:cubicBezTo>
                  <a:cubicBezTo>
                    <a:pt x="6399" y="3989"/>
                    <a:pt x="6393" y="4202"/>
                    <a:pt x="6354" y="4343"/>
                  </a:cubicBezTo>
                  <a:cubicBezTo>
                    <a:pt x="6315" y="4484"/>
                    <a:pt x="6196" y="4484"/>
                    <a:pt x="6196" y="4579"/>
                  </a:cubicBezTo>
                  <a:cubicBezTo>
                    <a:pt x="6196" y="4675"/>
                    <a:pt x="6116" y="4748"/>
                    <a:pt x="6143" y="4815"/>
                  </a:cubicBezTo>
                  <a:cubicBezTo>
                    <a:pt x="6170" y="4883"/>
                    <a:pt x="6278" y="5232"/>
                    <a:pt x="6294" y="5339"/>
                  </a:cubicBezTo>
                  <a:cubicBezTo>
                    <a:pt x="6309" y="5446"/>
                    <a:pt x="6198" y="5783"/>
                    <a:pt x="6215" y="5980"/>
                  </a:cubicBezTo>
                  <a:cubicBezTo>
                    <a:pt x="6233" y="6177"/>
                    <a:pt x="6200" y="6267"/>
                    <a:pt x="6221" y="6363"/>
                  </a:cubicBezTo>
                  <a:cubicBezTo>
                    <a:pt x="6243" y="6458"/>
                    <a:pt x="6292" y="6374"/>
                    <a:pt x="6323" y="6413"/>
                  </a:cubicBezTo>
                  <a:cubicBezTo>
                    <a:pt x="6354" y="6453"/>
                    <a:pt x="6405" y="6357"/>
                    <a:pt x="6477" y="6318"/>
                  </a:cubicBezTo>
                  <a:cubicBezTo>
                    <a:pt x="6550" y="6278"/>
                    <a:pt x="6683" y="6498"/>
                    <a:pt x="6732" y="6565"/>
                  </a:cubicBezTo>
                  <a:cubicBezTo>
                    <a:pt x="6781" y="6633"/>
                    <a:pt x="6755" y="6745"/>
                    <a:pt x="6781" y="6858"/>
                  </a:cubicBezTo>
                  <a:cubicBezTo>
                    <a:pt x="6806" y="6970"/>
                    <a:pt x="6722" y="6970"/>
                    <a:pt x="6720" y="7139"/>
                  </a:cubicBezTo>
                  <a:cubicBezTo>
                    <a:pt x="6718" y="7308"/>
                    <a:pt x="6867" y="7381"/>
                    <a:pt x="6873" y="7431"/>
                  </a:cubicBezTo>
                  <a:cubicBezTo>
                    <a:pt x="6879" y="7482"/>
                    <a:pt x="6767" y="7443"/>
                    <a:pt x="6724" y="7397"/>
                  </a:cubicBezTo>
                  <a:cubicBezTo>
                    <a:pt x="6681" y="7353"/>
                    <a:pt x="6677" y="7189"/>
                    <a:pt x="6663" y="7156"/>
                  </a:cubicBezTo>
                  <a:cubicBezTo>
                    <a:pt x="6650" y="7122"/>
                    <a:pt x="6693" y="6987"/>
                    <a:pt x="6697" y="6880"/>
                  </a:cubicBezTo>
                  <a:cubicBezTo>
                    <a:pt x="6701" y="6773"/>
                    <a:pt x="6648" y="6711"/>
                    <a:pt x="6630" y="6638"/>
                  </a:cubicBezTo>
                  <a:cubicBezTo>
                    <a:pt x="6612" y="6565"/>
                    <a:pt x="6581" y="6458"/>
                    <a:pt x="6546" y="6481"/>
                  </a:cubicBezTo>
                  <a:cubicBezTo>
                    <a:pt x="6511" y="6503"/>
                    <a:pt x="6382" y="6537"/>
                    <a:pt x="6342" y="6638"/>
                  </a:cubicBezTo>
                  <a:cubicBezTo>
                    <a:pt x="6303" y="6739"/>
                    <a:pt x="6348" y="7026"/>
                    <a:pt x="6370" y="7167"/>
                  </a:cubicBezTo>
                  <a:cubicBezTo>
                    <a:pt x="6391" y="7308"/>
                    <a:pt x="6256" y="7504"/>
                    <a:pt x="6260" y="7617"/>
                  </a:cubicBezTo>
                  <a:cubicBezTo>
                    <a:pt x="6264" y="7730"/>
                    <a:pt x="6219" y="7780"/>
                    <a:pt x="6160" y="7870"/>
                  </a:cubicBezTo>
                  <a:cubicBezTo>
                    <a:pt x="6102" y="7960"/>
                    <a:pt x="6037" y="8027"/>
                    <a:pt x="6039" y="8174"/>
                  </a:cubicBezTo>
                  <a:cubicBezTo>
                    <a:pt x="6041" y="8320"/>
                    <a:pt x="5961" y="8241"/>
                    <a:pt x="5920" y="8174"/>
                  </a:cubicBezTo>
                  <a:cubicBezTo>
                    <a:pt x="5879" y="8106"/>
                    <a:pt x="5826" y="8213"/>
                    <a:pt x="5767" y="8207"/>
                  </a:cubicBezTo>
                  <a:cubicBezTo>
                    <a:pt x="5708" y="8202"/>
                    <a:pt x="5708" y="8061"/>
                    <a:pt x="5661" y="8112"/>
                  </a:cubicBezTo>
                  <a:cubicBezTo>
                    <a:pt x="5615" y="8162"/>
                    <a:pt x="5583" y="8050"/>
                    <a:pt x="5597" y="7949"/>
                  </a:cubicBezTo>
                  <a:cubicBezTo>
                    <a:pt x="5611" y="7848"/>
                    <a:pt x="5663" y="7926"/>
                    <a:pt x="5667" y="7999"/>
                  </a:cubicBezTo>
                  <a:cubicBezTo>
                    <a:pt x="5671" y="8072"/>
                    <a:pt x="5704" y="8039"/>
                    <a:pt x="5744" y="7977"/>
                  </a:cubicBezTo>
                  <a:cubicBezTo>
                    <a:pt x="5783" y="7915"/>
                    <a:pt x="5763" y="8056"/>
                    <a:pt x="5820" y="8067"/>
                  </a:cubicBezTo>
                  <a:cubicBezTo>
                    <a:pt x="5877" y="8078"/>
                    <a:pt x="5845" y="7983"/>
                    <a:pt x="5888" y="7994"/>
                  </a:cubicBezTo>
                  <a:cubicBezTo>
                    <a:pt x="5932" y="8005"/>
                    <a:pt x="5933" y="7966"/>
                    <a:pt x="5920" y="7904"/>
                  </a:cubicBezTo>
                  <a:cubicBezTo>
                    <a:pt x="5906" y="7842"/>
                    <a:pt x="5951" y="7797"/>
                    <a:pt x="5979" y="7763"/>
                  </a:cubicBezTo>
                  <a:cubicBezTo>
                    <a:pt x="6009" y="7725"/>
                    <a:pt x="5994" y="7600"/>
                    <a:pt x="6020" y="7561"/>
                  </a:cubicBezTo>
                  <a:cubicBezTo>
                    <a:pt x="6045" y="7521"/>
                    <a:pt x="6027" y="7443"/>
                    <a:pt x="6055" y="7437"/>
                  </a:cubicBezTo>
                  <a:cubicBezTo>
                    <a:pt x="6082" y="7431"/>
                    <a:pt x="6094" y="7313"/>
                    <a:pt x="6119" y="7313"/>
                  </a:cubicBezTo>
                  <a:cubicBezTo>
                    <a:pt x="6145" y="7313"/>
                    <a:pt x="6159" y="7195"/>
                    <a:pt x="6143" y="7133"/>
                  </a:cubicBezTo>
                  <a:cubicBezTo>
                    <a:pt x="6127" y="7071"/>
                    <a:pt x="6153" y="6903"/>
                    <a:pt x="6178" y="6880"/>
                  </a:cubicBezTo>
                  <a:cubicBezTo>
                    <a:pt x="6203" y="6858"/>
                    <a:pt x="6206" y="6790"/>
                    <a:pt x="6182" y="6739"/>
                  </a:cubicBezTo>
                  <a:cubicBezTo>
                    <a:pt x="6159" y="6689"/>
                    <a:pt x="6072" y="6520"/>
                    <a:pt x="6078" y="6413"/>
                  </a:cubicBezTo>
                  <a:cubicBezTo>
                    <a:pt x="6084" y="6306"/>
                    <a:pt x="6063" y="6109"/>
                    <a:pt x="6074" y="6025"/>
                  </a:cubicBezTo>
                  <a:cubicBezTo>
                    <a:pt x="6086" y="5941"/>
                    <a:pt x="6076" y="5766"/>
                    <a:pt x="6072" y="5665"/>
                  </a:cubicBezTo>
                  <a:cubicBezTo>
                    <a:pt x="6069" y="5564"/>
                    <a:pt x="6094" y="5451"/>
                    <a:pt x="6106" y="5266"/>
                  </a:cubicBezTo>
                  <a:cubicBezTo>
                    <a:pt x="6117" y="5080"/>
                    <a:pt x="6037" y="4883"/>
                    <a:pt x="5998" y="4832"/>
                  </a:cubicBezTo>
                  <a:cubicBezTo>
                    <a:pt x="5959" y="4782"/>
                    <a:pt x="5984" y="4681"/>
                    <a:pt x="6041" y="4545"/>
                  </a:cubicBezTo>
                  <a:cubicBezTo>
                    <a:pt x="6098" y="4411"/>
                    <a:pt x="6102" y="3989"/>
                    <a:pt x="6098" y="3899"/>
                  </a:cubicBezTo>
                  <a:cubicBezTo>
                    <a:pt x="6094" y="3809"/>
                    <a:pt x="5979" y="3730"/>
                    <a:pt x="5934" y="3741"/>
                  </a:cubicBezTo>
                  <a:cubicBezTo>
                    <a:pt x="5888" y="3752"/>
                    <a:pt x="5722" y="3730"/>
                    <a:pt x="5681" y="3707"/>
                  </a:cubicBezTo>
                  <a:cubicBezTo>
                    <a:pt x="5640" y="3685"/>
                    <a:pt x="5626" y="3809"/>
                    <a:pt x="5607" y="3921"/>
                  </a:cubicBezTo>
                  <a:cubicBezTo>
                    <a:pt x="5587" y="4034"/>
                    <a:pt x="5544" y="4208"/>
                    <a:pt x="5519" y="4461"/>
                  </a:cubicBezTo>
                  <a:cubicBezTo>
                    <a:pt x="5493" y="4714"/>
                    <a:pt x="5389" y="4793"/>
                    <a:pt x="5343" y="4849"/>
                  </a:cubicBezTo>
                  <a:cubicBezTo>
                    <a:pt x="5296" y="4906"/>
                    <a:pt x="5266" y="5091"/>
                    <a:pt x="5288" y="5181"/>
                  </a:cubicBezTo>
                  <a:cubicBezTo>
                    <a:pt x="5309" y="5271"/>
                    <a:pt x="5341" y="5198"/>
                    <a:pt x="5362" y="5232"/>
                  </a:cubicBezTo>
                  <a:cubicBezTo>
                    <a:pt x="5384" y="5266"/>
                    <a:pt x="5360" y="5502"/>
                    <a:pt x="5346" y="5536"/>
                  </a:cubicBezTo>
                  <a:cubicBezTo>
                    <a:pt x="5333" y="5569"/>
                    <a:pt x="5372" y="5654"/>
                    <a:pt x="5339" y="5716"/>
                  </a:cubicBezTo>
                  <a:cubicBezTo>
                    <a:pt x="5305" y="5778"/>
                    <a:pt x="5274" y="5907"/>
                    <a:pt x="5294" y="5975"/>
                  </a:cubicBezTo>
                  <a:cubicBezTo>
                    <a:pt x="5313" y="6042"/>
                    <a:pt x="5409" y="6076"/>
                    <a:pt x="5450" y="6143"/>
                  </a:cubicBezTo>
                  <a:cubicBezTo>
                    <a:pt x="5491" y="6211"/>
                    <a:pt x="5476" y="6334"/>
                    <a:pt x="5507" y="6453"/>
                  </a:cubicBezTo>
                  <a:cubicBezTo>
                    <a:pt x="5538" y="6571"/>
                    <a:pt x="5572" y="6498"/>
                    <a:pt x="5587" y="6571"/>
                  </a:cubicBezTo>
                  <a:cubicBezTo>
                    <a:pt x="5603" y="6644"/>
                    <a:pt x="5530" y="6936"/>
                    <a:pt x="5505" y="6947"/>
                  </a:cubicBezTo>
                  <a:cubicBezTo>
                    <a:pt x="5480" y="6959"/>
                    <a:pt x="5376" y="6649"/>
                    <a:pt x="5345" y="6582"/>
                  </a:cubicBezTo>
                  <a:cubicBezTo>
                    <a:pt x="5313" y="6514"/>
                    <a:pt x="5192" y="6407"/>
                    <a:pt x="5131" y="6318"/>
                  </a:cubicBezTo>
                  <a:cubicBezTo>
                    <a:pt x="5071" y="6227"/>
                    <a:pt x="5022" y="6239"/>
                    <a:pt x="4955" y="6109"/>
                  </a:cubicBezTo>
                  <a:cubicBezTo>
                    <a:pt x="4889" y="5980"/>
                    <a:pt x="4832" y="5918"/>
                    <a:pt x="4711" y="5924"/>
                  </a:cubicBezTo>
                  <a:cubicBezTo>
                    <a:pt x="4589" y="5929"/>
                    <a:pt x="4511" y="5845"/>
                    <a:pt x="4470" y="5862"/>
                  </a:cubicBezTo>
                  <a:cubicBezTo>
                    <a:pt x="4429" y="5879"/>
                    <a:pt x="4444" y="5744"/>
                    <a:pt x="4372" y="5654"/>
                  </a:cubicBezTo>
                  <a:cubicBezTo>
                    <a:pt x="4300" y="5564"/>
                    <a:pt x="4253" y="5440"/>
                    <a:pt x="4212" y="5502"/>
                  </a:cubicBezTo>
                  <a:cubicBezTo>
                    <a:pt x="4170" y="5564"/>
                    <a:pt x="4186" y="5789"/>
                    <a:pt x="4249" y="5817"/>
                  </a:cubicBezTo>
                  <a:cubicBezTo>
                    <a:pt x="4311" y="5845"/>
                    <a:pt x="4280" y="5941"/>
                    <a:pt x="4347" y="5929"/>
                  </a:cubicBezTo>
                  <a:cubicBezTo>
                    <a:pt x="4413" y="5918"/>
                    <a:pt x="4433" y="5986"/>
                    <a:pt x="4431" y="6104"/>
                  </a:cubicBezTo>
                  <a:cubicBezTo>
                    <a:pt x="4429" y="6222"/>
                    <a:pt x="4462" y="6340"/>
                    <a:pt x="4491" y="6419"/>
                  </a:cubicBezTo>
                  <a:cubicBezTo>
                    <a:pt x="4521" y="6498"/>
                    <a:pt x="4503" y="6627"/>
                    <a:pt x="4450" y="6627"/>
                  </a:cubicBezTo>
                  <a:cubicBezTo>
                    <a:pt x="4397" y="6627"/>
                    <a:pt x="4337" y="6649"/>
                    <a:pt x="4360" y="6756"/>
                  </a:cubicBezTo>
                  <a:cubicBezTo>
                    <a:pt x="4384" y="6863"/>
                    <a:pt x="4345" y="6891"/>
                    <a:pt x="4292" y="6835"/>
                  </a:cubicBezTo>
                  <a:cubicBezTo>
                    <a:pt x="4239" y="6779"/>
                    <a:pt x="4270" y="6672"/>
                    <a:pt x="4292" y="6610"/>
                  </a:cubicBezTo>
                  <a:cubicBezTo>
                    <a:pt x="4313" y="6548"/>
                    <a:pt x="4245" y="6469"/>
                    <a:pt x="4212" y="6436"/>
                  </a:cubicBezTo>
                  <a:cubicBezTo>
                    <a:pt x="4178" y="6402"/>
                    <a:pt x="4045" y="6683"/>
                    <a:pt x="4008" y="6728"/>
                  </a:cubicBezTo>
                  <a:cubicBezTo>
                    <a:pt x="3971" y="6773"/>
                    <a:pt x="3879" y="6661"/>
                    <a:pt x="3785" y="6728"/>
                  </a:cubicBezTo>
                  <a:cubicBezTo>
                    <a:pt x="3691" y="6796"/>
                    <a:pt x="3697" y="7009"/>
                    <a:pt x="3662" y="6987"/>
                  </a:cubicBezTo>
                  <a:cubicBezTo>
                    <a:pt x="3627" y="6965"/>
                    <a:pt x="3523" y="7015"/>
                    <a:pt x="3484" y="6947"/>
                  </a:cubicBezTo>
                  <a:cubicBezTo>
                    <a:pt x="3444" y="6880"/>
                    <a:pt x="3476" y="6841"/>
                    <a:pt x="3517" y="6846"/>
                  </a:cubicBezTo>
                  <a:cubicBezTo>
                    <a:pt x="3558" y="6852"/>
                    <a:pt x="3572" y="6813"/>
                    <a:pt x="3548" y="6734"/>
                  </a:cubicBezTo>
                  <a:cubicBezTo>
                    <a:pt x="3525" y="6655"/>
                    <a:pt x="3580" y="6531"/>
                    <a:pt x="3578" y="6475"/>
                  </a:cubicBezTo>
                  <a:cubicBezTo>
                    <a:pt x="3576" y="6419"/>
                    <a:pt x="3423" y="6565"/>
                    <a:pt x="3398" y="6627"/>
                  </a:cubicBezTo>
                  <a:cubicBezTo>
                    <a:pt x="3372" y="6689"/>
                    <a:pt x="3400" y="6801"/>
                    <a:pt x="3372" y="6841"/>
                  </a:cubicBezTo>
                  <a:cubicBezTo>
                    <a:pt x="3345" y="6880"/>
                    <a:pt x="3345" y="6773"/>
                    <a:pt x="3313" y="6739"/>
                  </a:cubicBezTo>
                  <a:cubicBezTo>
                    <a:pt x="3282" y="6706"/>
                    <a:pt x="3053" y="6858"/>
                    <a:pt x="3010" y="6998"/>
                  </a:cubicBezTo>
                  <a:cubicBezTo>
                    <a:pt x="2967" y="7139"/>
                    <a:pt x="2883" y="7144"/>
                    <a:pt x="2883" y="7223"/>
                  </a:cubicBezTo>
                  <a:cubicBezTo>
                    <a:pt x="2883" y="7302"/>
                    <a:pt x="2779" y="7296"/>
                    <a:pt x="2738" y="7353"/>
                  </a:cubicBezTo>
                  <a:cubicBezTo>
                    <a:pt x="2697" y="7409"/>
                    <a:pt x="2725" y="7639"/>
                    <a:pt x="2709" y="7752"/>
                  </a:cubicBezTo>
                  <a:cubicBezTo>
                    <a:pt x="2693" y="7864"/>
                    <a:pt x="2533" y="7831"/>
                    <a:pt x="2484" y="7836"/>
                  </a:cubicBezTo>
                  <a:cubicBezTo>
                    <a:pt x="2435" y="7842"/>
                    <a:pt x="2417" y="7566"/>
                    <a:pt x="2378" y="7549"/>
                  </a:cubicBezTo>
                  <a:cubicBezTo>
                    <a:pt x="2339" y="7532"/>
                    <a:pt x="2362" y="7375"/>
                    <a:pt x="2374" y="7308"/>
                  </a:cubicBezTo>
                  <a:cubicBezTo>
                    <a:pt x="2386" y="7240"/>
                    <a:pt x="2417" y="7296"/>
                    <a:pt x="2466" y="7206"/>
                  </a:cubicBezTo>
                  <a:cubicBezTo>
                    <a:pt x="2515" y="7116"/>
                    <a:pt x="2564" y="7251"/>
                    <a:pt x="2584" y="7189"/>
                  </a:cubicBezTo>
                  <a:cubicBezTo>
                    <a:pt x="2603" y="7128"/>
                    <a:pt x="2509" y="6964"/>
                    <a:pt x="2503" y="6824"/>
                  </a:cubicBezTo>
                  <a:cubicBezTo>
                    <a:pt x="2498" y="6683"/>
                    <a:pt x="2394" y="6644"/>
                    <a:pt x="2335" y="6689"/>
                  </a:cubicBezTo>
                  <a:cubicBezTo>
                    <a:pt x="2276" y="6734"/>
                    <a:pt x="2212" y="6694"/>
                    <a:pt x="2171" y="6638"/>
                  </a:cubicBezTo>
                  <a:cubicBezTo>
                    <a:pt x="2130" y="6582"/>
                    <a:pt x="2134" y="6739"/>
                    <a:pt x="2194" y="6784"/>
                  </a:cubicBezTo>
                  <a:cubicBezTo>
                    <a:pt x="2255" y="6829"/>
                    <a:pt x="2224" y="6964"/>
                    <a:pt x="2233" y="7049"/>
                  </a:cubicBezTo>
                  <a:cubicBezTo>
                    <a:pt x="2243" y="7133"/>
                    <a:pt x="2218" y="7324"/>
                    <a:pt x="2182" y="7471"/>
                  </a:cubicBezTo>
                  <a:cubicBezTo>
                    <a:pt x="2147" y="7617"/>
                    <a:pt x="2173" y="7611"/>
                    <a:pt x="2226" y="7605"/>
                  </a:cubicBezTo>
                  <a:cubicBezTo>
                    <a:pt x="2278" y="7600"/>
                    <a:pt x="2275" y="7797"/>
                    <a:pt x="2275" y="7943"/>
                  </a:cubicBezTo>
                  <a:cubicBezTo>
                    <a:pt x="2275" y="8089"/>
                    <a:pt x="2233" y="8129"/>
                    <a:pt x="2233" y="8236"/>
                  </a:cubicBezTo>
                  <a:cubicBezTo>
                    <a:pt x="2233" y="8343"/>
                    <a:pt x="2190" y="8185"/>
                    <a:pt x="2177" y="8230"/>
                  </a:cubicBezTo>
                  <a:cubicBezTo>
                    <a:pt x="2163" y="8275"/>
                    <a:pt x="2145" y="8207"/>
                    <a:pt x="2138" y="8118"/>
                  </a:cubicBezTo>
                  <a:cubicBezTo>
                    <a:pt x="2130" y="8028"/>
                    <a:pt x="2049" y="8078"/>
                    <a:pt x="2004" y="8044"/>
                  </a:cubicBezTo>
                  <a:cubicBezTo>
                    <a:pt x="1959" y="8011"/>
                    <a:pt x="1942" y="8067"/>
                    <a:pt x="1920" y="8162"/>
                  </a:cubicBezTo>
                  <a:cubicBezTo>
                    <a:pt x="1899" y="8258"/>
                    <a:pt x="1836" y="8298"/>
                    <a:pt x="1803" y="8309"/>
                  </a:cubicBezTo>
                  <a:cubicBezTo>
                    <a:pt x="1766" y="8321"/>
                    <a:pt x="1711" y="8506"/>
                    <a:pt x="1676" y="8573"/>
                  </a:cubicBezTo>
                  <a:cubicBezTo>
                    <a:pt x="1640" y="8641"/>
                    <a:pt x="1635" y="8770"/>
                    <a:pt x="1683" y="8905"/>
                  </a:cubicBezTo>
                  <a:cubicBezTo>
                    <a:pt x="1733" y="9040"/>
                    <a:pt x="1742" y="9130"/>
                    <a:pt x="1738" y="9203"/>
                  </a:cubicBezTo>
                  <a:cubicBezTo>
                    <a:pt x="1734" y="9276"/>
                    <a:pt x="1601" y="9254"/>
                    <a:pt x="1580" y="9175"/>
                  </a:cubicBezTo>
                  <a:cubicBezTo>
                    <a:pt x="1558" y="9096"/>
                    <a:pt x="1472" y="9068"/>
                    <a:pt x="1443" y="9085"/>
                  </a:cubicBezTo>
                  <a:cubicBezTo>
                    <a:pt x="1413" y="9102"/>
                    <a:pt x="1333" y="8832"/>
                    <a:pt x="1292" y="8827"/>
                  </a:cubicBezTo>
                  <a:cubicBezTo>
                    <a:pt x="1251" y="8821"/>
                    <a:pt x="1226" y="8967"/>
                    <a:pt x="1212" y="9040"/>
                  </a:cubicBezTo>
                  <a:cubicBezTo>
                    <a:pt x="1198" y="9113"/>
                    <a:pt x="1231" y="9136"/>
                    <a:pt x="1251" y="9259"/>
                  </a:cubicBezTo>
                  <a:cubicBezTo>
                    <a:pt x="1271" y="9383"/>
                    <a:pt x="1343" y="9389"/>
                    <a:pt x="1380" y="9389"/>
                  </a:cubicBezTo>
                  <a:cubicBezTo>
                    <a:pt x="1417" y="9389"/>
                    <a:pt x="1404" y="9552"/>
                    <a:pt x="1392" y="9619"/>
                  </a:cubicBezTo>
                  <a:cubicBezTo>
                    <a:pt x="1380" y="9687"/>
                    <a:pt x="1312" y="9737"/>
                    <a:pt x="1292" y="9664"/>
                  </a:cubicBezTo>
                  <a:cubicBezTo>
                    <a:pt x="1273" y="9591"/>
                    <a:pt x="1190" y="9664"/>
                    <a:pt x="1188" y="9574"/>
                  </a:cubicBezTo>
                  <a:cubicBezTo>
                    <a:pt x="1187" y="9485"/>
                    <a:pt x="1128" y="9350"/>
                    <a:pt x="1067" y="9378"/>
                  </a:cubicBezTo>
                  <a:cubicBezTo>
                    <a:pt x="1007" y="9406"/>
                    <a:pt x="995" y="9293"/>
                    <a:pt x="999" y="9158"/>
                  </a:cubicBezTo>
                  <a:cubicBezTo>
                    <a:pt x="1003" y="9023"/>
                    <a:pt x="965" y="8945"/>
                    <a:pt x="967" y="8883"/>
                  </a:cubicBezTo>
                  <a:cubicBezTo>
                    <a:pt x="969" y="8820"/>
                    <a:pt x="940" y="8697"/>
                    <a:pt x="971" y="8635"/>
                  </a:cubicBezTo>
                  <a:cubicBezTo>
                    <a:pt x="1003" y="8573"/>
                    <a:pt x="979" y="8478"/>
                    <a:pt x="981" y="8393"/>
                  </a:cubicBezTo>
                  <a:cubicBezTo>
                    <a:pt x="983" y="8309"/>
                    <a:pt x="928" y="8180"/>
                    <a:pt x="879" y="8180"/>
                  </a:cubicBezTo>
                  <a:cubicBezTo>
                    <a:pt x="830" y="8180"/>
                    <a:pt x="840" y="8039"/>
                    <a:pt x="799" y="8011"/>
                  </a:cubicBezTo>
                  <a:cubicBezTo>
                    <a:pt x="758" y="7983"/>
                    <a:pt x="676" y="7786"/>
                    <a:pt x="670" y="7701"/>
                  </a:cubicBezTo>
                  <a:cubicBezTo>
                    <a:pt x="664" y="7617"/>
                    <a:pt x="601" y="7605"/>
                    <a:pt x="623" y="7578"/>
                  </a:cubicBezTo>
                  <a:cubicBezTo>
                    <a:pt x="645" y="7549"/>
                    <a:pt x="693" y="7589"/>
                    <a:pt x="729" y="7690"/>
                  </a:cubicBezTo>
                  <a:cubicBezTo>
                    <a:pt x="764" y="7791"/>
                    <a:pt x="821" y="7881"/>
                    <a:pt x="913" y="7915"/>
                  </a:cubicBezTo>
                  <a:cubicBezTo>
                    <a:pt x="1005" y="7949"/>
                    <a:pt x="1042" y="8072"/>
                    <a:pt x="1143" y="8123"/>
                  </a:cubicBezTo>
                  <a:cubicBezTo>
                    <a:pt x="1245" y="8174"/>
                    <a:pt x="1306" y="8207"/>
                    <a:pt x="1453" y="8270"/>
                  </a:cubicBezTo>
                  <a:cubicBezTo>
                    <a:pt x="1599" y="8332"/>
                    <a:pt x="1795" y="7904"/>
                    <a:pt x="1836" y="7786"/>
                  </a:cubicBezTo>
                  <a:cubicBezTo>
                    <a:pt x="1877" y="7667"/>
                    <a:pt x="1824" y="7426"/>
                    <a:pt x="1824" y="7335"/>
                  </a:cubicBezTo>
                  <a:cubicBezTo>
                    <a:pt x="1824" y="7246"/>
                    <a:pt x="1758" y="7234"/>
                    <a:pt x="1748" y="7167"/>
                  </a:cubicBezTo>
                  <a:cubicBezTo>
                    <a:pt x="1738" y="7099"/>
                    <a:pt x="1695" y="6976"/>
                    <a:pt x="1639" y="6976"/>
                  </a:cubicBezTo>
                  <a:cubicBezTo>
                    <a:pt x="1582" y="6976"/>
                    <a:pt x="1574" y="6790"/>
                    <a:pt x="1529" y="6801"/>
                  </a:cubicBezTo>
                  <a:cubicBezTo>
                    <a:pt x="1484" y="6813"/>
                    <a:pt x="1453" y="6745"/>
                    <a:pt x="1335" y="6520"/>
                  </a:cubicBezTo>
                  <a:cubicBezTo>
                    <a:pt x="1218" y="6295"/>
                    <a:pt x="1055" y="6132"/>
                    <a:pt x="1026" y="6171"/>
                  </a:cubicBezTo>
                  <a:cubicBezTo>
                    <a:pt x="997" y="6211"/>
                    <a:pt x="977" y="6233"/>
                    <a:pt x="958" y="6149"/>
                  </a:cubicBezTo>
                  <a:cubicBezTo>
                    <a:pt x="938" y="6064"/>
                    <a:pt x="893" y="6076"/>
                    <a:pt x="862" y="6143"/>
                  </a:cubicBezTo>
                  <a:cubicBezTo>
                    <a:pt x="830" y="6211"/>
                    <a:pt x="799" y="6081"/>
                    <a:pt x="740" y="6120"/>
                  </a:cubicBezTo>
                  <a:cubicBezTo>
                    <a:pt x="682" y="6160"/>
                    <a:pt x="650" y="6048"/>
                    <a:pt x="666" y="5997"/>
                  </a:cubicBezTo>
                  <a:cubicBezTo>
                    <a:pt x="682" y="5946"/>
                    <a:pt x="768" y="5991"/>
                    <a:pt x="764" y="5907"/>
                  </a:cubicBezTo>
                  <a:cubicBezTo>
                    <a:pt x="760" y="5823"/>
                    <a:pt x="729" y="5907"/>
                    <a:pt x="676" y="5806"/>
                  </a:cubicBezTo>
                  <a:cubicBezTo>
                    <a:pt x="623" y="5705"/>
                    <a:pt x="594" y="5772"/>
                    <a:pt x="582" y="5856"/>
                  </a:cubicBezTo>
                  <a:cubicBezTo>
                    <a:pt x="570" y="5941"/>
                    <a:pt x="529" y="5918"/>
                    <a:pt x="502" y="5845"/>
                  </a:cubicBezTo>
                  <a:cubicBezTo>
                    <a:pt x="499" y="5838"/>
                    <a:pt x="496" y="5833"/>
                    <a:pt x="493" y="5827"/>
                  </a:cubicBezTo>
                  <a:cubicBezTo>
                    <a:pt x="484" y="5968"/>
                    <a:pt x="455" y="5982"/>
                    <a:pt x="425" y="5963"/>
                  </a:cubicBezTo>
                  <a:cubicBezTo>
                    <a:pt x="390" y="5941"/>
                    <a:pt x="355" y="6109"/>
                    <a:pt x="316" y="6109"/>
                  </a:cubicBezTo>
                  <a:cubicBezTo>
                    <a:pt x="277" y="6109"/>
                    <a:pt x="234" y="6233"/>
                    <a:pt x="226" y="6334"/>
                  </a:cubicBezTo>
                  <a:cubicBezTo>
                    <a:pt x="218" y="6436"/>
                    <a:pt x="175" y="6379"/>
                    <a:pt x="175" y="6447"/>
                  </a:cubicBezTo>
                  <a:cubicBezTo>
                    <a:pt x="175" y="6514"/>
                    <a:pt x="175" y="6582"/>
                    <a:pt x="155" y="6649"/>
                  </a:cubicBezTo>
                  <a:cubicBezTo>
                    <a:pt x="136" y="6717"/>
                    <a:pt x="155" y="6751"/>
                    <a:pt x="175" y="6863"/>
                  </a:cubicBezTo>
                  <a:cubicBezTo>
                    <a:pt x="195" y="6976"/>
                    <a:pt x="238" y="6964"/>
                    <a:pt x="257" y="6998"/>
                  </a:cubicBezTo>
                  <a:cubicBezTo>
                    <a:pt x="277" y="7032"/>
                    <a:pt x="351" y="7212"/>
                    <a:pt x="351" y="7279"/>
                  </a:cubicBezTo>
                  <a:cubicBezTo>
                    <a:pt x="351" y="7347"/>
                    <a:pt x="292" y="7516"/>
                    <a:pt x="269" y="7561"/>
                  </a:cubicBezTo>
                  <a:cubicBezTo>
                    <a:pt x="245" y="7605"/>
                    <a:pt x="214" y="7718"/>
                    <a:pt x="230" y="7786"/>
                  </a:cubicBezTo>
                  <a:cubicBezTo>
                    <a:pt x="245" y="7853"/>
                    <a:pt x="312" y="8134"/>
                    <a:pt x="355" y="8359"/>
                  </a:cubicBezTo>
                  <a:cubicBezTo>
                    <a:pt x="398" y="8584"/>
                    <a:pt x="339" y="8483"/>
                    <a:pt x="312" y="8584"/>
                  </a:cubicBezTo>
                  <a:cubicBezTo>
                    <a:pt x="285" y="8686"/>
                    <a:pt x="324" y="8810"/>
                    <a:pt x="331" y="8877"/>
                  </a:cubicBezTo>
                  <a:cubicBezTo>
                    <a:pt x="339" y="8945"/>
                    <a:pt x="296" y="8933"/>
                    <a:pt x="300" y="8989"/>
                  </a:cubicBezTo>
                  <a:cubicBezTo>
                    <a:pt x="304" y="9046"/>
                    <a:pt x="363" y="9068"/>
                    <a:pt x="367" y="9113"/>
                  </a:cubicBezTo>
                  <a:cubicBezTo>
                    <a:pt x="371" y="9158"/>
                    <a:pt x="328" y="9215"/>
                    <a:pt x="347" y="9305"/>
                  </a:cubicBezTo>
                  <a:cubicBezTo>
                    <a:pt x="367" y="9395"/>
                    <a:pt x="414" y="9394"/>
                    <a:pt x="418" y="9507"/>
                  </a:cubicBezTo>
                  <a:cubicBezTo>
                    <a:pt x="422" y="9619"/>
                    <a:pt x="331" y="9630"/>
                    <a:pt x="335" y="9721"/>
                  </a:cubicBezTo>
                  <a:cubicBezTo>
                    <a:pt x="339" y="9811"/>
                    <a:pt x="453" y="9923"/>
                    <a:pt x="504" y="10092"/>
                  </a:cubicBezTo>
                  <a:cubicBezTo>
                    <a:pt x="555" y="10261"/>
                    <a:pt x="551" y="10306"/>
                    <a:pt x="539" y="10396"/>
                  </a:cubicBezTo>
                  <a:cubicBezTo>
                    <a:pt x="515" y="10577"/>
                    <a:pt x="375" y="10734"/>
                    <a:pt x="343" y="10936"/>
                  </a:cubicBezTo>
                  <a:cubicBezTo>
                    <a:pt x="312" y="11138"/>
                    <a:pt x="195" y="11251"/>
                    <a:pt x="140" y="11408"/>
                  </a:cubicBezTo>
                  <a:cubicBezTo>
                    <a:pt x="117" y="11473"/>
                    <a:pt x="95" y="11559"/>
                    <a:pt x="77" y="11639"/>
                  </a:cubicBezTo>
                  <a:cubicBezTo>
                    <a:pt x="100" y="11622"/>
                    <a:pt x="118" y="11602"/>
                    <a:pt x="132" y="11583"/>
                  </a:cubicBezTo>
                  <a:cubicBezTo>
                    <a:pt x="163" y="11537"/>
                    <a:pt x="185" y="11757"/>
                    <a:pt x="216" y="11830"/>
                  </a:cubicBezTo>
                  <a:cubicBezTo>
                    <a:pt x="247" y="11903"/>
                    <a:pt x="310" y="11836"/>
                    <a:pt x="331" y="11903"/>
                  </a:cubicBezTo>
                  <a:cubicBezTo>
                    <a:pt x="353" y="11971"/>
                    <a:pt x="314" y="11976"/>
                    <a:pt x="269" y="11954"/>
                  </a:cubicBezTo>
                  <a:cubicBezTo>
                    <a:pt x="224" y="11931"/>
                    <a:pt x="212" y="12010"/>
                    <a:pt x="142" y="12077"/>
                  </a:cubicBezTo>
                  <a:cubicBezTo>
                    <a:pt x="89" y="12128"/>
                    <a:pt x="94" y="12182"/>
                    <a:pt x="77" y="12224"/>
                  </a:cubicBezTo>
                  <a:cubicBezTo>
                    <a:pt x="108" y="12356"/>
                    <a:pt x="66" y="12373"/>
                    <a:pt x="50" y="12474"/>
                  </a:cubicBezTo>
                  <a:cubicBezTo>
                    <a:pt x="32" y="12584"/>
                    <a:pt x="9" y="12600"/>
                    <a:pt x="6" y="12668"/>
                  </a:cubicBezTo>
                  <a:cubicBezTo>
                    <a:pt x="3" y="12736"/>
                    <a:pt x="12" y="12786"/>
                    <a:pt x="15" y="12887"/>
                  </a:cubicBezTo>
                  <a:cubicBezTo>
                    <a:pt x="17" y="12989"/>
                    <a:pt x="23" y="13005"/>
                    <a:pt x="44" y="13090"/>
                  </a:cubicBezTo>
                  <a:cubicBezTo>
                    <a:pt x="64" y="13174"/>
                    <a:pt x="26" y="13174"/>
                    <a:pt x="9" y="13216"/>
                  </a:cubicBezTo>
                  <a:cubicBezTo>
                    <a:pt x="-9" y="13259"/>
                    <a:pt x="3" y="13351"/>
                    <a:pt x="26" y="13419"/>
                  </a:cubicBezTo>
                  <a:cubicBezTo>
                    <a:pt x="50" y="13486"/>
                    <a:pt x="50" y="13571"/>
                    <a:pt x="41" y="13630"/>
                  </a:cubicBezTo>
                  <a:cubicBezTo>
                    <a:pt x="32" y="13689"/>
                    <a:pt x="61" y="13790"/>
                    <a:pt x="82" y="13849"/>
                  </a:cubicBezTo>
                  <a:cubicBezTo>
                    <a:pt x="102" y="13909"/>
                    <a:pt x="100" y="14069"/>
                    <a:pt x="117" y="14111"/>
                  </a:cubicBezTo>
                  <a:cubicBezTo>
                    <a:pt x="135" y="14153"/>
                    <a:pt x="155" y="14195"/>
                    <a:pt x="188" y="14170"/>
                  </a:cubicBezTo>
                  <a:cubicBezTo>
                    <a:pt x="220" y="14145"/>
                    <a:pt x="240" y="14187"/>
                    <a:pt x="255" y="14263"/>
                  </a:cubicBezTo>
                  <a:cubicBezTo>
                    <a:pt x="270" y="14339"/>
                    <a:pt x="293" y="14305"/>
                    <a:pt x="326" y="14263"/>
                  </a:cubicBezTo>
                  <a:cubicBezTo>
                    <a:pt x="358" y="14221"/>
                    <a:pt x="431" y="14339"/>
                    <a:pt x="449" y="14364"/>
                  </a:cubicBezTo>
                  <a:cubicBezTo>
                    <a:pt x="467" y="14389"/>
                    <a:pt x="458" y="14533"/>
                    <a:pt x="461" y="14625"/>
                  </a:cubicBezTo>
                  <a:cubicBezTo>
                    <a:pt x="463" y="14718"/>
                    <a:pt x="443" y="14837"/>
                    <a:pt x="475" y="14896"/>
                  </a:cubicBezTo>
                  <a:cubicBezTo>
                    <a:pt x="508" y="14955"/>
                    <a:pt x="499" y="15090"/>
                    <a:pt x="537" y="15132"/>
                  </a:cubicBezTo>
                  <a:cubicBezTo>
                    <a:pt x="575" y="15174"/>
                    <a:pt x="590" y="15326"/>
                    <a:pt x="613" y="15343"/>
                  </a:cubicBezTo>
                  <a:cubicBezTo>
                    <a:pt x="637" y="15360"/>
                    <a:pt x="681" y="15461"/>
                    <a:pt x="687" y="15537"/>
                  </a:cubicBezTo>
                  <a:cubicBezTo>
                    <a:pt x="692" y="15613"/>
                    <a:pt x="646" y="15680"/>
                    <a:pt x="619" y="15714"/>
                  </a:cubicBezTo>
                  <a:cubicBezTo>
                    <a:pt x="593" y="15748"/>
                    <a:pt x="543" y="15613"/>
                    <a:pt x="525" y="15672"/>
                  </a:cubicBezTo>
                  <a:cubicBezTo>
                    <a:pt x="508" y="15731"/>
                    <a:pt x="531" y="15841"/>
                    <a:pt x="546" y="16026"/>
                  </a:cubicBezTo>
                  <a:cubicBezTo>
                    <a:pt x="560" y="16212"/>
                    <a:pt x="572" y="16229"/>
                    <a:pt x="601" y="16229"/>
                  </a:cubicBezTo>
                  <a:cubicBezTo>
                    <a:pt x="631" y="16229"/>
                    <a:pt x="643" y="16170"/>
                    <a:pt x="663" y="16136"/>
                  </a:cubicBezTo>
                  <a:cubicBezTo>
                    <a:pt x="684" y="16102"/>
                    <a:pt x="731" y="16153"/>
                    <a:pt x="751" y="16128"/>
                  </a:cubicBezTo>
                  <a:cubicBezTo>
                    <a:pt x="772" y="16102"/>
                    <a:pt x="845" y="16094"/>
                    <a:pt x="860" y="16161"/>
                  </a:cubicBezTo>
                  <a:cubicBezTo>
                    <a:pt x="874" y="16229"/>
                    <a:pt x="889" y="16389"/>
                    <a:pt x="877" y="16448"/>
                  </a:cubicBezTo>
                  <a:cubicBezTo>
                    <a:pt x="866" y="16507"/>
                    <a:pt x="892" y="16575"/>
                    <a:pt x="907" y="16659"/>
                  </a:cubicBezTo>
                  <a:cubicBezTo>
                    <a:pt x="921" y="16743"/>
                    <a:pt x="983" y="16701"/>
                    <a:pt x="1004" y="16727"/>
                  </a:cubicBezTo>
                  <a:cubicBezTo>
                    <a:pt x="1024" y="16752"/>
                    <a:pt x="1071" y="16937"/>
                    <a:pt x="1062" y="17022"/>
                  </a:cubicBezTo>
                  <a:cubicBezTo>
                    <a:pt x="1053" y="17106"/>
                    <a:pt x="1092" y="17123"/>
                    <a:pt x="1112" y="17098"/>
                  </a:cubicBezTo>
                  <a:cubicBezTo>
                    <a:pt x="1133" y="17072"/>
                    <a:pt x="1153" y="17140"/>
                    <a:pt x="1177" y="17182"/>
                  </a:cubicBezTo>
                  <a:cubicBezTo>
                    <a:pt x="1200" y="17225"/>
                    <a:pt x="1221" y="17208"/>
                    <a:pt x="1244" y="17165"/>
                  </a:cubicBezTo>
                  <a:cubicBezTo>
                    <a:pt x="1268" y="17123"/>
                    <a:pt x="1306" y="17090"/>
                    <a:pt x="1318" y="17149"/>
                  </a:cubicBezTo>
                  <a:cubicBezTo>
                    <a:pt x="1329" y="17208"/>
                    <a:pt x="1376" y="17317"/>
                    <a:pt x="1376" y="17351"/>
                  </a:cubicBezTo>
                  <a:cubicBezTo>
                    <a:pt x="1376" y="17385"/>
                    <a:pt x="1450" y="17351"/>
                    <a:pt x="1485" y="17402"/>
                  </a:cubicBezTo>
                  <a:cubicBezTo>
                    <a:pt x="1520" y="17452"/>
                    <a:pt x="1558" y="17427"/>
                    <a:pt x="1596" y="17486"/>
                  </a:cubicBezTo>
                  <a:cubicBezTo>
                    <a:pt x="1635" y="17545"/>
                    <a:pt x="1670" y="17554"/>
                    <a:pt x="1673" y="17621"/>
                  </a:cubicBezTo>
                  <a:cubicBezTo>
                    <a:pt x="1676" y="17689"/>
                    <a:pt x="1635" y="17748"/>
                    <a:pt x="1635" y="17781"/>
                  </a:cubicBezTo>
                  <a:cubicBezTo>
                    <a:pt x="1635" y="17815"/>
                    <a:pt x="1667" y="17840"/>
                    <a:pt x="1667" y="17891"/>
                  </a:cubicBezTo>
                  <a:cubicBezTo>
                    <a:pt x="1667" y="17942"/>
                    <a:pt x="1626" y="17942"/>
                    <a:pt x="1620" y="17984"/>
                  </a:cubicBezTo>
                  <a:cubicBezTo>
                    <a:pt x="1614" y="18026"/>
                    <a:pt x="1643" y="18085"/>
                    <a:pt x="1649" y="18127"/>
                  </a:cubicBezTo>
                  <a:cubicBezTo>
                    <a:pt x="1655" y="18169"/>
                    <a:pt x="1626" y="18313"/>
                    <a:pt x="1626" y="18355"/>
                  </a:cubicBezTo>
                  <a:cubicBezTo>
                    <a:pt x="1626" y="18397"/>
                    <a:pt x="1538" y="18347"/>
                    <a:pt x="1517" y="18347"/>
                  </a:cubicBezTo>
                  <a:cubicBezTo>
                    <a:pt x="1497" y="18347"/>
                    <a:pt x="1435" y="18541"/>
                    <a:pt x="1414" y="18549"/>
                  </a:cubicBezTo>
                  <a:cubicBezTo>
                    <a:pt x="1397" y="18557"/>
                    <a:pt x="1405" y="18650"/>
                    <a:pt x="1412" y="18729"/>
                  </a:cubicBezTo>
                  <a:cubicBezTo>
                    <a:pt x="1475" y="18695"/>
                    <a:pt x="1540" y="18680"/>
                    <a:pt x="1547" y="18721"/>
                  </a:cubicBezTo>
                  <a:cubicBezTo>
                    <a:pt x="1558" y="18788"/>
                    <a:pt x="1410" y="18968"/>
                    <a:pt x="1382" y="18996"/>
                  </a:cubicBezTo>
                  <a:cubicBezTo>
                    <a:pt x="1355" y="19025"/>
                    <a:pt x="1435" y="19143"/>
                    <a:pt x="1433" y="19210"/>
                  </a:cubicBezTo>
                  <a:cubicBezTo>
                    <a:pt x="1431" y="19278"/>
                    <a:pt x="1347" y="19295"/>
                    <a:pt x="1355" y="19429"/>
                  </a:cubicBezTo>
                  <a:cubicBezTo>
                    <a:pt x="1363" y="19564"/>
                    <a:pt x="1327" y="19593"/>
                    <a:pt x="1282" y="19593"/>
                  </a:cubicBezTo>
                  <a:cubicBezTo>
                    <a:pt x="1237" y="19593"/>
                    <a:pt x="1226" y="19672"/>
                    <a:pt x="1247" y="19683"/>
                  </a:cubicBezTo>
                  <a:cubicBezTo>
                    <a:pt x="1269" y="19694"/>
                    <a:pt x="1267" y="19863"/>
                    <a:pt x="1351" y="19924"/>
                  </a:cubicBezTo>
                  <a:cubicBezTo>
                    <a:pt x="1435" y="19986"/>
                    <a:pt x="1525" y="20211"/>
                    <a:pt x="1597" y="20436"/>
                  </a:cubicBezTo>
                  <a:cubicBezTo>
                    <a:pt x="1608" y="20468"/>
                    <a:pt x="1619" y="20493"/>
                    <a:pt x="1632" y="20514"/>
                  </a:cubicBezTo>
                  <a:cubicBezTo>
                    <a:pt x="1653" y="20478"/>
                    <a:pt x="1671" y="20452"/>
                    <a:pt x="1682" y="20448"/>
                  </a:cubicBezTo>
                  <a:cubicBezTo>
                    <a:pt x="1723" y="20431"/>
                    <a:pt x="1799" y="20498"/>
                    <a:pt x="1840" y="20582"/>
                  </a:cubicBezTo>
                  <a:cubicBezTo>
                    <a:pt x="1881" y="20667"/>
                    <a:pt x="2028" y="20566"/>
                    <a:pt x="2046" y="20633"/>
                  </a:cubicBezTo>
                  <a:cubicBezTo>
                    <a:pt x="2063" y="20701"/>
                    <a:pt x="2098" y="20785"/>
                    <a:pt x="2128" y="20785"/>
                  </a:cubicBezTo>
                  <a:cubicBezTo>
                    <a:pt x="2157" y="20785"/>
                    <a:pt x="2186" y="20954"/>
                    <a:pt x="2210" y="20903"/>
                  </a:cubicBezTo>
                  <a:cubicBezTo>
                    <a:pt x="2233" y="20853"/>
                    <a:pt x="2321" y="20853"/>
                    <a:pt x="2345" y="20853"/>
                  </a:cubicBezTo>
                  <a:cubicBezTo>
                    <a:pt x="2368" y="20853"/>
                    <a:pt x="2368" y="20903"/>
                    <a:pt x="2392" y="20903"/>
                  </a:cubicBezTo>
                  <a:cubicBezTo>
                    <a:pt x="2415" y="20903"/>
                    <a:pt x="2415" y="21156"/>
                    <a:pt x="2433" y="21140"/>
                  </a:cubicBezTo>
                  <a:cubicBezTo>
                    <a:pt x="2451" y="21123"/>
                    <a:pt x="2515" y="21291"/>
                    <a:pt x="2556" y="21308"/>
                  </a:cubicBezTo>
                  <a:cubicBezTo>
                    <a:pt x="2597" y="21325"/>
                    <a:pt x="2638" y="21527"/>
                    <a:pt x="2656" y="21511"/>
                  </a:cubicBezTo>
                  <a:cubicBezTo>
                    <a:pt x="2674" y="21494"/>
                    <a:pt x="2703" y="21595"/>
                    <a:pt x="2715" y="21511"/>
                  </a:cubicBezTo>
                  <a:cubicBezTo>
                    <a:pt x="2726" y="21431"/>
                    <a:pt x="2784" y="21470"/>
                    <a:pt x="2800" y="21331"/>
                  </a:cubicBezTo>
                  <a:cubicBezTo>
                    <a:pt x="2726" y="21069"/>
                    <a:pt x="2646" y="20779"/>
                    <a:pt x="2648" y="20667"/>
                  </a:cubicBezTo>
                  <a:cubicBezTo>
                    <a:pt x="2652" y="20476"/>
                    <a:pt x="2680" y="20352"/>
                    <a:pt x="2597" y="20150"/>
                  </a:cubicBezTo>
                  <a:cubicBezTo>
                    <a:pt x="2515" y="19947"/>
                    <a:pt x="2605" y="19812"/>
                    <a:pt x="2664" y="19598"/>
                  </a:cubicBezTo>
                  <a:cubicBezTo>
                    <a:pt x="2716" y="19407"/>
                    <a:pt x="2828" y="19324"/>
                    <a:pt x="2899" y="19187"/>
                  </a:cubicBezTo>
                  <a:cubicBezTo>
                    <a:pt x="2884" y="19159"/>
                    <a:pt x="2870" y="19132"/>
                    <a:pt x="2856" y="19114"/>
                  </a:cubicBezTo>
                  <a:cubicBezTo>
                    <a:pt x="2803" y="19047"/>
                    <a:pt x="2785" y="18979"/>
                    <a:pt x="2826" y="18946"/>
                  </a:cubicBezTo>
                  <a:cubicBezTo>
                    <a:pt x="2867" y="18912"/>
                    <a:pt x="2850" y="18844"/>
                    <a:pt x="2809" y="18709"/>
                  </a:cubicBezTo>
                  <a:cubicBezTo>
                    <a:pt x="2768" y="18574"/>
                    <a:pt x="2750" y="18439"/>
                    <a:pt x="2726" y="18439"/>
                  </a:cubicBezTo>
                  <a:cubicBezTo>
                    <a:pt x="2703" y="18439"/>
                    <a:pt x="2668" y="18423"/>
                    <a:pt x="2633" y="18456"/>
                  </a:cubicBezTo>
                  <a:cubicBezTo>
                    <a:pt x="2597" y="18490"/>
                    <a:pt x="2603" y="18372"/>
                    <a:pt x="2609" y="18254"/>
                  </a:cubicBezTo>
                  <a:cubicBezTo>
                    <a:pt x="2615" y="18136"/>
                    <a:pt x="2545" y="18153"/>
                    <a:pt x="2533" y="18102"/>
                  </a:cubicBezTo>
                  <a:cubicBezTo>
                    <a:pt x="2521" y="18051"/>
                    <a:pt x="2550" y="17883"/>
                    <a:pt x="2562" y="17866"/>
                  </a:cubicBezTo>
                  <a:cubicBezTo>
                    <a:pt x="2574" y="17849"/>
                    <a:pt x="2609" y="17798"/>
                    <a:pt x="2609" y="17748"/>
                  </a:cubicBezTo>
                  <a:cubicBezTo>
                    <a:pt x="2609" y="17697"/>
                    <a:pt x="2545" y="17680"/>
                    <a:pt x="2568" y="17562"/>
                  </a:cubicBezTo>
                  <a:cubicBezTo>
                    <a:pt x="2591" y="17444"/>
                    <a:pt x="2638" y="17444"/>
                    <a:pt x="2638" y="17326"/>
                  </a:cubicBezTo>
                  <a:cubicBezTo>
                    <a:pt x="2638" y="17208"/>
                    <a:pt x="2674" y="17106"/>
                    <a:pt x="2715" y="17191"/>
                  </a:cubicBezTo>
                  <a:cubicBezTo>
                    <a:pt x="2756" y="17275"/>
                    <a:pt x="2773" y="17495"/>
                    <a:pt x="2820" y="17444"/>
                  </a:cubicBezTo>
                  <a:cubicBezTo>
                    <a:pt x="2867" y="17393"/>
                    <a:pt x="2838" y="17275"/>
                    <a:pt x="2832" y="17208"/>
                  </a:cubicBezTo>
                  <a:cubicBezTo>
                    <a:pt x="2826" y="17140"/>
                    <a:pt x="2814" y="17039"/>
                    <a:pt x="2867" y="17005"/>
                  </a:cubicBezTo>
                  <a:cubicBezTo>
                    <a:pt x="2920" y="16971"/>
                    <a:pt x="2897" y="16819"/>
                    <a:pt x="2938" y="16819"/>
                  </a:cubicBezTo>
                  <a:cubicBezTo>
                    <a:pt x="2979" y="16819"/>
                    <a:pt x="3055" y="16668"/>
                    <a:pt x="3079" y="16634"/>
                  </a:cubicBezTo>
                  <a:cubicBezTo>
                    <a:pt x="3102" y="16600"/>
                    <a:pt x="3155" y="16516"/>
                    <a:pt x="3178" y="16549"/>
                  </a:cubicBezTo>
                  <a:cubicBezTo>
                    <a:pt x="3202" y="16583"/>
                    <a:pt x="3231" y="16668"/>
                    <a:pt x="3249" y="16549"/>
                  </a:cubicBezTo>
                  <a:cubicBezTo>
                    <a:pt x="3266" y="16431"/>
                    <a:pt x="3337" y="16482"/>
                    <a:pt x="3343" y="16549"/>
                  </a:cubicBezTo>
                  <a:cubicBezTo>
                    <a:pt x="3349" y="16617"/>
                    <a:pt x="3460" y="16617"/>
                    <a:pt x="3495" y="16684"/>
                  </a:cubicBezTo>
                  <a:cubicBezTo>
                    <a:pt x="3531" y="16752"/>
                    <a:pt x="3607" y="16887"/>
                    <a:pt x="3607" y="16954"/>
                  </a:cubicBezTo>
                  <a:cubicBezTo>
                    <a:pt x="3607" y="17022"/>
                    <a:pt x="3642" y="17123"/>
                    <a:pt x="3642" y="17005"/>
                  </a:cubicBezTo>
                  <a:cubicBezTo>
                    <a:pt x="3642" y="16887"/>
                    <a:pt x="3671" y="16921"/>
                    <a:pt x="3718" y="17005"/>
                  </a:cubicBezTo>
                  <a:cubicBezTo>
                    <a:pt x="3765" y="17090"/>
                    <a:pt x="3830" y="17056"/>
                    <a:pt x="3842" y="16971"/>
                  </a:cubicBezTo>
                  <a:cubicBezTo>
                    <a:pt x="3853" y="16887"/>
                    <a:pt x="3942" y="16786"/>
                    <a:pt x="3971" y="16853"/>
                  </a:cubicBezTo>
                  <a:cubicBezTo>
                    <a:pt x="4000" y="16921"/>
                    <a:pt x="4012" y="16971"/>
                    <a:pt x="4047" y="16870"/>
                  </a:cubicBezTo>
                  <a:cubicBezTo>
                    <a:pt x="4082" y="16769"/>
                    <a:pt x="4165" y="16786"/>
                    <a:pt x="4176" y="16887"/>
                  </a:cubicBezTo>
                  <a:cubicBezTo>
                    <a:pt x="4188" y="16988"/>
                    <a:pt x="4229" y="17005"/>
                    <a:pt x="4264" y="17005"/>
                  </a:cubicBezTo>
                  <a:cubicBezTo>
                    <a:pt x="4300" y="17005"/>
                    <a:pt x="4306" y="17157"/>
                    <a:pt x="4329" y="17123"/>
                  </a:cubicBezTo>
                  <a:cubicBezTo>
                    <a:pt x="4352" y="17090"/>
                    <a:pt x="4347" y="16921"/>
                    <a:pt x="4376" y="16937"/>
                  </a:cubicBezTo>
                  <a:cubicBezTo>
                    <a:pt x="4405" y="16954"/>
                    <a:pt x="4429" y="17056"/>
                    <a:pt x="4476" y="17056"/>
                  </a:cubicBezTo>
                  <a:cubicBezTo>
                    <a:pt x="4523" y="17056"/>
                    <a:pt x="4558" y="17022"/>
                    <a:pt x="4558" y="16921"/>
                  </a:cubicBezTo>
                  <a:cubicBezTo>
                    <a:pt x="4558" y="16819"/>
                    <a:pt x="4552" y="16651"/>
                    <a:pt x="4523" y="16651"/>
                  </a:cubicBezTo>
                  <a:cubicBezTo>
                    <a:pt x="4493" y="16651"/>
                    <a:pt x="4464" y="16566"/>
                    <a:pt x="4429" y="16566"/>
                  </a:cubicBezTo>
                  <a:cubicBezTo>
                    <a:pt x="4394" y="16566"/>
                    <a:pt x="4358" y="16397"/>
                    <a:pt x="4394" y="16364"/>
                  </a:cubicBezTo>
                  <a:cubicBezTo>
                    <a:pt x="4429" y="16330"/>
                    <a:pt x="4487" y="16246"/>
                    <a:pt x="4476" y="16161"/>
                  </a:cubicBezTo>
                  <a:cubicBezTo>
                    <a:pt x="4464" y="16077"/>
                    <a:pt x="4452" y="15908"/>
                    <a:pt x="4499" y="15891"/>
                  </a:cubicBezTo>
                  <a:cubicBezTo>
                    <a:pt x="4546" y="15874"/>
                    <a:pt x="4646" y="15874"/>
                    <a:pt x="4640" y="15824"/>
                  </a:cubicBezTo>
                  <a:cubicBezTo>
                    <a:pt x="4634" y="15773"/>
                    <a:pt x="4540" y="15740"/>
                    <a:pt x="4523" y="15655"/>
                  </a:cubicBezTo>
                  <a:cubicBezTo>
                    <a:pt x="4505" y="15571"/>
                    <a:pt x="4499" y="15368"/>
                    <a:pt x="4517" y="15334"/>
                  </a:cubicBezTo>
                  <a:cubicBezTo>
                    <a:pt x="4534" y="15301"/>
                    <a:pt x="4593" y="15351"/>
                    <a:pt x="4628" y="15318"/>
                  </a:cubicBezTo>
                  <a:cubicBezTo>
                    <a:pt x="4664" y="15284"/>
                    <a:pt x="4740" y="15368"/>
                    <a:pt x="4787" y="15267"/>
                  </a:cubicBezTo>
                  <a:cubicBezTo>
                    <a:pt x="4834" y="15166"/>
                    <a:pt x="4934" y="15149"/>
                    <a:pt x="4986" y="15149"/>
                  </a:cubicBezTo>
                  <a:cubicBezTo>
                    <a:pt x="5039" y="15149"/>
                    <a:pt x="5080" y="15047"/>
                    <a:pt x="5121" y="15031"/>
                  </a:cubicBezTo>
                  <a:cubicBezTo>
                    <a:pt x="5163" y="15014"/>
                    <a:pt x="5280" y="14963"/>
                    <a:pt x="5309" y="14929"/>
                  </a:cubicBezTo>
                  <a:cubicBezTo>
                    <a:pt x="5339" y="14896"/>
                    <a:pt x="5497" y="14828"/>
                    <a:pt x="5503" y="14744"/>
                  </a:cubicBezTo>
                  <a:cubicBezTo>
                    <a:pt x="5509" y="14659"/>
                    <a:pt x="5635" y="14592"/>
                    <a:pt x="5667" y="14634"/>
                  </a:cubicBezTo>
                  <a:cubicBezTo>
                    <a:pt x="5700" y="14676"/>
                    <a:pt x="5741" y="14710"/>
                    <a:pt x="5770" y="14676"/>
                  </a:cubicBezTo>
                  <a:cubicBezTo>
                    <a:pt x="5799" y="14643"/>
                    <a:pt x="5861" y="14735"/>
                    <a:pt x="5855" y="14828"/>
                  </a:cubicBezTo>
                  <a:cubicBezTo>
                    <a:pt x="5849" y="14921"/>
                    <a:pt x="5882" y="15022"/>
                    <a:pt x="5879" y="15098"/>
                  </a:cubicBezTo>
                  <a:cubicBezTo>
                    <a:pt x="5876" y="15174"/>
                    <a:pt x="5846" y="15199"/>
                    <a:pt x="5864" y="15258"/>
                  </a:cubicBezTo>
                  <a:cubicBezTo>
                    <a:pt x="5882" y="15318"/>
                    <a:pt x="5961" y="15275"/>
                    <a:pt x="5984" y="15199"/>
                  </a:cubicBezTo>
                  <a:cubicBezTo>
                    <a:pt x="6008" y="15123"/>
                    <a:pt x="6034" y="15233"/>
                    <a:pt x="6034" y="15292"/>
                  </a:cubicBezTo>
                  <a:cubicBezTo>
                    <a:pt x="6034" y="15351"/>
                    <a:pt x="6072" y="15394"/>
                    <a:pt x="6072" y="15318"/>
                  </a:cubicBezTo>
                  <a:cubicBezTo>
                    <a:pt x="6072" y="15241"/>
                    <a:pt x="6119" y="15292"/>
                    <a:pt x="6134" y="15343"/>
                  </a:cubicBezTo>
                  <a:cubicBezTo>
                    <a:pt x="6149" y="15394"/>
                    <a:pt x="6205" y="15284"/>
                    <a:pt x="6205" y="15368"/>
                  </a:cubicBezTo>
                  <a:cubicBezTo>
                    <a:pt x="6205" y="15452"/>
                    <a:pt x="6122" y="15520"/>
                    <a:pt x="6158" y="15613"/>
                  </a:cubicBezTo>
                  <a:cubicBezTo>
                    <a:pt x="6193" y="15706"/>
                    <a:pt x="6213" y="15503"/>
                    <a:pt x="6257" y="15545"/>
                  </a:cubicBezTo>
                  <a:cubicBezTo>
                    <a:pt x="6301" y="15588"/>
                    <a:pt x="6360" y="15402"/>
                    <a:pt x="6401" y="15377"/>
                  </a:cubicBezTo>
                  <a:cubicBezTo>
                    <a:pt x="6442" y="15351"/>
                    <a:pt x="6486" y="15241"/>
                    <a:pt x="6521" y="15182"/>
                  </a:cubicBezTo>
                  <a:cubicBezTo>
                    <a:pt x="6557" y="15123"/>
                    <a:pt x="6633" y="15140"/>
                    <a:pt x="6610" y="15208"/>
                  </a:cubicBezTo>
                  <a:cubicBezTo>
                    <a:pt x="6586" y="15275"/>
                    <a:pt x="6560" y="15402"/>
                    <a:pt x="6648" y="15495"/>
                  </a:cubicBezTo>
                  <a:cubicBezTo>
                    <a:pt x="6736" y="15588"/>
                    <a:pt x="6836" y="16077"/>
                    <a:pt x="6891" y="16322"/>
                  </a:cubicBezTo>
                  <a:cubicBezTo>
                    <a:pt x="6947" y="16566"/>
                    <a:pt x="7000" y="17005"/>
                    <a:pt x="7029" y="17005"/>
                  </a:cubicBezTo>
                  <a:cubicBezTo>
                    <a:pt x="7059" y="17005"/>
                    <a:pt x="7067" y="16786"/>
                    <a:pt x="7106" y="16760"/>
                  </a:cubicBezTo>
                  <a:cubicBezTo>
                    <a:pt x="7144" y="16735"/>
                    <a:pt x="7167" y="16946"/>
                    <a:pt x="7208" y="16971"/>
                  </a:cubicBezTo>
                  <a:cubicBezTo>
                    <a:pt x="7249" y="16996"/>
                    <a:pt x="7305" y="17064"/>
                    <a:pt x="7337" y="17030"/>
                  </a:cubicBezTo>
                  <a:cubicBezTo>
                    <a:pt x="7370" y="16996"/>
                    <a:pt x="7443" y="16878"/>
                    <a:pt x="7469" y="16921"/>
                  </a:cubicBezTo>
                  <a:cubicBezTo>
                    <a:pt x="7496" y="16963"/>
                    <a:pt x="7531" y="16963"/>
                    <a:pt x="7555" y="17123"/>
                  </a:cubicBezTo>
                  <a:cubicBezTo>
                    <a:pt x="7578" y="17283"/>
                    <a:pt x="7613" y="17317"/>
                    <a:pt x="7637" y="17317"/>
                  </a:cubicBezTo>
                  <a:cubicBezTo>
                    <a:pt x="7660" y="17317"/>
                    <a:pt x="7665" y="17393"/>
                    <a:pt x="7665" y="17461"/>
                  </a:cubicBezTo>
                  <a:cubicBezTo>
                    <a:pt x="7665" y="17528"/>
                    <a:pt x="7708" y="17618"/>
                    <a:pt x="7732" y="17618"/>
                  </a:cubicBezTo>
                  <a:cubicBezTo>
                    <a:pt x="7755" y="17618"/>
                    <a:pt x="7818" y="17595"/>
                    <a:pt x="7837" y="17562"/>
                  </a:cubicBezTo>
                  <a:cubicBezTo>
                    <a:pt x="7857" y="17528"/>
                    <a:pt x="7881" y="17495"/>
                    <a:pt x="7884" y="17573"/>
                  </a:cubicBezTo>
                  <a:cubicBezTo>
                    <a:pt x="7888" y="17652"/>
                    <a:pt x="7924" y="17776"/>
                    <a:pt x="7947" y="17776"/>
                  </a:cubicBezTo>
                  <a:cubicBezTo>
                    <a:pt x="7971" y="17776"/>
                    <a:pt x="8017" y="17832"/>
                    <a:pt x="8021" y="17776"/>
                  </a:cubicBezTo>
                  <a:cubicBezTo>
                    <a:pt x="8025" y="17719"/>
                    <a:pt x="8088" y="17686"/>
                    <a:pt x="8111" y="17674"/>
                  </a:cubicBezTo>
                  <a:cubicBezTo>
                    <a:pt x="8135" y="17663"/>
                    <a:pt x="8217" y="17618"/>
                    <a:pt x="8233" y="17517"/>
                  </a:cubicBezTo>
                  <a:cubicBezTo>
                    <a:pt x="8248" y="17416"/>
                    <a:pt x="8315" y="17416"/>
                    <a:pt x="8334" y="17348"/>
                  </a:cubicBezTo>
                  <a:cubicBezTo>
                    <a:pt x="8354" y="17281"/>
                    <a:pt x="8409" y="17247"/>
                    <a:pt x="8420" y="17179"/>
                  </a:cubicBezTo>
                  <a:cubicBezTo>
                    <a:pt x="8432" y="17112"/>
                    <a:pt x="8503" y="17124"/>
                    <a:pt x="8511" y="17067"/>
                  </a:cubicBezTo>
                  <a:cubicBezTo>
                    <a:pt x="8518" y="17011"/>
                    <a:pt x="8577" y="17000"/>
                    <a:pt x="8604" y="17022"/>
                  </a:cubicBezTo>
                  <a:cubicBezTo>
                    <a:pt x="8632" y="17045"/>
                    <a:pt x="8769" y="17123"/>
                    <a:pt x="8788" y="17112"/>
                  </a:cubicBezTo>
                  <a:cubicBezTo>
                    <a:pt x="8808" y="17101"/>
                    <a:pt x="8812" y="17315"/>
                    <a:pt x="8831" y="17326"/>
                  </a:cubicBezTo>
                  <a:cubicBezTo>
                    <a:pt x="8851" y="17337"/>
                    <a:pt x="8921" y="17495"/>
                    <a:pt x="8941" y="17450"/>
                  </a:cubicBezTo>
                  <a:cubicBezTo>
                    <a:pt x="8960" y="17404"/>
                    <a:pt x="9008" y="17359"/>
                    <a:pt x="9047" y="17427"/>
                  </a:cubicBezTo>
                  <a:cubicBezTo>
                    <a:pt x="9086" y="17495"/>
                    <a:pt x="9125" y="17585"/>
                    <a:pt x="9140" y="17506"/>
                  </a:cubicBezTo>
                  <a:cubicBezTo>
                    <a:pt x="9156" y="17427"/>
                    <a:pt x="9238" y="17393"/>
                    <a:pt x="9250" y="17348"/>
                  </a:cubicBezTo>
                  <a:cubicBezTo>
                    <a:pt x="9262" y="17303"/>
                    <a:pt x="9274" y="17168"/>
                    <a:pt x="9254" y="17123"/>
                  </a:cubicBezTo>
                  <a:cubicBezTo>
                    <a:pt x="9234" y="17078"/>
                    <a:pt x="9215" y="16898"/>
                    <a:pt x="9207" y="16808"/>
                  </a:cubicBezTo>
                  <a:cubicBezTo>
                    <a:pt x="9199" y="16718"/>
                    <a:pt x="9254" y="16696"/>
                    <a:pt x="9262" y="16617"/>
                  </a:cubicBezTo>
                  <a:cubicBezTo>
                    <a:pt x="9270" y="16539"/>
                    <a:pt x="9317" y="16527"/>
                    <a:pt x="9332" y="16482"/>
                  </a:cubicBezTo>
                  <a:cubicBezTo>
                    <a:pt x="9348" y="16437"/>
                    <a:pt x="9352" y="16336"/>
                    <a:pt x="9379" y="16358"/>
                  </a:cubicBezTo>
                  <a:cubicBezTo>
                    <a:pt x="9407" y="16381"/>
                    <a:pt x="9465" y="16437"/>
                    <a:pt x="9477" y="16471"/>
                  </a:cubicBezTo>
                  <a:cubicBezTo>
                    <a:pt x="9489" y="16505"/>
                    <a:pt x="9532" y="16527"/>
                    <a:pt x="9559" y="16527"/>
                  </a:cubicBezTo>
                  <a:cubicBezTo>
                    <a:pt x="9587" y="16527"/>
                    <a:pt x="9630" y="16594"/>
                    <a:pt x="9657" y="16639"/>
                  </a:cubicBezTo>
                  <a:cubicBezTo>
                    <a:pt x="9685" y="16684"/>
                    <a:pt x="9771" y="16684"/>
                    <a:pt x="9786" y="16752"/>
                  </a:cubicBezTo>
                  <a:cubicBezTo>
                    <a:pt x="9802" y="16819"/>
                    <a:pt x="9782" y="17011"/>
                    <a:pt x="9802" y="17078"/>
                  </a:cubicBezTo>
                  <a:cubicBezTo>
                    <a:pt x="9821" y="17146"/>
                    <a:pt x="9868" y="17292"/>
                    <a:pt x="9884" y="17258"/>
                  </a:cubicBezTo>
                  <a:cubicBezTo>
                    <a:pt x="9900" y="17225"/>
                    <a:pt x="9974" y="17371"/>
                    <a:pt x="10002" y="17359"/>
                  </a:cubicBezTo>
                  <a:cubicBezTo>
                    <a:pt x="10029" y="17348"/>
                    <a:pt x="10072" y="17225"/>
                    <a:pt x="10095" y="17225"/>
                  </a:cubicBezTo>
                  <a:cubicBezTo>
                    <a:pt x="10119" y="17225"/>
                    <a:pt x="10193" y="17168"/>
                    <a:pt x="10217" y="17179"/>
                  </a:cubicBezTo>
                  <a:cubicBezTo>
                    <a:pt x="10240" y="17191"/>
                    <a:pt x="10326" y="17281"/>
                    <a:pt x="10338" y="17258"/>
                  </a:cubicBezTo>
                  <a:cubicBezTo>
                    <a:pt x="10350" y="17236"/>
                    <a:pt x="10428" y="17270"/>
                    <a:pt x="10440" y="17337"/>
                  </a:cubicBezTo>
                  <a:cubicBezTo>
                    <a:pt x="10452" y="17404"/>
                    <a:pt x="10549" y="17404"/>
                    <a:pt x="10549" y="17483"/>
                  </a:cubicBezTo>
                  <a:cubicBezTo>
                    <a:pt x="10549" y="17562"/>
                    <a:pt x="10604" y="17607"/>
                    <a:pt x="10620" y="17697"/>
                  </a:cubicBezTo>
                  <a:cubicBezTo>
                    <a:pt x="10635" y="17787"/>
                    <a:pt x="10765" y="17731"/>
                    <a:pt x="10788" y="17787"/>
                  </a:cubicBezTo>
                  <a:cubicBezTo>
                    <a:pt x="10812" y="17843"/>
                    <a:pt x="10960" y="17832"/>
                    <a:pt x="10964" y="17787"/>
                  </a:cubicBezTo>
                  <a:cubicBezTo>
                    <a:pt x="10968" y="17742"/>
                    <a:pt x="11109" y="17719"/>
                    <a:pt x="11136" y="17663"/>
                  </a:cubicBezTo>
                  <a:cubicBezTo>
                    <a:pt x="11164" y="17607"/>
                    <a:pt x="11238" y="17630"/>
                    <a:pt x="11242" y="17551"/>
                  </a:cubicBezTo>
                  <a:cubicBezTo>
                    <a:pt x="11246" y="17472"/>
                    <a:pt x="11316" y="17416"/>
                    <a:pt x="11348" y="17348"/>
                  </a:cubicBezTo>
                  <a:cubicBezTo>
                    <a:pt x="11379" y="17281"/>
                    <a:pt x="11504" y="17292"/>
                    <a:pt x="11512" y="17371"/>
                  </a:cubicBezTo>
                  <a:cubicBezTo>
                    <a:pt x="11520" y="17450"/>
                    <a:pt x="11594" y="17472"/>
                    <a:pt x="11626" y="17438"/>
                  </a:cubicBezTo>
                  <a:cubicBezTo>
                    <a:pt x="11657" y="17404"/>
                    <a:pt x="11739" y="17450"/>
                    <a:pt x="11751" y="17528"/>
                  </a:cubicBezTo>
                  <a:cubicBezTo>
                    <a:pt x="11763" y="17607"/>
                    <a:pt x="11856" y="17652"/>
                    <a:pt x="11880" y="17629"/>
                  </a:cubicBezTo>
                  <a:cubicBezTo>
                    <a:pt x="11903" y="17607"/>
                    <a:pt x="11978" y="17450"/>
                    <a:pt x="12005" y="17438"/>
                  </a:cubicBezTo>
                  <a:cubicBezTo>
                    <a:pt x="12033" y="17427"/>
                    <a:pt x="12072" y="17348"/>
                    <a:pt x="12064" y="17270"/>
                  </a:cubicBezTo>
                  <a:cubicBezTo>
                    <a:pt x="12056" y="17191"/>
                    <a:pt x="12119" y="16966"/>
                    <a:pt x="12127" y="16876"/>
                  </a:cubicBezTo>
                  <a:cubicBezTo>
                    <a:pt x="12134" y="16786"/>
                    <a:pt x="12189" y="16539"/>
                    <a:pt x="12209" y="16516"/>
                  </a:cubicBezTo>
                  <a:cubicBezTo>
                    <a:pt x="12228" y="16493"/>
                    <a:pt x="12271" y="16392"/>
                    <a:pt x="12267" y="16325"/>
                  </a:cubicBezTo>
                  <a:cubicBezTo>
                    <a:pt x="12263" y="16257"/>
                    <a:pt x="12252" y="16054"/>
                    <a:pt x="12228" y="16054"/>
                  </a:cubicBezTo>
                  <a:cubicBezTo>
                    <a:pt x="12205" y="16054"/>
                    <a:pt x="12162" y="16066"/>
                    <a:pt x="12217" y="15852"/>
                  </a:cubicBezTo>
                  <a:cubicBezTo>
                    <a:pt x="12271" y="15638"/>
                    <a:pt x="12369" y="15694"/>
                    <a:pt x="12385" y="15694"/>
                  </a:cubicBezTo>
                  <a:cubicBezTo>
                    <a:pt x="12400" y="15694"/>
                    <a:pt x="12526" y="15604"/>
                    <a:pt x="12580" y="15649"/>
                  </a:cubicBezTo>
                  <a:cubicBezTo>
                    <a:pt x="12635" y="15694"/>
                    <a:pt x="12670" y="15627"/>
                    <a:pt x="12729" y="15717"/>
                  </a:cubicBezTo>
                  <a:cubicBezTo>
                    <a:pt x="12788" y="15807"/>
                    <a:pt x="12870" y="15773"/>
                    <a:pt x="12890" y="15852"/>
                  </a:cubicBezTo>
                  <a:cubicBezTo>
                    <a:pt x="12909" y="15931"/>
                    <a:pt x="12987" y="15998"/>
                    <a:pt x="12976" y="16133"/>
                  </a:cubicBezTo>
                  <a:cubicBezTo>
                    <a:pt x="12964" y="16268"/>
                    <a:pt x="13019" y="16189"/>
                    <a:pt x="13038" y="16482"/>
                  </a:cubicBezTo>
                  <a:cubicBezTo>
                    <a:pt x="13058" y="16775"/>
                    <a:pt x="13105" y="16797"/>
                    <a:pt x="13117" y="16932"/>
                  </a:cubicBezTo>
                  <a:cubicBezTo>
                    <a:pt x="13128" y="17067"/>
                    <a:pt x="13191" y="17315"/>
                    <a:pt x="13183" y="17393"/>
                  </a:cubicBezTo>
                  <a:cubicBezTo>
                    <a:pt x="13175" y="17472"/>
                    <a:pt x="13167" y="17595"/>
                    <a:pt x="13234" y="17607"/>
                  </a:cubicBezTo>
                  <a:cubicBezTo>
                    <a:pt x="13300" y="17618"/>
                    <a:pt x="13347" y="17765"/>
                    <a:pt x="13363" y="17742"/>
                  </a:cubicBezTo>
                  <a:cubicBezTo>
                    <a:pt x="13379" y="17719"/>
                    <a:pt x="13457" y="17798"/>
                    <a:pt x="13496" y="17911"/>
                  </a:cubicBezTo>
                  <a:cubicBezTo>
                    <a:pt x="13535" y="18023"/>
                    <a:pt x="13594" y="17967"/>
                    <a:pt x="13590" y="18091"/>
                  </a:cubicBezTo>
                  <a:cubicBezTo>
                    <a:pt x="13586" y="18215"/>
                    <a:pt x="13621" y="18316"/>
                    <a:pt x="13618" y="18417"/>
                  </a:cubicBezTo>
                  <a:cubicBezTo>
                    <a:pt x="13614" y="18518"/>
                    <a:pt x="13692" y="18586"/>
                    <a:pt x="13747" y="18563"/>
                  </a:cubicBezTo>
                  <a:cubicBezTo>
                    <a:pt x="13801" y="18541"/>
                    <a:pt x="13841" y="18620"/>
                    <a:pt x="13864" y="18485"/>
                  </a:cubicBezTo>
                  <a:cubicBezTo>
                    <a:pt x="13888" y="18350"/>
                    <a:pt x="13966" y="18406"/>
                    <a:pt x="13993" y="18350"/>
                  </a:cubicBezTo>
                  <a:cubicBezTo>
                    <a:pt x="14020" y="18293"/>
                    <a:pt x="14103" y="18226"/>
                    <a:pt x="14099" y="18428"/>
                  </a:cubicBezTo>
                  <a:cubicBezTo>
                    <a:pt x="14095" y="18631"/>
                    <a:pt x="14142" y="18676"/>
                    <a:pt x="14103" y="18743"/>
                  </a:cubicBezTo>
                  <a:cubicBezTo>
                    <a:pt x="14064" y="18811"/>
                    <a:pt x="14044" y="19103"/>
                    <a:pt x="14032" y="19227"/>
                  </a:cubicBezTo>
                  <a:cubicBezTo>
                    <a:pt x="14020" y="19351"/>
                    <a:pt x="13962" y="19384"/>
                    <a:pt x="13954" y="19519"/>
                  </a:cubicBezTo>
                  <a:cubicBezTo>
                    <a:pt x="13946" y="19654"/>
                    <a:pt x="13891" y="19666"/>
                    <a:pt x="13891" y="19767"/>
                  </a:cubicBezTo>
                  <a:cubicBezTo>
                    <a:pt x="13891" y="19868"/>
                    <a:pt x="13813" y="19846"/>
                    <a:pt x="13774" y="19767"/>
                  </a:cubicBezTo>
                  <a:cubicBezTo>
                    <a:pt x="13735" y="19688"/>
                    <a:pt x="13696" y="19913"/>
                    <a:pt x="13665" y="19913"/>
                  </a:cubicBezTo>
                  <a:cubicBezTo>
                    <a:pt x="13633" y="19913"/>
                    <a:pt x="13637" y="20104"/>
                    <a:pt x="13645" y="20183"/>
                  </a:cubicBezTo>
                  <a:cubicBezTo>
                    <a:pt x="13653" y="20262"/>
                    <a:pt x="13633" y="20363"/>
                    <a:pt x="13653" y="20498"/>
                  </a:cubicBezTo>
                  <a:cubicBezTo>
                    <a:pt x="13663" y="20571"/>
                    <a:pt x="13657" y="20709"/>
                    <a:pt x="13662" y="20862"/>
                  </a:cubicBezTo>
                  <a:cubicBezTo>
                    <a:pt x="13710" y="20763"/>
                    <a:pt x="13753" y="20689"/>
                    <a:pt x="13772" y="20689"/>
                  </a:cubicBezTo>
                  <a:cubicBezTo>
                    <a:pt x="13821" y="20689"/>
                    <a:pt x="13870" y="20932"/>
                    <a:pt x="13925" y="20937"/>
                  </a:cubicBezTo>
                  <a:cubicBezTo>
                    <a:pt x="13980" y="20943"/>
                    <a:pt x="14228" y="20464"/>
                    <a:pt x="14230" y="20386"/>
                  </a:cubicBezTo>
                  <a:cubicBezTo>
                    <a:pt x="14232" y="20307"/>
                    <a:pt x="14377" y="19908"/>
                    <a:pt x="14445" y="19699"/>
                  </a:cubicBezTo>
                  <a:cubicBezTo>
                    <a:pt x="14514" y="19491"/>
                    <a:pt x="14604" y="19188"/>
                    <a:pt x="14639" y="18951"/>
                  </a:cubicBezTo>
                  <a:cubicBezTo>
                    <a:pt x="14660" y="18806"/>
                    <a:pt x="14756" y="18524"/>
                    <a:pt x="14780" y="18412"/>
                  </a:cubicBezTo>
                  <a:cubicBezTo>
                    <a:pt x="14803" y="18299"/>
                    <a:pt x="14819" y="18288"/>
                    <a:pt x="14862" y="18023"/>
                  </a:cubicBezTo>
                  <a:cubicBezTo>
                    <a:pt x="14905" y="17759"/>
                    <a:pt x="14905" y="17067"/>
                    <a:pt x="14919" y="17022"/>
                  </a:cubicBezTo>
                  <a:cubicBezTo>
                    <a:pt x="14932" y="16977"/>
                    <a:pt x="14925" y="16859"/>
                    <a:pt x="14944" y="16786"/>
                  </a:cubicBezTo>
                  <a:cubicBezTo>
                    <a:pt x="14964" y="16713"/>
                    <a:pt x="14954" y="16611"/>
                    <a:pt x="14993" y="16516"/>
                  </a:cubicBezTo>
                  <a:cubicBezTo>
                    <a:pt x="15032" y="16420"/>
                    <a:pt x="15024" y="16336"/>
                    <a:pt x="15015" y="16262"/>
                  </a:cubicBezTo>
                  <a:cubicBezTo>
                    <a:pt x="15005" y="16189"/>
                    <a:pt x="15017" y="16026"/>
                    <a:pt x="15007" y="15976"/>
                  </a:cubicBezTo>
                  <a:cubicBezTo>
                    <a:pt x="14997" y="15925"/>
                    <a:pt x="14999" y="15903"/>
                    <a:pt x="15022" y="15863"/>
                  </a:cubicBezTo>
                  <a:cubicBezTo>
                    <a:pt x="15046" y="15824"/>
                    <a:pt x="15007" y="15722"/>
                    <a:pt x="14974" y="15678"/>
                  </a:cubicBezTo>
                  <a:cubicBezTo>
                    <a:pt x="14940" y="15633"/>
                    <a:pt x="14897" y="15593"/>
                    <a:pt x="14893" y="15486"/>
                  </a:cubicBezTo>
                  <a:cubicBezTo>
                    <a:pt x="14889" y="15379"/>
                    <a:pt x="14833" y="15250"/>
                    <a:pt x="14790" y="15261"/>
                  </a:cubicBezTo>
                  <a:cubicBezTo>
                    <a:pt x="14746" y="15273"/>
                    <a:pt x="14666" y="15194"/>
                    <a:pt x="14676" y="15273"/>
                  </a:cubicBezTo>
                  <a:cubicBezTo>
                    <a:pt x="14686" y="15351"/>
                    <a:pt x="14672" y="15419"/>
                    <a:pt x="14651" y="15402"/>
                  </a:cubicBezTo>
                  <a:cubicBezTo>
                    <a:pt x="14629" y="15385"/>
                    <a:pt x="14619" y="15436"/>
                    <a:pt x="14594" y="15548"/>
                  </a:cubicBezTo>
                  <a:cubicBezTo>
                    <a:pt x="14568" y="15661"/>
                    <a:pt x="14478" y="15672"/>
                    <a:pt x="14519" y="15565"/>
                  </a:cubicBezTo>
                  <a:cubicBezTo>
                    <a:pt x="14561" y="15458"/>
                    <a:pt x="14506" y="15452"/>
                    <a:pt x="14514" y="15340"/>
                  </a:cubicBezTo>
                  <a:cubicBezTo>
                    <a:pt x="14522" y="15228"/>
                    <a:pt x="14555" y="15115"/>
                    <a:pt x="14510" y="15188"/>
                  </a:cubicBezTo>
                  <a:cubicBezTo>
                    <a:pt x="14465" y="15261"/>
                    <a:pt x="14465" y="15436"/>
                    <a:pt x="14428" y="15458"/>
                  </a:cubicBezTo>
                  <a:cubicBezTo>
                    <a:pt x="14390" y="15481"/>
                    <a:pt x="14402" y="15155"/>
                    <a:pt x="14412" y="15070"/>
                  </a:cubicBezTo>
                  <a:cubicBezTo>
                    <a:pt x="14422" y="14986"/>
                    <a:pt x="14343" y="15076"/>
                    <a:pt x="14261" y="15059"/>
                  </a:cubicBezTo>
                  <a:cubicBezTo>
                    <a:pt x="14179" y="15042"/>
                    <a:pt x="14201" y="14879"/>
                    <a:pt x="14267" y="14778"/>
                  </a:cubicBezTo>
                  <a:cubicBezTo>
                    <a:pt x="14334" y="14676"/>
                    <a:pt x="14322" y="14581"/>
                    <a:pt x="14355" y="14541"/>
                  </a:cubicBezTo>
                  <a:cubicBezTo>
                    <a:pt x="14388" y="14502"/>
                    <a:pt x="14475" y="14339"/>
                    <a:pt x="14525" y="14254"/>
                  </a:cubicBezTo>
                  <a:cubicBezTo>
                    <a:pt x="14576" y="14170"/>
                    <a:pt x="14586" y="14075"/>
                    <a:pt x="14598" y="13979"/>
                  </a:cubicBezTo>
                  <a:cubicBezTo>
                    <a:pt x="14610" y="13883"/>
                    <a:pt x="14703" y="13765"/>
                    <a:pt x="14788" y="13568"/>
                  </a:cubicBezTo>
                  <a:cubicBezTo>
                    <a:pt x="14872" y="13371"/>
                    <a:pt x="14913" y="13259"/>
                    <a:pt x="14932" y="13140"/>
                  </a:cubicBezTo>
                  <a:cubicBezTo>
                    <a:pt x="14952" y="13022"/>
                    <a:pt x="15077" y="12876"/>
                    <a:pt x="15079" y="12786"/>
                  </a:cubicBezTo>
                  <a:cubicBezTo>
                    <a:pt x="15081" y="12696"/>
                    <a:pt x="15228" y="12471"/>
                    <a:pt x="15328" y="12415"/>
                  </a:cubicBezTo>
                  <a:cubicBezTo>
                    <a:pt x="15427" y="12359"/>
                    <a:pt x="15586" y="12432"/>
                    <a:pt x="15615" y="12516"/>
                  </a:cubicBezTo>
                  <a:cubicBezTo>
                    <a:pt x="15645" y="12600"/>
                    <a:pt x="15666" y="12567"/>
                    <a:pt x="15684" y="12511"/>
                  </a:cubicBezTo>
                  <a:cubicBezTo>
                    <a:pt x="15701" y="12454"/>
                    <a:pt x="15740" y="12482"/>
                    <a:pt x="15807" y="12505"/>
                  </a:cubicBezTo>
                  <a:cubicBezTo>
                    <a:pt x="15874" y="12527"/>
                    <a:pt x="15889" y="12415"/>
                    <a:pt x="15934" y="12454"/>
                  </a:cubicBezTo>
                  <a:cubicBezTo>
                    <a:pt x="15979" y="12494"/>
                    <a:pt x="16016" y="12516"/>
                    <a:pt x="16044" y="12364"/>
                  </a:cubicBezTo>
                  <a:cubicBezTo>
                    <a:pt x="16071" y="12212"/>
                    <a:pt x="16200" y="12241"/>
                    <a:pt x="16230" y="12303"/>
                  </a:cubicBezTo>
                  <a:cubicBezTo>
                    <a:pt x="16259" y="12365"/>
                    <a:pt x="16283" y="12449"/>
                    <a:pt x="16330" y="12359"/>
                  </a:cubicBezTo>
                  <a:cubicBezTo>
                    <a:pt x="16376" y="12269"/>
                    <a:pt x="16376" y="12477"/>
                    <a:pt x="16421" y="12494"/>
                  </a:cubicBezTo>
                  <a:cubicBezTo>
                    <a:pt x="16466" y="12511"/>
                    <a:pt x="16437" y="12623"/>
                    <a:pt x="16398" y="12612"/>
                  </a:cubicBezTo>
                  <a:cubicBezTo>
                    <a:pt x="16359" y="12600"/>
                    <a:pt x="16310" y="12668"/>
                    <a:pt x="16355" y="12742"/>
                  </a:cubicBezTo>
                  <a:cubicBezTo>
                    <a:pt x="16400" y="12814"/>
                    <a:pt x="16453" y="12674"/>
                    <a:pt x="16488" y="12685"/>
                  </a:cubicBezTo>
                  <a:cubicBezTo>
                    <a:pt x="16523" y="12696"/>
                    <a:pt x="16578" y="12708"/>
                    <a:pt x="16627" y="12618"/>
                  </a:cubicBezTo>
                  <a:cubicBezTo>
                    <a:pt x="16676" y="12527"/>
                    <a:pt x="16689" y="12691"/>
                    <a:pt x="16721" y="12612"/>
                  </a:cubicBezTo>
                  <a:cubicBezTo>
                    <a:pt x="16752" y="12533"/>
                    <a:pt x="16823" y="12511"/>
                    <a:pt x="16858" y="12516"/>
                  </a:cubicBezTo>
                  <a:cubicBezTo>
                    <a:pt x="16893" y="12522"/>
                    <a:pt x="16864" y="12398"/>
                    <a:pt x="16805" y="12398"/>
                  </a:cubicBezTo>
                  <a:cubicBezTo>
                    <a:pt x="16746" y="12398"/>
                    <a:pt x="16748" y="12308"/>
                    <a:pt x="16795" y="12077"/>
                  </a:cubicBezTo>
                  <a:cubicBezTo>
                    <a:pt x="16842" y="11847"/>
                    <a:pt x="16932" y="11723"/>
                    <a:pt x="16989" y="11583"/>
                  </a:cubicBezTo>
                  <a:cubicBezTo>
                    <a:pt x="17046" y="11442"/>
                    <a:pt x="17087" y="11510"/>
                    <a:pt x="17087" y="11419"/>
                  </a:cubicBezTo>
                  <a:cubicBezTo>
                    <a:pt x="17087" y="11329"/>
                    <a:pt x="17114" y="11076"/>
                    <a:pt x="17157" y="11071"/>
                  </a:cubicBezTo>
                  <a:cubicBezTo>
                    <a:pt x="17200" y="11065"/>
                    <a:pt x="17308" y="11121"/>
                    <a:pt x="17374" y="11014"/>
                  </a:cubicBezTo>
                  <a:cubicBezTo>
                    <a:pt x="17441" y="10908"/>
                    <a:pt x="17435" y="11093"/>
                    <a:pt x="17462" y="11121"/>
                  </a:cubicBezTo>
                  <a:cubicBezTo>
                    <a:pt x="17490" y="11149"/>
                    <a:pt x="17527" y="10958"/>
                    <a:pt x="17558" y="11014"/>
                  </a:cubicBezTo>
                  <a:cubicBezTo>
                    <a:pt x="17590" y="11071"/>
                    <a:pt x="17511" y="11206"/>
                    <a:pt x="17494" y="11369"/>
                  </a:cubicBezTo>
                  <a:cubicBezTo>
                    <a:pt x="17476" y="11532"/>
                    <a:pt x="17535" y="11470"/>
                    <a:pt x="17568" y="11515"/>
                  </a:cubicBezTo>
                  <a:cubicBezTo>
                    <a:pt x="17601" y="11560"/>
                    <a:pt x="17525" y="11628"/>
                    <a:pt x="17533" y="11672"/>
                  </a:cubicBezTo>
                  <a:cubicBezTo>
                    <a:pt x="17541" y="11718"/>
                    <a:pt x="17607" y="11718"/>
                    <a:pt x="17693" y="11470"/>
                  </a:cubicBezTo>
                  <a:cubicBezTo>
                    <a:pt x="17779" y="11223"/>
                    <a:pt x="17858" y="11155"/>
                    <a:pt x="17912" y="11172"/>
                  </a:cubicBezTo>
                  <a:cubicBezTo>
                    <a:pt x="17967" y="11189"/>
                    <a:pt x="17936" y="11031"/>
                    <a:pt x="17940" y="10801"/>
                  </a:cubicBezTo>
                  <a:cubicBezTo>
                    <a:pt x="17944" y="10570"/>
                    <a:pt x="18112" y="10503"/>
                    <a:pt x="18167" y="10570"/>
                  </a:cubicBezTo>
                  <a:cubicBezTo>
                    <a:pt x="18222" y="10638"/>
                    <a:pt x="18218" y="10700"/>
                    <a:pt x="18165" y="10660"/>
                  </a:cubicBezTo>
                  <a:cubicBezTo>
                    <a:pt x="18112" y="10621"/>
                    <a:pt x="18063" y="10756"/>
                    <a:pt x="18065" y="10947"/>
                  </a:cubicBezTo>
                  <a:cubicBezTo>
                    <a:pt x="18067" y="11138"/>
                    <a:pt x="18018" y="11200"/>
                    <a:pt x="18044" y="11274"/>
                  </a:cubicBezTo>
                  <a:cubicBezTo>
                    <a:pt x="18069" y="11346"/>
                    <a:pt x="18006" y="11363"/>
                    <a:pt x="18004" y="11442"/>
                  </a:cubicBezTo>
                  <a:cubicBezTo>
                    <a:pt x="18002" y="11521"/>
                    <a:pt x="18004" y="11583"/>
                    <a:pt x="17965" y="11617"/>
                  </a:cubicBezTo>
                  <a:cubicBezTo>
                    <a:pt x="17926" y="11650"/>
                    <a:pt x="17795" y="11689"/>
                    <a:pt x="17791" y="11836"/>
                  </a:cubicBezTo>
                  <a:cubicBezTo>
                    <a:pt x="17787" y="11982"/>
                    <a:pt x="17717" y="11999"/>
                    <a:pt x="17683" y="12179"/>
                  </a:cubicBezTo>
                  <a:cubicBezTo>
                    <a:pt x="17650" y="12359"/>
                    <a:pt x="17523" y="12466"/>
                    <a:pt x="17439" y="12826"/>
                  </a:cubicBezTo>
                  <a:cubicBezTo>
                    <a:pt x="17355" y="13186"/>
                    <a:pt x="17222" y="13186"/>
                    <a:pt x="17222" y="13253"/>
                  </a:cubicBezTo>
                  <a:cubicBezTo>
                    <a:pt x="17222" y="13321"/>
                    <a:pt x="17130" y="13315"/>
                    <a:pt x="17098" y="13326"/>
                  </a:cubicBezTo>
                  <a:cubicBezTo>
                    <a:pt x="17067" y="13338"/>
                    <a:pt x="17128" y="13557"/>
                    <a:pt x="17054" y="13787"/>
                  </a:cubicBezTo>
                  <a:cubicBezTo>
                    <a:pt x="16979" y="14018"/>
                    <a:pt x="16930" y="14339"/>
                    <a:pt x="16932" y="14659"/>
                  </a:cubicBezTo>
                  <a:cubicBezTo>
                    <a:pt x="16934" y="14980"/>
                    <a:pt x="16971" y="15903"/>
                    <a:pt x="17005" y="16066"/>
                  </a:cubicBezTo>
                  <a:cubicBezTo>
                    <a:pt x="17038" y="16229"/>
                    <a:pt x="17018" y="16628"/>
                    <a:pt x="17046" y="16713"/>
                  </a:cubicBezTo>
                  <a:cubicBezTo>
                    <a:pt x="17073" y="16797"/>
                    <a:pt x="17063" y="16937"/>
                    <a:pt x="17081" y="16988"/>
                  </a:cubicBezTo>
                  <a:cubicBezTo>
                    <a:pt x="17098" y="17039"/>
                    <a:pt x="17171" y="16763"/>
                    <a:pt x="17220" y="16645"/>
                  </a:cubicBezTo>
                  <a:cubicBezTo>
                    <a:pt x="17269" y="16527"/>
                    <a:pt x="17253" y="16488"/>
                    <a:pt x="17286" y="16426"/>
                  </a:cubicBezTo>
                  <a:cubicBezTo>
                    <a:pt x="17320" y="16364"/>
                    <a:pt x="17306" y="16105"/>
                    <a:pt x="17316" y="16038"/>
                  </a:cubicBezTo>
                  <a:cubicBezTo>
                    <a:pt x="17325" y="15970"/>
                    <a:pt x="17386" y="15936"/>
                    <a:pt x="17406" y="15863"/>
                  </a:cubicBezTo>
                  <a:cubicBezTo>
                    <a:pt x="17425" y="15790"/>
                    <a:pt x="17476" y="15835"/>
                    <a:pt x="17504" y="15807"/>
                  </a:cubicBezTo>
                  <a:cubicBezTo>
                    <a:pt x="17531" y="15779"/>
                    <a:pt x="17502" y="15593"/>
                    <a:pt x="17492" y="15486"/>
                  </a:cubicBezTo>
                  <a:cubicBezTo>
                    <a:pt x="17482" y="15379"/>
                    <a:pt x="17572" y="15233"/>
                    <a:pt x="17619" y="15138"/>
                  </a:cubicBezTo>
                  <a:cubicBezTo>
                    <a:pt x="17666" y="15042"/>
                    <a:pt x="17725" y="15199"/>
                    <a:pt x="17777" y="15059"/>
                  </a:cubicBezTo>
                  <a:cubicBezTo>
                    <a:pt x="17830" y="14918"/>
                    <a:pt x="17774" y="14755"/>
                    <a:pt x="17754" y="14682"/>
                  </a:cubicBezTo>
                  <a:cubicBezTo>
                    <a:pt x="17734" y="14609"/>
                    <a:pt x="17807" y="14254"/>
                    <a:pt x="17848" y="14221"/>
                  </a:cubicBezTo>
                  <a:cubicBezTo>
                    <a:pt x="17889" y="14187"/>
                    <a:pt x="17910" y="14305"/>
                    <a:pt x="17950" y="14204"/>
                  </a:cubicBezTo>
                  <a:cubicBezTo>
                    <a:pt x="17989" y="14103"/>
                    <a:pt x="17914" y="13939"/>
                    <a:pt x="17887" y="13951"/>
                  </a:cubicBezTo>
                  <a:cubicBezTo>
                    <a:pt x="17860" y="13962"/>
                    <a:pt x="17850" y="13664"/>
                    <a:pt x="17914" y="13523"/>
                  </a:cubicBezTo>
                  <a:cubicBezTo>
                    <a:pt x="17979" y="13383"/>
                    <a:pt x="17954" y="13354"/>
                    <a:pt x="17910" y="13321"/>
                  </a:cubicBezTo>
                  <a:cubicBezTo>
                    <a:pt x="17868" y="13287"/>
                    <a:pt x="17860" y="13332"/>
                    <a:pt x="17826" y="13338"/>
                  </a:cubicBezTo>
                  <a:cubicBezTo>
                    <a:pt x="17793" y="13343"/>
                    <a:pt x="17760" y="13140"/>
                    <a:pt x="17811" y="12944"/>
                  </a:cubicBezTo>
                  <a:cubicBezTo>
                    <a:pt x="17862" y="12747"/>
                    <a:pt x="17910" y="12769"/>
                    <a:pt x="17922" y="12607"/>
                  </a:cubicBezTo>
                  <a:cubicBezTo>
                    <a:pt x="17934" y="12443"/>
                    <a:pt x="18004" y="12212"/>
                    <a:pt x="18022" y="12128"/>
                  </a:cubicBezTo>
                  <a:cubicBezTo>
                    <a:pt x="18040" y="12044"/>
                    <a:pt x="18110" y="12128"/>
                    <a:pt x="18137" y="12111"/>
                  </a:cubicBezTo>
                  <a:cubicBezTo>
                    <a:pt x="18165" y="12094"/>
                    <a:pt x="18155" y="12263"/>
                    <a:pt x="18188" y="12179"/>
                  </a:cubicBezTo>
                  <a:cubicBezTo>
                    <a:pt x="18222" y="12094"/>
                    <a:pt x="18276" y="11813"/>
                    <a:pt x="18321" y="11813"/>
                  </a:cubicBezTo>
                  <a:cubicBezTo>
                    <a:pt x="18366" y="11813"/>
                    <a:pt x="18337" y="12021"/>
                    <a:pt x="18349" y="12145"/>
                  </a:cubicBezTo>
                  <a:cubicBezTo>
                    <a:pt x="18361" y="12269"/>
                    <a:pt x="18386" y="12111"/>
                    <a:pt x="18472" y="11943"/>
                  </a:cubicBezTo>
                  <a:cubicBezTo>
                    <a:pt x="18558" y="11774"/>
                    <a:pt x="18746" y="11791"/>
                    <a:pt x="18803" y="11869"/>
                  </a:cubicBezTo>
                  <a:cubicBezTo>
                    <a:pt x="18859" y="11948"/>
                    <a:pt x="18869" y="12134"/>
                    <a:pt x="18901" y="12111"/>
                  </a:cubicBezTo>
                  <a:cubicBezTo>
                    <a:pt x="18948" y="12077"/>
                    <a:pt x="18908" y="11926"/>
                    <a:pt x="18955" y="11886"/>
                  </a:cubicBezTo>
                  <a:cubicBezTo>
                    <a:pt x="19002" y="11847"/>
                    <a:pt x="19085" y="11706"/>
                    <a:pt x="19147" y="11577"/>
                  </a:cubicBezTo>
                  <a:cubicBezTo>
                    <a:pt x="19210" y="11448"/>
                    <a:pt x="19192" y="11543"/>
                    <a:pt x="19225" y="11425"/>
                  </a:cubicBezTo>
                  <a:cubicBezTo>
                    <a:pt x="19259" y="11307"/>
                    <a:pt x="19292" y="11358"/>
                    <a:pt x="19302" y="11279"/>
                  </a:cubicBezTo>
                  <a:cubicBezTo>
                    <a:pt x="19311" y="11200"/>
                    <a:pt x="19401" y="11071"/>
                    <a:pt x="19525" y="10992"/>
                  </a:cubicBezTo>
                  <a:cubicBezTo>
                    <a:pt x="19648" y="10913"/>
                    <a:pt x="19808" y="10677"/>
                    <a:pt x="19801" y="10604"/>
                  </a:cubicBezTo>
                  <a:cubicBezTo>
                    <a:pt x="19793" y="10531"/>
                    <a:pt x="19848" y="10497"/>
                    <a:pt x="19853" y="10570"/>
                  </a:cubicBezTo>
                  <a:cubicBezTo>
                    <a:pt x="19859" y="10643"/>
                    <a:pt x="19906" y="10615"/>
                    <a:pt x="19971" y="10654"/>
                  </a:cubicBezTo>
                  <a:cubicBezTo>
                    <a:pt x="20035" y="10694"/>
                    <a:pt x="20065" y="10767"/>
                    <a:pt x="20116" y="10621"/>
                  </a:cubicBezTo>
                  <a:cubicBezTo>
                    <a:pt x="20167" y="10474"/>
                    <a:pt x="20110" y="10424"/>
                    <a:pt x="20112" y="10311"/>
                  </a:cubicBezTo>
                  <a:cubicBezTo>
                    <a:pt x="20114" y="10199"/>
                    <a:pt x="20024" y="10081"/>
                    <a:pt x="20035" y="9963"/>
                  </a:cubicBezTo>
                  <a:cubicBezTo>
                    <a:pt x="20047" y="9844"/>
                    <a:pt x="19969" y="9529"/>
                    <a:pt x="19945" y="9591"/>
                  </a:cubicBezTo>
                  <a:cubicBezTo>
                    <a:pt x="19922" y="9653"/>
                    <a:pt x="19867" y="9541"/>
                    <a:pt x="19867" y="9451"/>
                  </a:cubicBezTo>
                  <a:cubicBezTo>
                    <a:pt x="19867" y="9361"/>
                    <a:pt x="19863" y="9254"/>
                    <a:pt x="19826" y="9321"/>
                  </a:cubicBezTo>
                  <a:cubicBezTo>
                    <a:pt x="19789" y="9389"/>
                    <a:pt x="19726" y="9355"/>
                    <a:pt x="19715" y="9254"/>
                  </a:cubicBezTo>
                  <a:cubicBezTo>
                    <a:pt x="19703" y="9153"/>
                    <a:pt x="19787" y="9079"/>
                    <a:pt x="19846" y="9147"/>
                  </a:cubicBezTo>
                  <a:cubicBezTo>
                    <a:pt x="19904" y="9215"/>
                    <a:pt x="19887" y="9282"/>
                    <a:pt x="19916" y="9333"/>
                  </a:cubicBezTo>
                  <a:cubicBezTo>
                    <a:pt x="19945" y="9383"/>
                    <a:pt x="20026" y="9361"/>
                    <a:pt x="20067" y="9305"/>
                  </a:cubicBezTo>
                  <a:cubicBezTo>
                    <a:pt x="20108" y="9248"/>
                    <a:pt x="20223" y="9141"/>
                    <a:pt x="20243" y="9046"/>
                  </a:cubicBezTo>
                  <a:cubicBezTo>
                    <a:pt x="20262" y="8950"/>
                    <a:pt x="20241" y="8905"/>
                    <a:pt x="20280" y="8849"/>
                  </a:cubicBezTo>
                  <a:cubicBezTo>
                    <a:pt x="20319" y="8793"/>
                    <a:pt x="20290" y="8674"/>
                    <a:pt x="20257" y="8624"/>
                  </a:cubicBezTo>
                  <a:cubicBezTo>
                    <a:pt x="20223" y="8573"/>
                    <a:pt x="20231" y="8438"/>
                    <a:pt x="20266" y="8438"/>
                  </a:cubicBezTo>
                  <a:cubicBezTo>
                    <a:pt x="20302" y="8438"/>
                    <a:pt x="20292" y="8320"/>
                    <a:pt x="20315" y="8314"/>
                  </a:cubicBezTo>
                  <a:cubicBezTo>
                    <a:pt x="20339" y="8309"/>
                    <a:pt x="20343" y="8365"/>
                    <a:pt x="20386" y="8303"/>
                  </a:cubicBezTo>
                  <a:cubicBezTo>
                    <a:pt x="20429" y="8241"/>
                    <a:pt x="20388" y="8399"/>
                    <a:pt x="20368" y="8506"/>
                  </a:cubicBezTo>
                  <a:cubicBezTo>
                    <a:pt x="20349" y="8612"/>
                    <a:pt x="20409" y="8702"/>
                    <a:pt x="20415" y="8765"/>
                  </a:cubicBezTo>
                  <a:cubicBezTo>
                    <a:pt x="20421" y="8827"/>
                    <a:pt x="20505" y="8849"/>
                    <a:pt x="20552" y="8776"/>
                  </a:cubicBezTo>
                  <a:cubicBezTo>
                    <a:pt x="20599" y="8703"/>
                    <a:pt x="20750" y="8865"/>
                    <a:pt x="20759" y="8972"/>
                  </a:cubicBezTo>
                  <a:cubicBezTo>
                    <a:pt x="20769" y="9079"/>
                    <a:pt x="20791" y="9209"/>
                    <a:pt x="20853" y="9299"/>
                  </a:cubicBezTo>
                  <a:cubicBezTo>
                    <a:pt x="20916" y="9389"/>
                    <a:pt x="20973" y="9350"/>
                    <a:pt x="20984" y="9434"/>
                  </a:cubicBezTo>
                  <a:cubicBezTo>
                    <a:pt x="20996" y="9518"/>
                    <a:pt x="21020" y="9563"/>
                    <a:pt x="21055" y="9541"/>
                  </a:cubicBezTo>
                  <a:cubicBezTo>
                    <a:pt x="21090" y="9518"/>
                    <a:pt x="21110" y="9630"/>
                    <a:pt x="21135" y="9563"/>
                  </a:cubicBezTo>
                  <a:cubicBezTo>
                    <a:pt x="21161" y="9496"/>
                    <a:pt x="21174" y="9603"/>
                    <a:pt x="21208" y="9518"/>
                  </a:cubicBezTo>
                  <a:cubicBezTo>
                    <a:pt x="21241" y="9434"/>
                    <a:pt x="21135" y="9378"/>
                    <a:pt x="21149" y="9310"/>
                  </a:cubicBezTo>
                  <a:cubicBezTo>
                    <a:pt x="21163" y="9242"/>
                    <a:pt x="21184" y="9361"/>
                    <a:pt x="21213" y="9355"/>
                  </a:cubicBezTo>
                  <a:cubicBezTo>
                    <a:pt x="21243" y="9350"/>
                    <a:pt x="21206" y="9186"/>
                    <a:pt x="21227" y="9169"/>
                  </a:cubicBezTo>
                  <a:cubicBezTo>
                    <a:pt x="21249" y="9153"/>
                    <a:pt x="21231" y="8815"/>
                    <a:pt x="21208" y="8793"/>
                  </a:cubicBezTo>
                  <a:cubicBezTo>
                    <a:pt x="21184" y="8770"/>
                    <a:pt x="21204" y="8652"/>
                    <a:pt x="21249" y="8747"/>
                  </a:cubicBezTo>
                  <a:cubicBezTo>
                    <a:pt x="21294" y="8843"/>
                    <a:pt x="21364" y="8838"/>
                    <a:pt x="21397" y="8838"/>
                  </a:cubicBezTo>
                  <a:cubicBezTo>
                    <a:pt x="21431" y="8838"/>
                    <a:pt x="21399" y="8747"/>
                    <a:pt x="21366" y="8731"/>
                  </a:cubicBezTo>
                  <a:cubicBezTo>
                    <a:pt x="21333" y="8714"/>
                    <a:pt x="21372" y="8635"/>
                    <a:pt x="21395" y="8697"/>
                  </a:cubicBezTo>
                  <a:cubicBezTo>
                    <a:pt x="21419" y="8759"/>
                    <a:pt x="21464" y="8787"/>
                    <a:pt x="21468" y="8719"/>
                  </a:cubicBezTo>
                  <a:cubicBezTo>
                    <a:pt x="21472" y="8652"/>
                    <a:pt x="21495" y="8506"/>
                    <a:pt x="21536" y="8511"/>
                  </a:cubicBezTo>
                  <a:cubicBezTo>
                    <a:pt x="21577" y="8517"/>
                    <a:pt x="21591" y="8449"/>
                    <a:pt x="21552" y="8410"/>
                  </a:cubicBezTo>
                  <a:close/>
                  <a:moveTo>
                    <a:pt x="21552" y="8410"/>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82" name="Google Shape;1182;p80"/>
            <p:cNvSpPr/>
            <p:nvPr/>
          </p:nvSpPr>
          <p:spPr>
            <a:xfrm>
              <a:off x="10465987" y="2248734"/>
              <a:ext cx="92716" cy="106503"/>
            </a:xfrm>
            <a:custGeom>
              <a:rect b="b" l="l" r="r" t="t"/>
              <a:pathLst>
                <a:path extrusionOk="0" h="20702" w="20336">
                  <a:moveTo>
                    <a:pt x="16255" y="12539"/>
                  </a:moveTo>
                  <a:cubicBezTo>
                    <a:pt x="13376" y="15199"/>
                    <a:pt x="7615" y="15825"/>
                    <a:pt x="7615" y="18016"/>
                  </a:cubicBezTo>
                  <a:cubicBezTo>
                    <a:pt x="7615" y="20207"/>
                    <a:pt x="642" y="21304"/>
                    <a:pt x="35" y="20364"/>
                  </a:cubicBezTo>
                  <a:cubicBezTo>
                    <a:pt x="-494" y="19541"/>
                    <a:pt x="5189" y="19268"/>
                    <a:pt x="6555" y="16136"/>
                  </a:cubicBezTo>
                  <a:cubicBezTo>
                    <a:pt x="7918" y="13007"/>
                    <a:pt x="13094" y="11395"/>
                    <a:pt x="15650" y="7215"/>
                  </a:cubicBezTo>
                  <a:cubicBezTo>
                    <a:pt x="17469" y="4243"/>
                    <a:pt x="18984" y="-296"/>
                    <a:pt x="20046" y="15"/>
                  </a:cubicBezTo>
                  <a:cubicBezTo>
                    <a:pt x="21106" y="329"/>
                    <a:pt x="19136" y="9874"/>
                    <a:pt x="16255" y="12539"/>
                  </a:cubicBezTo>
                  <a:close/>
                  <a:moveTo>
                    <a:pt x="16255" y="12539"/>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83" name="Google Shape;1183;p80"/>
            <p:cNvSpPr/>
            <p:nvPr/>
          </p:nvSpPr>
          <p:spPr>
            <a:xfrm>
              <a:off x="9156533" y="1396708"/>
              <a:ext cx="2559385" cy="1088996"/>
            </a:xfrm>
            <a:custGeom>
              <a:rect b="b" l="l" r="r" t="t"/>
              <a:pathLst>
                <a:path extrusionOk="0" h="21444" w="21567">
                  <a:moveTo>
                    <a:pt x="4515" y="6402"/>
                  </a:moveTo>
                  <a:cubicBezTo>
                    <a:pt x="4519" y="6508"/>
                    <a:pt x="4495" y="6583"/>
                    <a:pt x="4421" y="6583"/>
                  </a:cubicBezTo>
                  <a:cubicBezTo>
                    <a:pt x="4347" y="6583"/>
                    <a:pt x="4456" y="6710"/>
                    <a:pt x="4464" y="6827"/>
                  </a:cubicBezTo>
                  <a:cubicBezTo>
                    <a:pt x="4472" y="6944"/>
                    <a:pt x="4390" y="6859"/>
                    <a:pt x="4386" y="7040"/>
                  </a:cubicBezTo>
                  <a:cubicBezTo>
                    <a:pt x="4382" y="7221"/>
                    <a:pt x="4241" y="7040"/>
                    <a:pt x="4222" y="7274"/>
                  </a:cubicBezTo>
                  <a:cubicBezTo>
                    <a:pt x="4202" y="7508"/>
                    <a:pt x="4292" y="7476"/>
                    <a:pt x="4354" y="7487"/>
                  </a:cubicBezTo>
                  <a:cubicBezTo>
                    <a:pt x="4417" y="7497"/>
                    <a:pt x="4331" y="7657"/>
                    <a:pt x="4378" y="7752"/>
                  </a:cubicBezTo>
                  <a:cubicBezTo>
                    <a:pt x="4425" y="7848"/>
                    <a:pt x="4460" y="7816"/>
                    <a:pt x="4429" y="7636"/>
                  </a:cubicBezTo>
                  <a:cubicBezTo>
                    <a:pt x="4398" y="7455"/>
                    <a:pt x="4593" y="7699"/>
                    <a:pt x="4535" y="7838"/>
                  </a:cubicBezTo>
                  <a:cubicBezTo>
                    <a:pt x="4476" y="7976"/>
                    <a:pt x="4628" y="8082"/>
                    <a:pt x="4703" y="8093"/>
                  </a:cubicBezTo>
                  <a:cubicBezTo>
                    <a:pt x="4777" y="8104"/>
                    <a:pt x="5041" y="8260"/>
                    <a:pt x="5047" y="8093"/>
                  </a:cubicBezTo>
                  <a:cubicBezTo>
                    <a:pt x="5051" y="7986"/>
                    <a:pt x="4950" y="7891"/>
                    <a:pt x="4867" y="7657"/>
                  </a:cubicBezTo>
                  <a:cubicBezTo>
                    <a:pt x="4785" y="7423"/>
                    <a:pt x="4726" y="7040"/>
                    <a:pt x="4820" y="6880"/>
                  </a:cubicBezTo>
                  <a:cubicBezTo>
                    <a:pt x="4914" y="6721"/>
                    <a:pt x="4832" y="6646"/>
                    <a:pt x="4926" y="6466"/>
                  </a:cubicBezTo>
                  <a:cubicBezTo>
                    <a:pt x="5020" y="6285"/>
                    <a:pt x="4965" y="6115"/>
                    <a:pt x="5043" y="6093"/>
                  </a:cubicBezTo>
                  <a:cubicBezTo>
                    <a:pt x="5122" y="6072"/>
                    <a:pt x="5036" y="5881"/>
                    <a:pt x="5114" y="5849"/>
                  </a:cubicBezTo>
                  <a:cubicBezTo>
                    <a:pt x="5192" y="5817"/>
                    <a:pt x="5208" y="5583"/>
                    <a:pt x="5196" y="5498"/>
                  </a:cubicBezTo>
                  <a:cubicBezTo>
                    <a:pt x="5184" y="5413"/>
                    <a:pt x="5278" y="5509"/>
                    <a:pt x="5321" y="5381"/>
                  </a:cubicBezTo>
                  <a:cubicBezTo>
                    <a:pt x="5364" y="5253"/>
                    <a:pt x="5466" y="5339"/>
                    <a:pt x="5497" y="5158"/>
                  </a:cubicBezTo>
                  <a:cubicBezTo>
                    <a:pt x="5529" y="4977"/>
                    <a:pt x="5979" y="4562"/>
                    <a:pt x="6233" y="4402"/>
                  </a:cubicBezTo>
                  <a:cubicBezTo>
                    <a:pt x="6488" y="4243"/>
                    <a:pt x="6664" y="3956"/>
                    <a:pt x="6574" y="3764"/>
                  </a:cubicBezTo>
                  <a:cubicBezTo>
                    <a:pt x="6484" y="3573"/>
                    <a:pt x="6229" y="3839"/>
                    <a:pt x="6167" y="3977"/>
                  </a:cubicBezTo>
                  <a:cubicBezTo>
                    <a:pt x="6104" y="4115"/>
                    <a:pt x="6014" y="4019"/>
                    <a:pt x="5952" y="4115"/>
                  </a:cubicBezTo>
                  <a:cubicBezTo>
                    <a:pt x="5889" y="4211"/>
                    <a:pt x="5756" y="4296"/>
                    <a:pt x="5689" y="4179"/>
                  </a:cubicBezTo>
                  <a:cubicBezTo>
                    <a:pt x="5623" y="4062"/>
                    <a:pt x="5544" y="4317"/>
                    <a:pt x="5494" y="4307"/>
                  </a:cubicBezTo>
                  <a:cubicBezTo>
                    <a:pt x="5443" y="4296"/>
                    <a:pt x="5384" y="4445"/>
                    <a:pt x="5329" y="4434"/>
                  </a:cubicBezTo>
                  <a:cubicBezTo>
                    <a:pt x="5274" y="4424"/>
                    <a:pt x="5165" y="4551"/>
                    <a:pt x="5157" y="4636"/>
                  </a:cubicBezTo>
                  <a:cubicBezTo>
                    <a:pt x="5149" y="4721"/>
                    <a:pt x="5055" y="4700"/>
                    <a:pt x="5055" y="4807"/>
                  </a:cubicBezTo>
                  <a:cubicBezTo>
                    <a:pt x="5055" y="4913"/>
                    <a:pt x="4981" y="5009"/>
                    <a:pt x="4942" y="4913"/>
                  </a:cubicBezTo>
                  <a:cubicBezTo>
                    <a:pt x="4903" y="4817"/>
                    <a:pt x="4856" y="5019"/>
                    <a:pt x="4910" y="5158"/>
                  </a:cubicBezTo>
                  <a:cubicBezTo>
                    <a:pt x="4965" y="5296"/>
                    <a:pt x="4809" y="5306"/>
                    <a:pt x="4836" y="5392"/>
                  </a:cubicBezTo>
                  <a:cubicBezTo>
                    <a:pt x="4863" y="5477"/>
                    <a:pt x="4777" y="5530"/>
                    <a:pt x="4797" y="5625"/>
                  </a:cubicBezTo>
                  <a:cubicBezTo>
                    <a:pt x="4816" y="5721"/>
                    <a:pt x="4742" y="5753"/>
                    <a:pt x="4683" y="5785"/>
                  </a:cubicBezTo>
                  <a:cubicBezTo>
                    <a:pt x="4625" y="5817"/>
                    <a:pt x="4593" y="6030"/>
                    <a:pt x="4668" y="6040"/>
                  </a:cubicBezTo>
                  <a:cubicBezTo>
                    <a:pt x="4742" y="6051"/>
                    <a:pt x="4625" y="6083"/>
                    <a:pt x="4632" y="6242"/>
                  </a:cubicBezTo>
                  <a:cubicBezTo>
                    <a:pt x="4640" y="6402"/>
                    <a:pt x="4511" y="6295"/>
                    <a:pt x="4515" y="6402"/>
                  </a:cubicBezTo>
                  <a:close/>
                  <a:moveTo>
                    <a:pt x="5098" y="500"/>
                  </a:moveTo>
                  <a:cubicBezTo>
                    <a:pt x="5110" y="276"/>
                    <a:pt x="4973" y="457"/>
                    <a:pt x="4871" y="340"/>
                  </a:cubicBezTo>
                  <a:cubicBezTo>
                    <a:pt x="4769" y="223"/>
                    <a:pt x="4709" y="232"/>
                    <a:pt x="4777" y="393"/>
                  </a:cubicBezTo>
                  <a:cubicBezTo>
                    <a:pt x="4809" y="468"/>
                    <a:pt x="4603" y="526"/>
                    <a:pt x="4636" y="616"/>
                  </a:cubicBezTo>
                  <a:cubicBezTo>
                    <a:pt x="4711" y="818"/>
                    <a:pt x="5086" y="723"/>
                    <a:pt x="5098" y="500"/>
                  </a:cubicBezTo>
                  <a:close/>
                  <a:moveTo>
                    <a:pt x="5721" y="669"/>
                  </a:moveTo>
                  <a:cubicBezTo>
                    <a:pt x="5748" y="574"/>
                    <a:pt x="5670" y="574"/>
                    <a:pt x="5662" y="478"/>
                  </a:cubicBezTo>
                  <a:cubicBezTo>
                    <a:pt x="5654" y="382"/>
                    <a:pt x="5435" y="361"/>
                    <a:pt x="5447" y="468"/>
                  </a:cubicBezTo>
                  <a:cubicBezTo>
                    <a:pt x="5458" y="574"/>
                    <a:pt x="5295" y="690"/>
                    <a:pt x="5345" y="797"/>
                  </a:cubicBezTo>
                  <a:cubicBezTo>
                    <a:pt x="5439" y="999"/>
                    <a:pt x="5693" y="765"/>
                    <a:pt x="5721" y="669"/>
                  </a:cubicBezTo>
                  <a:close/>
                  <a:moveTo>
                    <a:pt x="5051" y="872"/>
                  </a:moveTo>
                  <a:cubicBezTo>
                    <a:pt x="5063" y="957"/>
                    <a:pt x="5032" y="967"/>
                    <a:pt x="4953" y="967"/>
                  </a:cubicBezTo>
                  <a:cubicBezTo>
                    <a:pt x="4875" y="967"/>
                    <a:pt x="4834" y="1087"/>
                    <a:pt x="4875" y="1180"/>
                  </a:cubicBezTo>
                  <a:cubicBezTo>
                    <a:pt x="4922" y="1286"/>
                    <a:pt x="5129" y="1244"/>
                    <a:pt x="5165" y="1116"/>
                  </a:cubicBezTo>
                  <a:cubicBezTo>
                    <a:pt x="5200" y="988"/>
                    <a:pt x="5290" y="1095"/>
                    <a:pt x="5306" y="967"/>
                  </a:cubicBezTo>
                  <a:cubicBezTo>
                    <a:pt x="5321" y="840"/>
                    <a:pt x="5040" y="787"/>
                    <a:pt x="5051" y="872"/>
                  </a:cubicBezTo>
                  <a:close/>
                  <a:moveTo>
                    <a:pt x="4546" y="1010"/>
                  </a:moveTo>
                  <a:cubicBezTo>
                    <a:pt x="4546" y="840"/>
                    <a:pt x="4343" y="1027"/>
                    <a:pt x="4382" y="1063"/>
                  </a:cubicBezTo>
                  <a:cubicBezTo>
                    <a:pt x="4417" y="1095"/>
                    <a:pt x="4546" y="1180"/>
                    <a:pt x="4546" y="1010"/>
                  </a:cubicBezTo>
                  <a:close/>
                  <a:moveTo>
                    <a:pt x="5032" y="297"/>
                  </a:moveTo>
                  <a:cubicBezTo>
                    <a:pt x="5126" y="297"/>
                    <a:pt x="5098" y="138"/>
                    <a:pt x="5161" y="159"/>
                  </a:cubicBezTo>
                  <a:cubicBezTo>
                    <a:pt x="5223" y="180"/>
                    <a:pt x="5306" y="170"/>
                    <a:pt x="5274" y="63"/>
                  </a:cubicBezTo>
                  <a:cubicBezTo>
                    <a:pt x="5243" y="-43"/>
                    <a:pt x="5016" y="-1"/>
                    <a:pt x="5040" y="85"/>
                  </a:cubicBezTo>
                  <a:cubicBezTo>
                    <a:pt x="5063" y="170"/>
                    <a:pt x="4856" y="138"/>
                    <a:pt x="4859" y="170"/>
                  </a:cubicBezTo>
                  <a:cubicBezTo>
                    <a:pt x="4867" y="234"/>
                    <a:pt x="4938" y="297"/>
                    <a:pt x="5032" y="297"/>
                  </a:cubicBezTo>
                  <a:close/>
                  <a:moveTo>
                    <a:pt x="12159" y="5551"/>
                  </a:moveTo>
                  <a:cubicBezTo>
                    <a:pt x="12144" y="5636"/>
                    <a:pt x="12058" y="5642"/>
                    <a:pt x="12081" y="5721"/>
                  </a:cubicBezTo>
                  <a:cubicBezTo>
                    <a:pt x="12120" y="5860"/>
                    <a:pt x="12316" y="5785"/>
                    <a:pt x="12320" y="5615"/>
                  </a:cubicBezTo>
                  <a:cubicBezTo>
                    <a:pt x="12324" y="5445"/>
                    <a:pt x="12175" y="5466"/>
                    <a:pt x="12159" y="5551"/>
                  </a:cubicBezTo>
                  <a:close/>
                  <a:moveTo>
                    <a:pt x="3826" y="9252"/>
                  </a:moveTo>
                  <a:cubicBezTo>
                    <a:pt x="3932" y="9518"/>
                    <a:pt x="4022" y="9135"/>
                    <a:pt x="4073" y="9114"/>
                  </a:cubicBezTo>
                  <a:cubicBezTo>
                    <a:pt x="4124" y="9093"/>
                    <a:pt x="4041" y="8944"/>
                    <a:pt x="3955" y="8880"/>
                  </a:cubicBezTo>
                  <a:cubicBezTo>
                    <a:pt x="3869" y="8816"/>
                    <a:pt x="3746" y="9051"/>
                    <a:pt x="3826" y="9252"/>
                  </a:cubicBezTo>
                  <a:close/>
                  <a:moveTo>
                    <a:pt x="3994" y="659"/>
                  </a:moveTo>
                  <a:cubicBezTo>
                    <a:pt x="4049" y="765"/>
                    <a:pt x="3842" y="733"/>
                    <a:pt x="3814" y="840"/>
                  </a:cubicBezTo>
                  <a:cubicBezTo>
                    <a:pt x="3787" y="946"/>
                    <a:pt x="3666" y="907"/>
                    <a:pt x="3689" y="1031"/>
                  </a:cubicBezTo>
                  <a:cubicBezTo>
                    <a:pt x="3713" y="1159"/>
                    <a:pt x="3908" y="1170"/>
                    <a:pt x="3908" y="1063"/>
                  </a:cubicBezTo>
                  <a:cubicBezTo>
                    <a:pt x="3908" y="957"/>
                    <a:pt x="4010" y="1052"/>
                    <a:pt x="4014" y="957"/>
                  </a:cubicBezTo>
                  <a:cubicBezTo>
                    <a:pt x="4018" y="861"/>
                    <a:pt x="4061" y="755"/>
                    <a:pt x="4171" y="733"/>
                  </a:cubicBezTo>
                  <a:cubicBezTo>
                    <a:pt x="4280" y="712"/>
                    <a:pt x="4280" y="606"/>
                    <a:pt x="4178" y="478"/>
                  </a:cubicBezTo>
                  <a:cubicBezTo>
                    <a:pt x="4077" y="350"/>
                    <a:pt x="3940" y="553"/>
                    <a:pt x="3994" y="659"/>
                  </a:cubicBezTo>
                  <a:close/>
                  <a:moveTo>
                    <a:pt x="16304" y="18728"/>
                  </a:moveTo>
                  <a:cubicBezTo>
                    <a:pt x="16261" y="18419"/>
                    <a:pt x="16367" y="18122"/>
                    <a:pt x="16289" y="17962"/>
                  </a:cubicBezTo>
                  <a:cubicBezTo>
                    <a:pt x="16210" y="17803"/>
                    <a:pt x="16242" y="17473"/>
                    <a:pt x="16203" y="17537"/>
                  </a:cubicBezTo>
                  <a:cubicBezTo>
                    <a:pt x="16163" y="17601"/>
                    <a:pt x="16203" y="17888"/>
                    <a:pt x="16140" y="17909"/>
                  </a:cubicBezTo>
                  <a:cubicBezTo>
                    <a:pt x="16077" y="17930"/>
                    <a:pt x="16136" y="18090"/>
                    <a:pt x="16112" y="18303"/>
                  </a:cubicBezTo>
                  <a:cubicBezTo>
                    <a:pt x="16089" y="18515"/>
                    <a:pt x="16124" y="18824"/>
                    <a:pt x="16156" y="19015"/>
                  </a:cubicBezTo>
                  <a:cubicBezTo>
                    <a:pt x="16187" y="19206"/>
                    <a:pt x="16112" y="20227"/>
                    <a:pt x="16144" y="20398"/>
                  </a:cubicBezTo>
                  <a:cubicBezTo>
                    <a:pt x="16175" y="20568"/>
                    <a:pt x="16093" y="21321"/>
                    <a:pt x="16120" y="21408"/>
                  </a:cubicBezTo>
                  <a:cubicBezTo>
                    <a:pt x="16167" y="21557"/>
                    <a:pt x="16136" y="21206"/>
                    <a:pt x="16206" y="21174"/>
                  </a:cubicBezTo>
                  <a:cubicBezTo>
                    <a:pt x="16277" y="21142"/>
                    <a:pt x="16277" y="21387"/>
                    <a:pt x="16320" y="21440"/>
                  </a:cubicBezTo>
                  <a:cubicBezTo>
                    <a:pt x="16363" y="21493"/>
                    <a:pt x="16336" y="21100"/>
                    <a:pt x="16297" y="21121"/>
                  </a:cubicBezTo>
                  <a:cubicBezTo>
                    <a:pt x="16257" y="21142"/>
                    <a:pt x="16226" y="20866"/>
                    <a:pt x="16206" y="20695"/>
                  </a:cubicBezTo>
                  <a:cubicBezTo>
                    <a:pt x="16187" y="20525"/>
                    <a:pt x="16246" y="20323"/>
                    <a:pt x="16246" y="20110"/>
                  </a:cubicBezTo>
                  <a:cubicBezTo>
                    <a:pt x="16246" y="19898"/>
                    <a:pt x="16343" y="19908"/>
                    <a:pt x="16402" y="20068"/>
                  </a:cubicBezTo>
                  <a:cubicBezTo>
                    <a:pt x="16461" y="20227"/>
                    <a:pt x="16469" y="20121"/>
                    <a:pt x="16445" y="20004"/>
                  </a:cubicBezTo>
                  <a:cubicBezTo>
                    <a:pt x="16422" y="19887"/>
                    <a:pt x="16347" y="19036"/>
                    <a:pt x="16304" y="18728"/>
                  </a:cubicBezTo>
                  <a:close/>
                  <a:moveTo>
                    <a:pt x="3626" y="755"/>
                  </a:moveTo>
                  <a:cubicBezTo>
                    <a:pt x="3717" y="531"/>
                    <a:pt x="3834" y="744"/>
                    <a:pt x="3850" y="638"/>
                  </a:cubicBezTo>
                  <a:cubicBezTo>
                    <a:pt x="3865" y="531"/>
                    <a:pt x="3681" y="500"/>
                    <a:pt x="3615" y="595"/>
                  </a:cubicBezTo>
                  <a:cubicBezTo>
                    <a:pt x="3548" y="691"/>
                    <a:pt x="3392" y="614"/>
                    <a:pt x="3411" y="733"/>
                  </a:cubicBezTo>
                  <a:cubicBezTo>
                    <a:pt x="3423" y="808"/>
                    <a:pt x="3537" y="978"/>
                    <a:pt x="3626" y="755"/>
                  </a:cubicBezTo>
                  <a:close/>
                  <a:moveTo>
                    <a:pt x="16704" y="5072"/>
                  </a:moveTo>
                  <a:cubicBezTo>
                    <a:pt x="16798" y="5094"/>
                    <a:pt x="16844" y="5339"/>
                    <a:pt x="17024" y="5370"/>
                  </a:cubicBezTo>
                  <a:cubicBezTo>
                    <a:pt x="17205" y="5402"/>
                    <a:pt x="17338" y="5306"/>
                    <a:pt x="17341" y="5200"/>
                  </a:cubicBezTo>
                  <a:cubicBezTo>
                    <a:pt x="17346" y="5094"/>
                    <a:pt x="17177" y="4934"/>
                    <a:pt x="17126" y="5019"/>
                  </a:cubicBezTo>
                  <a:cubicBezTo>
                    <a:pt x="17075" y="5104"/>
                    <a:pt x="17036" y="4881"/>
                    <a:pt x="16974" y="4934"/>
                  </a:cubicBezTo>
                  <a:cubicBezTo>
                    <a:pt x="16911" y="4987"/>
                    <a:pt x="16825" y="4977"/>
                    <a:pt x="16794" y="4828"/>
                  </a:cubicBezTo>
                  <a:cubicBezTo>
                    <a:pt x="16762" y="4679"/>
                    <a:pt x="16657" y="5062"/>
                    <a:pt x="16704" y="5072"/>
                  </a:cubicBezTo>
                  <a:close/>
                  <a:moveTo>
                    <a:pt x="16022" y="5742"/>
                  </a:moveTo>
                  <a:cubicBezTo>
                    <a:pt x="16022" y="5583"/>
                    <a:pt x="15809" y="5801"/>
                    <a:pt x="15897" y="5881"/>
                  </a:cubicBezTo>
                  <a:cubicBezTo>
                    <a:pt x="15944" y="5923"/>
                    <a:pt x="16022" y="5902"/>
                    <a:pt x="16022" y="5742"/>
                  </a:cubicBezTo>
                  <a:close/>
                  <a:moveTo>
                    <a:pt x="16336" y="6444"/>
                  </a:moveTo>
                  <a:cubicBezTo>
                    <a:pt x="16406" y="6402"/>
                    <a:pt x="16285" y="6051"/>
                    <a:pt x="16163" y="5998"/>
                  </a:cubicBezTo>
                  <a:cubicBezTo>
                    <a:pt x="16042" y="5945"/>
                    <a:pt x="15929" y="6216"/>
                    <a:pt x="15944" y="6274"/>
                  </a:cubicBezTo>
                  <a:cubicBezTo>
                    <a:pt x="15979" y="6413"/>
                    <a:pt x="16265" y="6487"/>
                    <a:pt x="16336" y="6444"/>
                  </a:cubicBezTo>
                  <a:close/>
                  <a:moveTo>
                    <a:pt x="15518" y="5083"/>
                  </a:moveTo>
                  <a:cubicBezTo>
                    <a:pt x="15572" y="5158"/>
                    <a:pt x="15592" y="5232"/>
                    <a:pt x="15623" y="5317"/>
                  </a:cubicBezTo>
                  <a:cubicBezTo>
                    <a:pt x="15655" y="5402"/>
                    <a:pt x="15772" y="5275"/>
                    <a:pt x="15819" y="5232"/>
                  </a:cubicBezTo>
                  <a:cubicBezTo>
                    <a:pt x="15866" y="5189"/>
                    <a:pt x="15870" y="5423"/>
                    <a:pt x="15944" y="5296"/>
                  </a:cubicBezTo>
                  <a:cubicBezTo>
                    <a:pt x="16019" y="5168"/>
                    <a:pt x="16093" y="5232"/>
                    <a:pt x="16179" y="5232"/>
                  </a:cubicBezTo>
                  <a:cubicBezTo>
                    <a:pt x="16265" y="5232"/>
                    <a:pt x="16163" y="4945"/>
                    <a:pt x="16167" y="4817"/>
                  </a:cubicBezTo>
                  <a:cubicBezTo>
                    <a:pt x="16171" y="4689"/>
                    <a:pt x="16269" y="4775"/>
                    <a:pt x="16238" y="4881"/>
                  </a:cubicBezTo>
                  <a:cubicBezTo>
                    <a:pt x="16206" y="4987"/>
                    <a:pt x="16285" y="5232"/>
                    <a:pt x="16410" y="5211"/>
                  </a:cubicBezTo>
                  <a:cubicBezTo>
                    <a:pt x="16535" y="5189"/>
                    <a:pt x="16441" y="4977"/>
                    <a:pt x="16504" y="4902"/>
                  </a:cubicBezTo>
                  <a:cubicBezTo>
                    <a:pt x="16567" y="4828"/>
                    <a:pt x="16559" y="4743"/>
                    <a:pt x="16469" y="4594"/>
                  </a:cubicBezTo>
                  <a:cubicBezTo>
                    <a:pt x="16379" y="4445"/>
                    <a:pt x="16261" y="4541"/>
                    <a:pt x="16183" y="4445"/>
                  </a:cubicBezTo>
                  <a:cubicBezTo>
                    <a:pt x="16099" y="4343"/>
                    <a:pt x="15999" y="4339"/>
                    <a:pt x="15995" y="4573"/>
                  </a:cubicBezTo>
                  <a:cubicBezTo>
                    <a:pt x="15991" y="4807"/>
                    <a:pt x="15827" y="4317"/>
                    <a:pt x="15741" y="4243"/>
                  </a:cubicBezTo>
                  <a:cubicBezTo>
                    <a:pt x="15655" y="4169"/>
                    <a:pt x="15388" y="4907"/>
                    <a:pt x="15518" y="5083"/>
                  </a:cubicBezTo>
                  <a:close/>
                  <a:moveTo>
                    <a:pt x="10468" y="2892"/>
                  </a:moveTo>
                  <a:cubicBezTo>
                    <a:pt x="10523" y="2977"/>
                    <a:pt x="10699" y="2786"/>
                    <a:pt x="10817" y="2797"/>
                  </a:cubicBezTo>
                  <a:cubicBezTo>
                    <a:pt x="10934" y="2807"/>
                    <a:pt x="11263" y="2552"/>
                    <a:pt x="11275" y="2382"/>
                  </a:cubicBezTo>
                  <a:cubicBezTo>
                    <a:pt x="11286" y="2212"/>
                    <a:pt x="11153" y="2222"/>
                    <a:pt x="11103" y="2073"/>
                  </a:cubicBezTo>
                  <a:cubicBezTo>
                    <a:pt x="11052" y="1924"/>
                    <a:pt x="10938" y="2052"/>
                    <a:pt x="10911" y="2180"/>
                  </a:cubicBezTo>
                  <a:cubicBezTo>
                    <a:pt x="10883" y="2307"/>
                    <a:pt x="10852" y="2190"/>
                    <a:pt x="10926" y="1988"/>
                  </a:cubicBezTo>
                  <a:cubicBezTo>
                    <a:pt x="11001" y="1786"/>
                    <a:pt x="10852" y="1627"/>
                    <a:pt x="10848" y="1754"/>
                  </a:cubicBezTo>
                  <a:cubicBezTo>
                    <a:pt x="10844" y="1882"/>
                    <a:pt x="10707" y="1776"/>
                    <a:pt x="10707" y="1893"/>
                  </a:cubicBezTo>
                  <a:cubicBezTo>
                    <a:pt x="10707" y="2009"/>
                    <a:pt x="10656" y="2063"/>
                    <a:pt x="10660" y="2180"/>
                  </a:cubicBezTo>
                  <a:cubicBezTo>
                    <a:pt x="10664" y="2297"/>
                    <a:pt x="10566" y="2116"/>
                    <a:pt x="10562" y="2382"/>
                  </a:cubicBezTo>
                  <a:cubicBezTo>
                    <a:pt x="10558" y="2648"/>
                    <a:pt x="10411" y="2803"/>
                    <a:pt x="10468" y="2892"/>
                  </a:cubicBezTo>
                  <a:close/>
                  <a:moveTo>
                    <a:pt x="21072" y="8050"/>
                  </a:moveTo>
                  <a:cubicBezTo>
                    <a:pt x="21150" y="8157"/>
                    <a:pt x="21197" y="7923"/>
                    <a:pt x="21259" y="8040"/>
                  </a:cubicBezTo>
                  <a:cubicBezTo>
                    <a:pt x="21322" y="8157"/>
                    <a:pt x="21475" y="7986"/>
                    <a:pt x="21537" y="7955"/>
                  </a:cubicBezTo>
                  <a:cubicBezTo>
                    <a:pt x="21600" y="7923"/>
                    <a:pt x="21569" y="7710"/>
                    <a:pt x="21393" y="7646"/>
                  </a:cubicBezTo>
                  <a:cubicBezTo>
                    <a:pt x="21217" y="7583"/>
                    <a:pt x="20987" y="7936"/>
                    <a:pt x="21072" y="8050"/>
                  </a:cubicBezTo>
                  <a:close/>
                  <a:moveTo>
                    <a:pt x="9552" y="340"/>
                  </a:moveTo>
                  <a:cubicBezTo>
                    <a:pt x="9568" y="180"/>
                    <a:pt x="9308" y="250"/>
                    <a:pt x="9376" y="404"/>
                  </a:cubicBezTo>
                  <a:cubicBezTo>
                    <a:pt x="9400" y="457"/>
                    <a:pt x="9537" y="500"/>
                    <a:pt x="9552" y="340"/>
                  </a:cubicBezTo>
                  <a:close/>
                  <a:moveTo>
                    <a:pt x="7905" y="6689"/>
                  </a:moveTo>
                  <a:cubicBezTo>
                    <a:pt x="7967" y="6774"/>
                    <a:pt x="8014" y="6742"/>
                    <a:pt x="8006" y="6572"/>
                  </a:cubicBezTo>
                  <a:cubicBezTo>
                    <a:pt x="7999" y="6402"/>
                    <a:pt x="7855" y="6622"/>
                    <a:pt x="7905" y="6689"/>
                  </a:cubicBezTo>
                  <a:close/>
                  <a:moveTo>
                    <a:pt x="9862" y="1393"/>
                  </a:moveTo>
                  <a:cubicBezTo>
                    <a:pt x="9862" y="1510"/>
                    <a:pt x="9736" y="1626"/>
                    <a:pt x="9772" y="1712"/>
                  </a:cubicBezTo>
                  <a:cubicBezTo>
                    <a:pt x="9803" y="1786"/>
                    <a:pt x="9830" y="1765"/>
                    <a:pt x="9870" y="1786"/>
                  </a:cubicBezTo>
                  <a:cubicBezTo>
                    <a:pt x="9909" y="1808"/>
                    <a:pt x="9928" y="2073"/>
                    <a:pt x="9999" y="2031"/>
                  </a:cubicBezTo>
                  <a:cubicBezTo>
                    <a:pt x="10069" y="1988"/>
                    <a:pt x="10261" y="2243"/>
                    <a:pt x="10374" y="2243"/>
                  </a:cubicBezTo>
                  <a:cubicBezTo>
                    <a:pt x="10488" y="2243"/>
                    <a:pt x="10500" y="1988"/>
                    <a:pt x="10464" y="1978"/>
                  </a:cubicBezTo>
                  <a:cubicBezTo>
                    <a:pt x="10429" y="1967"/>
                    <a:pt x="10461" y="1818"/>
                    <a:pt x="10523" y="1573"/>
                  </a:cubicBezTo>
                  <a:cubicBezTo>
                    <a:pt x="10586" y="1329"/>
                    <a:pt x="10327" y="1148"/>
                    <a:pt x="10327" y="1340"/>
                  </a:cubicBezTo>
                  <a:cubicBezTo>
                    <a:pt x="10327" y="1531"/>
                    <a:pt x="10253" y="1297"/>
                    <a:pt x="10230" y="1180"/>
                  </a:cubicBezTo>
                  <a:cubicBezTo>
                    <a:pt x="10206" y="1063"/>
                    <a:pt x="9862" y="1276"/>
                    <a:pt x="9862" y="1393"/>
                  </a:cubicBezTo>
                  <a:close/>
                  <a:moveTo>
                    <a:pt x="9654" y="1095"/>
                  </a:moveTo>
                  <a:cubicBezTo>
                    <a:pt x="9729" y="1180"/>
                    <a:pt x="9701" y="1233"/>
                    <a:pt x="9623" y="1233"/>
                  </a:cubicBezTo>
                  <a:cubicBezTo>
                    <a:pt x="9545" y="1233"/>
                    <a:pt x="9477" y="1305"/>
                    <a:pt x="9529" y="1361"/>
                  </a:cubicBezTo>
                  <a:cubicBezTo>
                    <a:pt x="9568" y="1404"/>
                    <a:pt x="9564" y="1520"/>
                    <a:pt x="9646" y="1573"/>
                  </a:cubicBezTo>
                  <a:cubicBezTo>
                    <a:pt x="9729" y="1627"/>
                    <a:pt x="9811" y="1446"/>
                    <a:pt x="9803" y="1318"/>
                  </a:cubicBezTo>
                  <a:cubicBezTo>
                    <a:pt x="9795" y="1191"/>
                    <a:pt x="10089" y="1074"/>
                    <a:pt x="10167" y="1020"/>
                  </a:cubicBezTo>
                  <a:cubicBezTo>
                    <a:pt x="10245" y="967"/>
                    <a:pt x="10116" y="744"/>
                    <a:pt x="10202" y="723"/>
                  </a:cubicBezTo>
                  <a:cubicBezTo>
                    <a:pt x="10288" y="702"/>
                    <a:pt x="10253" y="595"/>
                    <a:pt x="10147" y="553"/>
                  </a:cubicBezTo>
                  <a:cubicBezTo>
                    <a:pt x="10042" y="510"/>
                    <a:pt x="10085" y="265"/>
                    <a:pt x="10050" y="180"/>
                  </a:cubicBezTo>
                  <a:cubicBezTo>
                    <a:pt x="10014" y="95"/>
                    <a:pt x="9995" y="287"/>
                    <a:pt x="9858" y="361"/>
                  </a:cubicBezTo>
                  <a:cubicBezTo>
                    <a:pt x="9721" y="436"/>
                    <a:pt x="9654" y="531"/>
                    <a:pt x="9709" y="606"/>
                  </a:cubicBezTo>
                  <a:cubicBezTo>
                    <a:pt x="9764" y="680"/>
                    <a:pt x="9709" y="861"/>
                    <a:pt x="9650" y="850"/>
                  </a:cubicBezTo>
                  <a:cubicBezTo>
                    <a:pt x="9592" y="840"/>
                    <a:pt x="9580" y="1010"/>
                    <a:pt x="9654" y="1095"/>
                  </a:cubicBezTo>
                  <a:close/>
                  <a:moveTo>
                    <a:pt x="6762" y="6530"/>
                  </a:moveTo>
                  <a:cubicBezTo>
                    <a:pt x="6813" y="6551"/>
                    <a:pt x="6950" y="6476"/>
                    <a:pt x="6965" y="6402"/>
                  </a:cubicBezTo>
                  <a:cubicBezTo>
                    <a:pt x="6981" y="6327"/>
                    <a:pt x="6910" y="6242"/>
                    <a:pt x="6820" y="6242"/>
                  </a:cubicBezTo>
                  <a:cubicBezTo>
                    <a:pt x="6730" y="6242"/>
                    <a:pt x="6718" y="6511"/>
                    <a:pt x="6762" y="6530"/>
                  </a:cubicBezTo>
                  <a:close/>
                  <a:moveTo>
                    <a:pt x="6006" y="616"/>
                  </a:moveTo>
                  <a:cubicBezTo>
                    <a:pt x="6155" y="574"/>
                    <a:pt x="6151" y="350"/>
                    <a:pt x="6073" y="308"/>
                  </a:cubicBezTo>
                  <a:cubicBezTo>
                    <a:pt x="5995" y="265"/>
                    <a:pt x="5983" y="436"/>
                    <a:pt x="5944" y="425"/>
                  </a:cubicBezTo>
                  <a:cubicBezTo>
                    <a:pt x="5904" y="414"/>
                    <a:pt x="5757" y="492"/>
                    <a:pt x="5787" y="584"/>
                  </a:cubicBezTo>
                  <a:cubicBezTo>
                    <a:pt x="5822" y="691"/>
                    <a:pt x="5932" y="638"/>
                    <a:pt x="6006" y="616"/>
                  </a:cubicBezTo>
                  <a:close/>
                  <a:moveTo>
                    <a:pt x="343" y="16997"/>
                  </a:moveTo>
                  <a:cubicBezTo>
                    <a:pt x="325" y="17021"/>
                    <a:pt x="278" y="16973"/>
                    <a:pt x="263" y="16917"/>
                  </a:cubicBezTo>
                  <a:cubicBezTo>
                    <a:pt x="252" y="16872"/>
                    <a:pt x="215" y="16889"/>
                    <a:pt x="183" y="16898"/>
                  </a:cubicBezTo>
                  <a:cubicBezTo>
                    <a:pt x="190" y="16909"/>
                    <a:pt x="198" y="16925"/>
                    <a:pt x="204" y="16952"/>
                  </a:cubicBezTo>
                  <a:cubicBezTo>
                    <a:pt x="221" y="17037"/>
                    <a:pt x="133" y="17048"/>
                    <a:pt x="161" y="17149"/>
                  </a:cubicBezTo>
                  <a:cubicBezTo>
                    <a:pt x="188" y="17250"/>
                    <a:pt x="98" y="17255"/>
                    <a:pt x="98" y="17149"/>
                  </a:cubicBezTo>
                  <a:cubicBezTo>
                    <a:pt x="98" y="17042"/>
                    <a:pt x="4" y="17095"/>
                    <a:pt x="8" y="17164"/>
                  </a:cubicBezTo>
                  <a:cubicBezTo>
                    <a:pt x="9" y="17189"/>
                    <a:pt x="6" y="17220"/>
                    <a:pt x="0" y="17249"/>
                  </a:cubicBezTo>
                  <a:cubicBezTo>
                    <a:pt x="26" y="17274"/>
                    <a:pt x="55" y="17303"/>
                    <a:pt x="67" y="17316"/>
                  </a:cubicBezTo>
                  <a:cubicBezTo>
                    <a:pt x="85" y="17335"/>
                    <a:pt x="319" y="17402"/>
                    <a:pt x="411" y="17355"/>
                  </a:cubicBezTo>
                  <a:cubicBezTo>
                    <a:pt x="406" y="17309"/>
                    <a:pt x="416" y="17170"/>
                    <a:pt x="416" y="17117"/>
                  </a:cubicBezTo>
                  <a:cubicBezTo>
                    <a:pt x="416" y="17053"/>
                    <a:pt x="360" y="16973"/>
                    <a:pt x="343" y="16997"/>
                  </a:cubicBezTo>
                  <a:close/>
                  <a:moveTo>
                    <a:pt x="343" y="16997"/>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84" name="Google Shape;1184;p80"/>
            <p:cNvSpPr/>
            <p:nvPr/>
          </p:nvSpPr>
          <p:spPr>
            <a:xfrm>
              <a:off x="9284732" y="1556463"/>
              <a:ext cx="2560530" cy="1034413"/>
            </a:xfrm>
            <a:custGeom>
              <a:rect b="b" l="l" r="r" t="t"/>
              <a:pathLst>
                <a:path extrusionOk="0" h="21545" w="21575">
                  <a:moveTo>
                    <a:pt x="21552" y="8410"/>
                  </a:moveTo>
                  <a:cubicBezTo>
                    <a:pt x="21513" y="8371"/>
                    <a:pt x="21387" y="8140"/>
                    <a:pt x="21356" y="8011"/>
                  </a:cubicBezTo>
                  <a:cubicBezTo>
                    <a:pt x="21325" y="7881"/>
                    <a:pt x="21174" y="7819"/>
                    <a:pt x="21174" y="7887"/>
                  </a:cubicBezTo>
                  <a:cubicBezTo>
                    <a:pt x="21174" y="7954"/>
                    <a:pt x="21125" y="7870"/>
                    <a:pt x="21114" y="7797"/>
                  </a:cubicBezTo>
                  <a:cubicBezTo>
                    <a:pt x="21102" y="7724"/>
                    <a:pt x="20943" y="7713"/>
                    <a:pt x="20941" y="7791"/>
                  </a:cubicBezTo>
                  <a:cubicBezTo>
                    <a:pt x="20939" y="7870"/>
                    <a:pt x="20979" y="7875"/>
                    <a:pt x="21002" y="7966"/>
                  </a:cubicBezTo>
                  <a:cubicBezTo>
                    <a:pt x="21026" y="8056"/>
                    <a:pt x="20971" y="8106"/>
                    <a:pt x="20982" y="8207"/>
                  </a:cubicBezTo>
                  <a:cubicBezTo>
                    <a:pt x="20994" y="8309"/>
                    <a:pt x="20924" y="8157"/>
                    <a:pt x="20898" y="8101"/>
                  </a:cubicBezTo>
                  <a:cubicBezTo>
                    <a:pt x="20873" y="8045"/>
                    <a:pt x="20885" y="7825"/>
                    <a:pt x="20892" y="7713"/>
                  </a:cubicBezTo>
                  <a:cubicBezTo>
                    <a:pt x="20900" y="7600"/>
                    <a:pt x="20848" y="7622"/>
                    <a:pt x="20842" y="7510"/>
                  </a:cubicBezTo>
                  <a:cubicBezTo>
                    <a:pt x="20836" y="7397"/>
                    <a:pt x="20660" y="7167"/>
                    <a:pt x="20585" y="7077"/>
                  </a:cubicBezTo>
                  <a:cubicBezTo>
                    <a:pt x="20511" y="6987"/>
                    <a:pt x="20415" y="6908"/>
                    <a:pt x="20390" y="6796"/>
                  </a:cubicBezTo>
                  <a:cubicBezTo>
                    <a:pt x="20364" y="6683"/>
                    <a:pt x="20231" y="6672"/>
                    <a:pt x="20180" y="6520"/>
                  </a:cubicBezTo>
                  <a:cubicBezTo>
                    <a:pt x="20129" y="6368"/>
                    <a:pt x="19906" y="6098"/>
                    <a:pt x="19810" y="6081"/>
                  </a:cubicBezTo>
                  <a:cubicBezTo>
                    <a:pt x="19715" y="6064"/>
                    <a:pt x="19736" y="5913"/>
                    <a:pt x="19689" y="5935"/>
                  </a:cubicBezTo>
                  <a:cubicBezTo>
                    <a:pt x="19642" y="5957"/>
                    <a:pt x="19441" y="5929"/>
                    <a:pt x="19378" y="5901"/>
                  </a:cubicBezTo>
                  <a:cubicBezTo>
                    <a:pt x="19315" y="5873"/>
                    <a:pt x="19302" y="6008"/>
                    <a:pt x="19257" y="5957"/>
                  </a:cubicBezTo>
                  <a:cubicBezTo>
                    <a:pt x="19212" y="5907"/>
                    <a:pt x="18979" y="5665"/>
                    <a:pt x="18951" y="5755"/>
                  </a:cubicBezTo>
                  <a:cubicBezTo>
                    <a:pt x="18924" y="5845"/>
                    <a:pt x="18936" y="5975"/>
                    <a:pt x="18908" y="5997"/>
                  </a:cubicBezTo>
                  <a:cubicBezTo>
                    <a:pt x="18881" y="6019"/>
                    <a:pt x="18908" y="6132"/>
                    <a:pt x="18973" y="6301"/>
                  </a:cubicBezTo>
                  <a:cubicBezTo>
                    <a:pt x="19038" y="6469"/>
                    <a:pt x="18998" y="6599"/>
                    <a:pt x="18940" y="6672"/>
                  </a:cubicBezTo>
                  <a:cubicBezTo>
                    <a:pt x="18881" y="6745"/>
                    <a:pt x="18787" y="6604"/>
                    <a:pt x="18758" y="6475"/>
                  </a:cubicBezTo>
                  <a:cubicBezTo>
                    <a:pt x="18728" y="6346"/>
                    <a:pt x="18648" y="6402"/>
                    <a:pt x="18629" y="6233"/>
                  </a:cubicBezTo>
                  <a:cubicBezTo>
                    <a:pt x="18609" y="6064"/>
                    <a:pt x="18652" y="6036"/>
                    <a:pt x="18691" y="6132"/>
                  </a:cubicBezTo>
                  <a:cubicBezTo>
                    <a:pt x="18730" y="6227"/>
                    <a:pt x="18783" y="6149"/>
                    <a:pt x="18789" y="6025"/>
                  </a:cubicBezTo>
                  <a:cubicBezTo>
                    <a:pt x="18795" y="5901"/>
                    <a:pt x="18683" y="5817"/>
                    <a:pt x="18623" y="5828"/>
                  </a:cubicBezTo>
                  <a:cubicBezTo>
                    <a:pt x="18562" y="5839"/>
                    <a:pt x="18529" y="6081"/>
                    <a:pt x="18466" y="6183"/>
                  </a:cubicBezTo>
                  <a:cubicBezTo>
                    <a:pt x="18404" y="6284"/>
                    <a:pt x="18161" y="6143"/>
                    <a:pt x="18135" y="6076"/>
                  </a:cubicBezTo>
                  <a:cubicBezTo>
                    <a:pt x="18110" y="6008"/>
                    <a:pt x="17771" y="6076"/>
                    <a:pt x="17736" y="6143"/>
                  </a:cubicBezTo>
                  <a:cubicBezTo>
                    <a:pt x="17701" y="6211"/>
                    <a:pt x="17727" y="6475"/>
                    <a:pt x="17709" y="6498"/>
                  </a:cubicBezTo>
                  <a:cubicBezTo>
                    <a:pt x="17691" y="6520"/>
                    <a:pt x="17674" y="6194"/>
                    <a:pt x="17674" y="6132"/>
                  </a:cubicBezTo>
                  <a:cubicBezTo>
                    <a:pt x="17674" y="6070"/>
                    <a:pt x="17633" y="6025"/>
                    <a:pt x="17572" y="6025"/>
                  </a:cubicBezTo>
                  <a:cubicBezTo>
                    <a:pt x="17511" y="6025"/>
                    <a:pt x="17476" y="6019"/>
                    <a:pt x="17502" y="5946"/>
                  </a:cubicBezTo>
                  <a:cubicBezTo>
                    <a:pt x="17527" y="5873"/>
                    <a:pt x="17478" y="5800"/>
                    <a:pt x="17525" y="5705"/>
                  </a:cubicBezTo>
                  <a:cubicBezTo>
                    <a:pt x="17572" y="5609"/>
                    <a:pt x="17439" y="5310"/>
                    <a:pt x="17310" y="5165"/>
                  </a:cubicBezTo>
                  <a:cubicBezTo>
                    <a:pt x="17181" y="5018"/>
                    <a:pt x="16887" y="5102"/>
                    <a:pt x="16809" y="5170"/>
                  </a:cubicBezTo>
                  <a:cubicBezTo>
                    <a:pt x="16731" y="5237"/>
                    <a:pt x="16574" y="5215"/>
                    <a:pt x="16500" y="5221"/>
                  </a:cubicBezTo>
                  <a:cubicBezTo>
                    <a:pt x="16425" y="5226"/>
                    <a:pt x="16486" y="5136"/>
                    <a:pt x="16464" y="5035"/>
                  </a:cubicBezTo>
                  <a:cubicBezTo>
                    <a:pt x="16443" y="4934"/>
                    <a:pt x="16316" y="4810"/>
                    <a:pt x="16298" y="4894"/>
                  </a:cubicBezTo>
                  <a:cubicBezTo>
                    <a:pt x="16280" y="4979"/>
                    <a:pt x="16247" y="4894"/>
                    <a:pt x="16247" y="4832"/>
                  </a:cubicBezTo>
                  <a:cubicBezTo>
                    <a:pt x="16247" y="4771"/>
                    <a:pt x="16128" y="4647"/>
                    <a:pt x="16081" y="4675"/>
                  </a:cubicBezTo>
                  <a:cubicBezTo>
                    <a:pt x="16034" y="4703"/>
                    <a:pt x="16012" y="4551"/>
                    <a:pt x="16067" y="4551"/>
                  </a:cubicBezTo>
                  <a:cubicBezTo>
                    <a:pt x="16122" y="4551"/>
                    <a:pt x="16216" y="4585"/>
                    <a:pt x="16175" y="4405"/>
                  </a:cubicBezTo>
                  <a:cubicBezTo>
                    <a:pt x="16134" y="4225"/>
                    <a:pt x="15782" y="4169"/>
                    <a:pt x="15748" y="4202"/>
                  </a:cubicBezTo>
                  <a:cubicBezTo>
                    <a:pt x="15715" y="4236"/>
                    <a:pt x="15746" y="4365"/>
                    <a:pt x="15670" y="4574"/>
                  </a:cubicBezTo>
                  <a:cubicBezTo>
                    <a:pt x="15594" y="4782"/>
                    <a:pt x="15519" y="4641"/>
                    <a:pt x="15529" y="4540"/>
                  </a:cubicBezTo>
                  <a:cubicBezTo>
                    <a:pt x="15539" y="4439"/>
                    <a:pt x="15633" y="4456"/>
                    <a:pt x="15633" y="4354"/>
                  </a:cubicBezTo>
                  <a:cubicBezTo>
                    <a:pt x="15633" y="4253"/>
                    <a:pt x="15504" y="4309"/>
                    <a:pt x="15484" y="4225"/>
                  </a:cubicBezTo>
                  <a:cubicBezTo>
                    <a:pt x="15465" y="4141"/>
                    <a:pt x="15512" y="4084"/>
                    <a:pt x="15558" y="4124"/>
                  </a:cubicBezTo>
                  <a:cubicBezTo>
                    <a:pt x="15605" y="4163"/>
                    <a:pt x="15688" y="4186"/>
                    <a:pt x="15692" y="4124"/>
                  </a:cubicBezTo>
                  <a:cubicBezTo>
                    <a:pt x="15696" y="4062"/>
                    <a:pt x="15643" y="4051"/>
                    <a:pt x="15564" y="4011"/>
                  </a:cubicBezTo>
                  <a:cubicBezTo>
                    <a:pt x="15486" y="3972"/>
                    <a:pt x="15296" y="3842"/>
                    <a:pt x="15197" y="3871"/>
                  </a:cubicBezTo>
                  <a:cubicBezTo>
                    <a:pt x="15097" y="3899"/>
                    <a:pt x="15052" y="3764"/>
                    <a:pt x="14997" y="3752"/>
                  </a:cubicBezTo>
                  <a:cubicBezTo>
                    <a:pt x="14942" y="3741"/>
                    <a:pt x="14942" y="3837"/>
                    <a:pt x="14968" y="3927"/>
                  </a:cubicBezTo>
                  <a:cubicBezTo>
                    <a:pt x="14993" y="4017"/>
                    <a:pt x="14915" y="4073"/>
                    <a:pt x="14850" y="4045"/>
                  </a:cubicBezTo>
                  <a:cubicBezTo>
                    <a:pt x="14786" y="4017"/>
                    <a:pt x="14692" y="4146"/>
                    <a:pt x="14729" y="4281"/>
                  </a:cubicBezTo>
                  <a:cubicBezTo>
                    <a:pt x="14766" y="4416"/>
                    <a:pt x="14803" y="4242"/>
                    <a:pt x="14835" y="4287"/>
                  </a:cubicBezTo>
                  <a:cubicBezTo>
                    <a:pt x="14866" y="4332"/>
                    <a:pt x="14752" y="4427"/>
                    <a:pt x="14799" y="4489"/>
                  </a:cubicBezTo>
                  <a:cubicBezTo>
                    <a:pt x="14846" y="4551"/>
                    <a:pt x="14838" y="4681"/>
                    <a:pt x="14840" y="4748"/>
                  </a:cubicBezTo>
                  <a:cubicBezTo>
                    <a:pt x="14842" y="4815"/>
                    <a:pt x="14762" y="4849"/>
                    <a:pt x="14733" y="4748"/>
                  </a:cubicBezTo>
                  <a:cubicBezTo>
                    <a:pt x="14703" y="4647"/>
                    <a:pt x="14662" y="4737"/>
                    <a:pt x="14608" y="4726"/>
                  </a:cubicBezTo>
                  <a:cubicBezTo>
                    <a:pt x="14553" y="4714"/>
                    <a:pt x="14512" y="4787"/>
                    <a:pt x="14570" y="4810"/>
                  </a:cubicBezTo>
                  <a:cubicBezTo>
                    <a:pt x="14629" y="4832"/>
                    <a:pt x="14649" y="4939"/>
                    <a:pt x="14570" y="4962"/>
                  </a:cubicBezTo>
                  <a:cubicBezTo>
                    <a:pt x="14492" y="4984"/>
                    <a:pt x="14512" y="4754"/>
                    <a:pt x="14465" y="4782"/>
                  </a:cubicBezTo>
                  <a:cubicBezTo>
                    <a:pt x="14418" y="4810"/>
                    <a:pt x="14316" y="4675"/>
                    <a:pt x="14261" y="4681"/>
                  </a:cubicBezTo>
                  <a:cubicBezTo>
                    <a:pt x="14206" y="4686"/>
                    <a:pt x="14181" y="4810"/>
                    <a:pt x="14109" y="4827"/>
                  </a:cubicBezTo>
                  <a:cubicBezTo>
                    <a:pt x="14036" y="4844"/>
                    <a:pt x="13938" y="4720"/>
                    <a:pt x="13909" y="4608"/>
                  </a:cubicBezTo>
                  <a:cubicBezTo>
                    <a:pt x="13880" y="4495"/>
                    <a:pt x="13870" y="4461"/>
                    <a:pt x="13835" y="4591"/>
                  </a:cubicBezTo>
                  <a:cubicBezTo>
                    <a:pt x="13799" y="4720"/>
                    <a:pt x="13797" y="4967"/>
                    <a:pt x="13762" y="4984"/>
                  </a:cubicBezTo>
                  <a:cubicBezTo>
                    <a:pt x="13727" y="5001"/>
                    <a:pt x="13713" y="5221"/>
                    <a:pt x="13678" y="5277"/>
                  </a:cubicBezTo>
                  <a:cubicBezTo>
                    <a:pt x="13643" y="5333"/>
                    <a:pt x="13641" y="5192"/>
                    <a:pt x="13596" y="5204"/>
                  </a:cubicBezTo>
                  <a:cubicBezTo>
                    <a:pt x="13551" y="5215"/>
                    <a:pt x="13406" y="4810"/>
                    <a:pt x="13398" y="4692"/>
                  </a:cubicBezTo>
                  <a:cubicBezTo>
                    <a:pt x="13390" y="4574"/>
                    <a:pt x="13300" y="4349"/>
                    <a:pt x="13277" y="4304"/>
                  </a:cubicBezTo>
                  <a:cubicBezTo>
                    <a:pt x="13254" y="4259"/>
                    <a:pt x="13300" y="4236"/>
                    <a:pt x="13330" y="4309"/>
                  </a:cubicBezTo>
                  <a:cubicBezTo>
                    <a:pt x="13359" y="4382"/>
                    <a:pt x="13396" y="4382"/>
                    <a:pt x="13426" y="4338"/>
                  </a:cubicBezTo>
                  <a:cubicBezTo>
                    <a:pt x="13455" y="4293"/>
                    <a:pt x="13451" y="4084"/>
                    <a:pt x="13400" y="4079"/>
                  </a:cubicBezTo>
                  <a:cubicBezTo>
                    <a:pt x="13349" y="4073"/>
                    <a:pt x="13369" y="3950"/>
                    <a:pt x="13394" y="3927"/>
                  </a:cubicBezTo>
                  <a:cubicBezTo>
                    <a:pt x="13420" y="3904"/>
                    <a:pt x="13336" y="3685"/>
                    <a:pt x="13367" y="3663"/>
                  </a:cubicBezTo>
                  <a:cubicBezTo>
                    <a:pt x="13398" y="3640"/>
                    <a:pt x="13385" y="3544"/>
                    <a:pt x="13342" y="3528"/>
                  </a:cubicBezTo>
                  <a:cubicBezTo>
                    <a:pt x="13299" y="3511"/>
                    <a:pt x="13254" y="3410"/>
                    <a:pt x="13252" y="3347"/>
                  </a:cubicBezTo>
                  <a:cubicBezTo>
                    <a:pt x="13250" y="3285"/>
                    <a:pt x="13068" y="3263"/>
                    <a:pt x="13075" y="3353"/>
                  </a:cubicBezTo>
                  <a:cubicBezTo>
                    <a:pt x="13083" y="3443"/>
                    <a:pt x="13017" y="3415"/>
                    <a:pt x="13027" y="3342"/>
                  </a:cubicBezTo>
                  <a:cubicBezTo>
                    <a:pt x="13036" y="3269"/>
                    <a:pt x="12962" y="3291"/>
                    <a:pt x="12876" y="3224"/>
                  </a:cubicBezTo>
                  <a:cubicBezTo>
                    <a:pt x="12790" y="3156"/>
                    <a:pt x="12788" y="2982"/>
                    <a:pt x="12758" y="2971"/>
                  </a:cubicBezTo>
                  <a:cubicBezTo>
                    <a:pt x="12729" y="2959"/>
                    <a:pt x="12739" y="3212"/>
                    <a:pt x="12696" y="3156"/>
                  </a:cubicBezTo>
                  <a:cubicBezTo>
                    <a:pt x="12653" y="3100"/>
                    <a:pt x="12606" y="3207"/>
                    <a:pt x="12629" y="3353"/>
                  </a:cubicBezTo>
                  <a:cubicBezTo>
                    <a:pt x="12653" y="3499"/>
                    <a:pt x="12631" y="3522"/>
                    <a:pt x="12627" y="3640"/>
                  </a:cubicBezTo>
                  <a:cubicBezTo>
                    <a:pt x="12623" y="3758"/>
                    <a:pt x="12600" y="3707"/>
                    <a:pt x="12549" y="3657"/>
                  </a:cubicBezTo>
                  <a:cubicBezTo>
                    <a:pt x="12498" y="3606"/>
                    <a:pt x="12498" y="3781"/>
                    <a:pt x="12389" y="3702"/>
                  </a:cubicBezTo>
                  <a:cubicBezTo>
                    <a:pt x="12279" y="3623"/>
                    <a:pt x="12230" y="3707"/>
                    <a:pt x="12211" y="3606"/>
                  </a:cubicBezTo>
                  <a:cubicBezTo>
                    <a:pt x="12191" y="3505"/>
                    <a:pt x="12158" y="3494"/>
                    <a:pt x="12154" y="3578"/>
                  </a:cubicBezTo>
                  <a:cubicBezTo>
                    <a:pt x="12150" y="3663"/>
                    <a:pt x="11982" y="3629"/>
                    <a:pt x="11968" y="3505"/>
                  </a:cubicBezTo>
                  <a:cubicBezTo>
                    <a:pt x="11954" y="3381"/>
                    <a:pt x="11997" y="3359"/>
                    <a:pt x="12023" y="3325"/>
                  </a:cubicBezTo>
                  <a:cubicBezTo>
                    <a:pt x="12048" y="3291"/>
                    <a:pt x="11995" y="3241"/>
                    <a:pt x="11903" y="3257"/>
                  </a:cubicBezTo>
                  <a:cubicBezTo>
                    <a:pt x="11811" y="3274"/>
                    <a:pt x="11753" y="3123"/>
                    <a:pt x="11659" y="3150"/>
                  </a:cubicBezTo>
                  <a:cubicBezTo>
                    <a:pt x="11565" y="3179"/>
                    <a:pt x="11356" y="3235"/>
                    <a:pt x="11326" y="3274"/>
                  </a:cubicBezTo>
                  <a:cubicBezTo>
                    <a:pt x="11297" y="3314"/>
                    <a:pt x="11354" y="3466"/>
                    <a:pt x="11309" y="3477"/>
                  </a:cubicBezTo>
                  <a:cubicBezTo>
                    <a:pt x="11264" y="3488"/>
                    <a:pt x="11295" y="3229"/>
                    <a:pt x="11287" y="3106"/>
                  </a:cubicBezTo>
                  <a:cubicBezTo>
                    <a:pt x="11279" y="2982"/>
                    <a:pt x="11211" y="2965"/>
                    <a:pt x="11220" y="3061"/>
                  </a:cubicBezTo>
                  <a:cubicBezTo>
                    <a:pt x="11230" y="3156"/>
                    <a:pt x="11113" y="3190"/>
                    <a:pt x="11084" y="3117"/>
                  </a:cubicBezTo>
                  <a:cubicBezTo>
                    <a:pt x="11054" y="3044"/>
                    <a:pt x="11007" y="2948"/>
                    <a:pt x="10931" y="2892"/>
                  </a:cubicBezTo>
                  <a:cubicBezTo>
                    <a:pt x="10855" y="2836"/>
                    <a:pt x="10761" y="3072"/>
                    <a:pt x="10782" y="3139"/>
                  </a:cubicBezTo>
                  <a:cubicBezTo>
                    <a:pt x="10804" y="3207"/>
                    <a:pt x="10860" y="3156"/>
                    <a:pt x="10862" y="3201"/>
                  </a:cubicBezTo>
                  <a:cubicBezTo>
                    <a:pt x="10866" y="3294"/>
                    <a:pt x="10700" y="3257"/>
                    <a:pt x="10700" y="3336"/>
                  </a:cubicBezTo>
                  <a:cubicBezTo>
                    <a:pt x="10700" y="3415"/>
                    <a:pt x="10545" y="3522"/>
                    <a:pt x="10498" y="3539"/>
                  </a:cubicBezTo>
                  <a:cubicBezTo>
                    <a:pt x="10370" y="3585"/>
                    <a:pt x="10342" y="3584"/>
                    <a:pt x="10281" y="3730"/>
                  </a:cubicBezTo>
                  <a:cubicBezTo>
                    <a:pt x="10221" y="3876"/>
                    <a:pt x="10268" y="3601"/>
                    <a:pt x="10315" y="3466"/>
                  </a:cubicBezTo>
                  <a:cubicBezTo>
                    <a:pt x="10362" y="3331"/>
                    <a:pt x="10410" y="3387"/>
                    <a:pt x="10438" y="3280"/>
                  </a:cubicBezTo>
                  <a:cubicBezTo>
                    <a:pt x="10465" y="3173"/>
                    <a:pt x="10508" y="3184"/>
                    <a:pt x="10583" y="3150"/>
                  </a:cubicBezTo>
                  <a:cubicBezTo>
                    <a:pt x="10657" y="3117"/>
                    <a:pt x="10653" y="2993"/>
                    <a:pt x="10688" y="2948"/>
                  </a:cubicBezTo>
                  <a:cubicBezTo>
                    <a:pt x="10724" y="2903"/>
                    <a:pt x="10810" y="2807"/>
                    <a:pt x="10825" y="2706"/>
                  </a:cubicBezTo>
                  <a:cubicBezTo>
                    <a:pt x="10841" y="2605"/>
                    <a:pt x="11017" y="2436"/>
                    <a:pt x="11052" y="2442"/>
                  </a:cubicBezTo>
                  <a:cubicBezTo>
                    <a:pt x="11087" y="2447"/>
                    <a:pt x="11095" y="2239"/>
                    <a:pt x="11115" y="2239"/>
                  </a:cubicBezTo>
                  <a:cubicBezTo>
                    <a:pt x="11134" y="2239"/>
                    <a:pt x="11236" y="2110"/>
                    <a:pt x="11275" y="2059"/>
                  </a:cubicBezTo>
                  <a:cubicBezTo>
                    <a:pt x="11314" y="2009"/>
                    <a:pt x="11334" y="1902"/>
                    <a:pt x="11336" y="1829"/>
                  </a:cubicBezTo>
                  <a:cubicBezTo>
                    <a:pt x="11338" y="1756"/>
                    <a:pt x="11283" y="1767"/>
                    <a:pt x="11277" y="1699"/>
                  </a:cubicBezTo>
                  <a:cubicBezTo>
                    <a:pt x="11271" y="1632"/>
                    <a:pt x="11303" y="1677"/>
                    <a:pt x="11344" y="1632"/>
                  </a:cubicBezTo>
                  <a:cubicBezTo>
                    <a:pt x="11385" y="1587"/>
                    <a:pt x="11344" y="1429"/>
                    <a:pt x="11311" y="1457"/>
                  </a:cubicBezTo>
                  <a:cubicBezTo>
                    <a:pt x="11277" y="1486"/>
                    <a:pt x="11328" y="1373"/>
                    <a:pt x="11299" y="1272"/>
                  </a:cubicBezTo>
                  <a:cubicBezTo>
                    <a:pt x="11269" y="1171"/>
                    <a:pt x="11211" y="1334"/>
                    <a:pt x="11213" y="1227"/>
                  </a:cubicBezTo>
                  <a:cubicBezTo>
                    <a:pt x="11215" y="1120"/>
                    <a:pt x="11209" y="985"/>
                    <a:pt x="11185" y="917"/>
                  </a:cubicBezTo>
                  <a:cubicBezTo>
                    <a:pt x="11162" y="850"/>
                    <a:pt x="11119" y="1035"/>
                    <a:pt x="11070" y="929"/>
                  </a:cubicBezTo>
                  <a:cubicBezTo>
                    <a:pt x="11021" y="822"/>
                    <a:pt x="10878" y="754"/>
                    <a:pt x="10878" y="799"/>
                  </a:cubicBezTo>
                  <a:cubicBezTo>
                    <a:pt x="10878" y="844"/>
                    <a:pt x="10810" y="732"/>
                    <a:pt x="10796" y="777"/>
                  </a:cubicBezTo>
                  <a:cubicBezTo>
                    <a:pt x="10782" y="822"/>
                    <a:pt x="10669" y="816"/>
                    <a:pt x="10633" y="788"/>
                  </a:cubicBezTo>
                  <a:cubicBezTo>
                    <a:pt x="10598" y="760"/>
                    <a:pt x="10549" y="827"/>
                    <a:pt x="10547" y="929"/>
                  </a:cubicBezTo>
                  <a:cubicBezTo>
                    <a:pt x="10545" y="1030"/>
                    <a:pt x="10407" y="990"/>
                    <a:pt x="10381" y="974"/>
                  </a:cubicBezTo>
                  <a:cubicBezTo>
                    <a:pt x="10356" y="957"/>
                    <a:pt x="10477" y="670"/>
                    <a:pt x="10477" y="619"/>
                  </a:cubicBezTo>
                  <a:cubicBezTo>
                    <a:pt x="10477" y="569"/>
                    <a:pt x="10272" y="631"/>
                    <a:pt x="10260" y="574"/>
                  </a:cubicBezTo>
                  <a:cubicBezTo>
                    <a:pt x="10248" y="518"/>
                    <a:pt x="10148" y="501"/>
                    <a:pt x="10103" y="507"/>
                  </a:cubicBezTo>
                  <a:cubicBezTo>
                    <a:pt x="10058" y="512"/>
                    <a:pt x="10101" y="473"/>
                    <a:pt x="10142" y="462"/>
                  </a:cubicBezTo>
                  <a:cubicBezTo>
                    <a:pt x="10183" y="450"/>
                    <a:pt x="10221" y="349"/>
                    <a:pt x="10266" y="327"/>
                  </a:cubicBezTo>
                  <a:cubicBezTo>
                    <a:pt x="10311" y="304"/>
                    <a:pt x="10301" y="259"/>
                    <a:pt x="10281" y="180"/>
                  </a:cubicBezTo>
                  <a:cubicBezTo>
                    <a:pt x="10262" y="102"/>
                    <a:pt x="10215" y="141"/>
                    <a:pt x="10170" y="102"/>
                  </a:cubicBezTo>
                  <a:cubicBezTo>
                    <a:pt x="10125" y="63"/>
                    <a:pt x="10070" y="6"/>
                    <a:pt x="10031" y="1"/>
                  </a:cubicBezTo>
                  <a:cubicBezTo>
                    <a:pt x="9992" y="-5"/>
                    <a:pt x="9949" y="57"/>
                    <a:pt x="9857" y="107"/>
                  </a:cubicBezTo>
                  <a:cubicBezTo>
                    <a:pt x="9765" y="158"/>
                    <a:pt x="9757" y="361"/>
                    <a:pt x="9710" y="422"/>
                  </a:cubicBezTo>
                  <a:cubicBezTo>
                    <a:pt x="9663" y="484"/>
                    <a:pt x="9581" y="732"/>
                    <a:pt x="9620" y="754"/>
                  </a:cubicBezTo>
                  <a:cubicBezTo>
                    <a:pt x="9659" y="777"/>
                    <a:pt x="9639" y="844"/>
                    <a:pt x="9645" y="917"/>
                  </a:cubicBezTo>
                  <a:cubicBezTo>
                    <a:pt x="9651" y="990"/>
                    <a:pt x="9616" y="1007"/>
                    <a:pt x="9571" y="985"/>
                  </a:cubicBezTo>
                  <a:cubicBezTo>
                    <a:pt x="9526" y="962"/>
                    <a:pt x="9368" y="968"/>
                    <a:pt x="9369" y="1064"/>
                  </a:cubicBezTo>
                  <a:cubicBezTo>
                    <a:pt x="9371" y="1160"/>
                    <a:pt x="9462" y="1204"/>
                    <a:pt x="9456" y="1255"/>
                  </a:cubicBezTo>
                  <a:cubicBezTo>
                    <a:pt x="9450" y="1305"/>
                    <a:pt x="9387" y="1249"/>
                    <a:pt x="9356" y="1199"/>
                  </a:cubicBezTo>
                  <a:cubicBezTo>
                    <a:pt x="9324" y="1148"/>
                    <a:pt x="9254" y="1176"/>
                    <a:pt x="9240" y="1272"/>
                  </a:cubicBezTo>
                  <a:cubicBezTo>
                    <a:pt x="9227" y="1367"/>
                    <a:pt x="9172" y="1345"/>
                    <a:pt x="9154" y="1322"/>
                  </a:cubicBezTo>
                  <a:cubicBezTo>
                    <a:pt x="9137" y="1300"/>
                    <a:pt x="9097" y="1367"/>
                    <a:pt x="9068" y="1339"/>
                  </a:cubicBezTo>
                  <a:cubicBezTo>
                    <a:pt x="9039" y="1311"/>
                    <a:pt x="9127" y="1187"/>
                    <a:pt x="9105" y="1125"/>
                  </a:cubicBezTo>
                  <a:cubicBezTo>
                    <a:pt x="9084" y="1064"/>
                    <a:pt x="8990" y="1120"/>
                    <a:pt x="8980" y="1221"/>
                  </a:cubicBezTo>
                  <a:cubicBezTo>
                    <a:pt x="8970" y="1322"/>
                    <a:pt x="8914" y="1148"/>
                    <a:pt x="8892" y="1182"/>
                  </a:cubicBezTo>
                  <a:cubicBezTo>
                    <a:pt x="8871" y="1216"/>
                    <a:pt x="8847" y="1255"/>
                    <a:pt x="8806" y="1305"/>
                  </a:cubicBezTo>
                  <a:cubicBezTo>
                    <a:pt x="8765" y="1356"/>
                    <a:pt x="8694" y="1249"/>
                    <a:pt x="8679" y="1339"/>
                  </a:cubicBezTo>
                  <a:cubicBezTo>
                    <a:pt x="8663" y="1429"/>
                    <a:pt x="8757" y="1457"/>
                    <a:pt x="8759" y="1497"/>
                  </a:cubicBezTo>
                  <a:cubicBezTo>
                    <a:pt x="8761" y="1536"/>
                    <a:pt x="8546" y="1530"/>
                    <a:pt x="8540" y="1592"/>
                  </a:cubicBezTo>
                  <a:cubicBezTo>
                    <a:pt x="8534" y="1655"/>
                    <a:pt x="8462" y="1655"/>
                    <a:pt x="8373" y="1660"/>
                  </a:cubicBezTo>
                  <a:cubicBezTo>
                    <a:pt x="8285" y="1666"/>
                    <a:pt x="8321" y="1789"/>
                    <a:pt x="8250" y="1829"/>
                  </a:cubicBezTo>
                  <a:cubicBezTo>
                    <a:pt x="8180" y="1868"/>
                    <a:pt x="8148" y="1874"/>
                    <a:pt x="8125" y="1975"/>
                  </a:cubicBezTo>
                  <a:cubicBezTo>
                    <a:pt x="8102" y="2076"/>
                    <a:pt x="8047" y="2093"/>
                    <a:pt x="8023" y="2014"/>
                  </a:cubicBezTo>
                  <a:cubicBezTo>
                    <a:pt x="8000" y="1936"/>
                    <a:pt x="7935" y="2054"/>
                    <a:pt x="7970" y="2065"/>
                  </a:cubicBezTo>
                  <a:cubicBezTo>
                    <a:pt x="8006" y="2076"/>
                    <a:pt x="7972" y="2177"/>
                    <a:pt x="7951" y="2155"/>
                  </a:cubicBezTo>
                  <a:cubicBezTo>
                    <a:pt x="7929" y="2132"/>
                    <a:pt x="7867" y="2262"/>
                    <a:pt x="7902" y="2250"/>
                  </a:cubicBezTo>
                  <a:cubicBezTo>
                    <a:pt x="7937" y="2240"/>
                    <a:pt x="7955" y="2324"/>
                    <a:pt x="7937" y="2386"/>
                  </a:cubicBezTo>
                  <a:cubicBezTo>
                    <a:pt x="7920" y="2447"/>
                    <a:pt x="7843" y="2313"/>
                    <a:pt x="7824" y="2369"/>
                  </a:cubicBezTo>
                  <a:cubicBezTo>
                    <a:pt x="7804" y="2425"/>
                    <a:pt x="7861" y="2498"/>
                    <a:pt x="7896" y="2487"/>
                  </a:cubicBezTo>
                  <a:cubicBezTo>
                    <a:pt x="7931" y="2476"/>
                    <a:pt x="7951" y="2543"/>
                    <a:pt x="7955" y="2616"/>
                  </a:cubicBezTo>
                  <a:cubicBezTo>
                    <a:pt x="7959" y="2689"/>
                    <a:pt x="7873" y="2571"/>
                    <a:pt x="7855" y="2633"/>
                  </a:cubicBezTo>
                  <a:cubicBezTo>
                    <a:pt x="7837" y="2695"/>
                    <a:pt x="7869" y="2723"/>
                    <a:pt x="7906" y="2734"/>
                  </a:cubicBezTo>
                  <a:cubicBezTo>
                    <a:pt x="7943" y="2745"/>
                    <a:pt x="7916" y="2785"/>
                    <a:pt x="7949" y="2869"/>
                  </a:cubicBezTo>
                  <a:cubicBezTo>
                    <a:pt x="7951" y="2876"/>
                    <a:pt x="7954" y="2882"/>
                    <a:pt x="7955" y="2888"/>
                  </a:cubicBezTo>
                  <a:cubicBezTo>
                    <a:pt x="7975" y="2957"/>
                    <a:pt x="7937" y="2982"/>
                    <a:pt x="7941" y="3049"/>
                  </a:cubicBezTo>
                  <a:cubicBezTo>
                    <a:pt x="7945" y="3123"/>
                    <a:pt x="7904" y="3150"/>
                    <a:pt x="7904" y="3083"/>
                  </a:cubicBezTo>
                  <a:cubicBezTo>
                    <a:pt x="7904" y="3015"/>
                    <a:pt x="7800" y="2993"/>
                    <a:pt x="7779" y="3066"/>
                  </a:cubicBezTo>
                  <a:cubicBezTo>
                    <a:pt x="7757" y="3139"/>
                    <a:pt x="7742" y="3196"/>
                    <a:pt x="7716" y="3128"/>
                  </a:cubicBezTo>
                  <a:cubicBezTo>
                    <a:pt x="7691" y="3061"/>
                    <a:pt x="7616" y="3145"/>
                    <a:pt x="7520" y="3156"/>
                  </a:cubicBezTo>
                  <a:cubicBezTo>
                    <a:pt x="7425" y="3167"/>
                    <a:pt x="7227" y="3190"/>
                    <a:pt x="7178" y="3241"/>
                  </a:cubicBezTo>
                  <a:cubicBezTo>
                    <a:pt x="7129" y="3291"/>
                    <a:pt x="7088" y="3488"/>
                    <a:pt x="7133" y="3617"/>
                  </a:cubicBezTo>
                  <a:cubicBezTo>
                    <a:pt x="7178" y="3747"/>
                    <a:pt x="7135" y="3803"/>
                    <a:pt x="7135" y="3887"/>
                  </a:cubicBezTo>
                  <a:cubicBezTo>
                    <a:pt x="7135" y="3972"/>
                    <a:pt x="7252" y="4146"/>
                    <a:pt x="7315" y="4163"/>
                  </a:cubicBezTo>
                  <a:cubicBezTo>
                    <a:pt x="7378" y="4180"/>
                    <a:pt x="7428" y="4399"/>
                    <a:pt x="7391" y="4534"/>
                  </a:cubicBezTo>
                  <a:cubicBezTo>
                    <a:pt x="7354" y="4669"/>
                    <a:pt x="7241" y="4495"/>
                    <a:pt x="7166" y="4326"/>
                  </a:cubicBezTo>
                  <a:cubicBezTo>
                    <a:pt x="7092" y="4157"/>
                    <a:pt x="6920" y="4090"/>
                    <a:pt x="6863" y="4101"/>
                  </a:cubicBezTo>
                  <a:cubicBezTo>
                    <a:pt x="6806" y="4112"/>
                    <a:pt x="6839" y="3955"/>
                    <a:pt x="6767" y="3960"/>
                  </a:cubicBezTo>
                  <a:cubicBezTo>
                    <a:pt x="6695" y="3966"/>
                    <a:pt x="6634" y="4152"/>
                    <a:pt x="6683" y="4152"/>
                  </a:cubicBezTo>
                  <a:cubicBezTo>
                    <a:pt x="6732" y="4152"/>
                    <a:pt x="6763" y="4141"/>
                    <a:pt x="6738" y="4208"/>
                  </a:cubicBezTo>
                  <a:cubicBezTo>
                    <a:pt x="6712" y="4275"/>
                    <a:pt x="6751" y="4259"/>
                    <a:pt x="6810" y="4332"/>
                  </a:cubicBezTo>
                  <a:cubicBezTo>
                    <a:pt x="6869" y="4405"/>
                    <a:pt x="6761" y="4506"/>
                    <a:pt x="6701" y="4388"/>
                  </a:cubicBezTo>
                  <a:cubicBezTo>
                    <a:pt x="6640" y="4270"/>
                    <a:pt x="6575" y="4382"/>
                    <a:pt x="6558" y="4472"/>
                  </a:cubicBezTo>
                  <a:cubicBezTo>
                    <a:pt x="6540" y="4563"/>
                    <a:pt x="6628" y="4821"/>
                    <a:pt x="6734" y="4866"/>
                  </a:cubicBezTo>
                  <a:cubicBezTo>
                    <a:pt x="6839" y="4911"/>
                    <a:pt x="6804" y="5007"/>
                    <a:pt x="6853" y="5057"/>
                  </a:cubicBezTo>
                  <a:cubicBezTo>
                    <a:pt x="6902" y="5108"/>
                    <a:pt x="6867" y="5165"/>
                    <a:pt x="6834" y="5170"/>
                  </a:cubicBezTo>
                  <a:cubicBezTo>
                    <a:pt x="6800" y="5176"/>
                    <a:pt x="6734" y="5024"/>
                    <a:pt x="6681" y="4945"/>
                  </a:cubicBezTo>
                  <a:cubicBezTo>
                    <a:pt x="6628" y="4866"/>
                    <a:pt x="6485" y="4979"/>
                    <a:pt x="6456" y="4889"/>
                  </a:cubicBezTo>
                  <a:cubicBezTo>
                    <a:pt x="6427" y="4799"/>
                    <a:pt x="6475" y="4709"/>
                    <a:pt x="6448" y="4641"/>
                  </a:cubicBezTo>
                  <a:cubicBezTo>
                    <a:pt x="6421" y="4574"/>
                    <a:pt x="6444" y="4422"/>
                    <a:pt x="6479" y="4264"/>
                  </a:cubicBezTo>
                  <a:cubicBezTo>
                    <a:pt x="6515" y="4107"/>
                    <a:pt x="6474" y="3837"/>
                    <a:pt x="6423" y="3792"/>
                  </a:cubicBezTo>
                  <a:cubicBezTo>
                    <a:pt x="6372" y="3747"/>
                    <a:pt x="6376" y="3899"/>
                    <a:pt x="6387" y="3944"/>
                  </a:cubicBezTo>
                  <a:cubicBezTo>
                    <a:pt x="6399" y="3989"/>
                    <a:pt x="6393" y="4202"/>
                    <a:pt x="6354" y="4343"/>
                  </a:cubicBezTo>
                  <a:cubicBezTo>
                    <a:pt x="6315" y="4484"/>
                    <a:pt x="6196" y="4484"/>
                    <a:pt x="6196" y="4579"/>
                  </a:cubicBezTo>
                  <a:cubicBezTo>
                    <a:pt x="6196" y="4675"/>
                    <a:pt x="6116" y="4748"/>
                    <a:pt x="6143" y="4815"/>
                  </a:cubicBezTo>
                  <a:cubicBezTo>
                    <a:pt x="6170" y="4883"/>
                    <a:pt x="6278" y="5232"/>
                    <a:pt x="6294" y="5339"/>
                  </a:cubicBezTo>
                  <a:cubicBezTo>
                    <a:pt x="6309" y="5446"/>
                    <a:pt x="6198" y="5783"/>
                    <a:pt x="6215" y="5980"/>
                  </a:cubicBezTo>
                  <a:cubicBezTo>
                    <a:pt x="6233" y="6177"/>
                    <a:pt x="6200" y="6267"/>
                    <a:pt x="6221" y="6363"/>
                  </a:cubicBezTo>
                  <a:cubicBezTo>
                    <a:pt x="6243" y="6458"/>
                    <a:pt x="6292" y="6374"/>
                    <a:pt x="6323" y="6413"/>
                  </a:cubicBezTo>
                  <a:cubicBezTo>
                    <a:pt x="6354" y="6453"/>
                    <a:pt x="6405" y="6357"/>
                    <a:pt x="6477" y="6318"/>
                  </a:cubicBezTo>
                  <a:cubicBezTo>
                    <a:pt x="6550" y="6278"/>
                    <a:pt x="6683" y="6498"/>
                    <a:pt x="6732" y="6565"/>
                  </a:cubicBezTo>
                  <a:cubicBezTo>
                    <a:pt x="6781" y="6633"/>
                    <a:pt x="6755" y="6745"/>
                    <a:pt x="6781" y="6858"/>
                  </a:cubicBezTo>
                  <a:cubicBezTo>
                    <a:pt x="6806" y="6970"/>
                    <a:pt x="6722" y="6970"/>
                    <a:pt x="6720" y="7139"/>
                  </a:cubicBezTo>
                  <a:cubicBezTo>
                    <a:pt x="6718" y="7308"/>
                    <a:pt x="6867" y="7381"/>
                    <a:pt x="6873" y="7431"/>
                  </a:cubicBezTo>
                  <a:cubicBezTo>
                    <a:pt x="6879" y="7482"/>
                    <a:pt x="6767" y="7443"/>
                    <a:pt x="6724" y="7397"/>
                  </a:cubicBezTo>
                  <a:cubicBezTo>
                    <a:pt x="6681" y="7353"/>
                    <a:pt x="6677" y="7189"/>
                    <a:pt x="6663" y="7156"/>
                  </a:cubicBezTo>
                  <a:cubicBezTo>
                    <a:pt x="6650" y="7122"/>
                    <a:pt x="6693" y="6987"/>
                    <a:pt x="6697" y="6880"/>
                  </a:cubicBezTo>
                  <a:cubicBezTo>
                    <a:pt x="6701" y="6773"/>
                    <a:pt x="6648" y="6711"/>
                    <a:pt x="6630" y="6638"/>
                  </a:cubicBezTo>
                  <a:cubicBezTo>
                    <a:pt x="6612" y="6565"/>
                    <a:pt x="6581" y="6458"/>
                    <a:pt x="6546" y="6481"/>
                  </a:cubicBezTo>
                  <a:cubicBezTo>
                    <a:pt x="6511" y="6503"/>
                    <a:pt x="6382" y="6537"/>
                    <a:pt x="6342" y="6638"/>
                  </a:cubicBezTo>
                  <a:cubicBezTo>
                    <a:pt x="6303" y="6739"/>
                    <a:pt x="6348" y="7026"/>
                    <a:pt x="6370" y="7167"/>
                  </a:cubicBezTo>
                  <a:cubicBezTo>
                    <a:pt x="6391" y="7308"/>
                    <a:pt x="6256" y="7504"/>
                    <a:pt x="6260" y="7617"/>
                  </a:cubicBezTo>
                  <a:cubicBezTo>
                    <a:pt x="6264" y="7730"/>
                    <a:pt x="6219" y="7780"/>
                    <a:pt x="6160" y="7870"/>
                  </a:cubicBezTo>
                  <a:cubicBezTo>
                    <a:pt x="6102" y="7960"/>
                    <a:pt x="6037" y="8027"/>
                    <a:pt x="6039" y="8174"/>
                  </a:cubicBezTo>
                  <a:cubicBezTo>
                    <a:pt x="6041" y="8320"/>
                    <a:pt x="5961" y="8241"/>
                    <a:pt x="5920" y="8174"/>
                  </a:cubicBezTo>
                  <a:cubicBezTo>
                    <a:pt x="5879" y="8106"/>
                    <a:pt x="5826" y="8213"/>
                    <a:pt x="5767" y="8207"/>
                  </a:cubicBezTo>
                  <a:cubicBezTo>
                    <a:pt x="5708" y="8202"/>
                    <a:pt x="5708" y="8061"/>
                    <a:pt x="5661" y="8112"/>
                  </a:cubicBezTo>
                  <a:cubicBezTo>
                    <a:pt x="5615" y="8162"/>
                    <a:pt x="5583" y="8050"/>
                    <a:pt x="5597" y="7949"/>
                  </a:cubicBezTo>
                  <a:cubicBezTo>
                    <a:pt x="5611" y="7848"/>
                    <a:pt x="5663" y="7926"/>
                    <a:pt x="5667" y="7999"/>
                  </a:cubicBezTo>
                  <a:cubicBezTo>
                    <a:pt x="5671" y="8072"/>
                    <a:pt x="5704" y="8039"/>
                    <a:pt x="5744" y="7977"/>
                  </a:cubicBezTo>
                  <a:cubicBezTo>
                    <a:pt x="5783" y="7915"/>
                    <a:pt x="5763" y="8056"/>
                    <a:pt x="5820" y="8067"/>
                  </a:cubicBezTo>
                  <a:cubicBezTo>
                    <a:pt x="5877" y="8078"/>
                    <a:pt x="5845" y="7983"/>
                    <a:pt x="5888" y="7994"/>
                  </a:cubicBezTo>
                  <a:cubicBezTo>
                    <a:pt x="5932" y="8005"/>
                    <a:pt x="5933" y="7966"/>
                    <a:pt x="5920" y="7904"/>
                  </a:cubicBezTo>
                  <a:cubicBezTo>
                    <a:pt x="5906" y="7842"/>
                    <a:pt x="5951" y="7797"/>
                    <a:pt x="5979" y="7763"/>
                  </a:cubicBezTo>
                  <a:cubicBezTo>
                    <a:pt x="6009" y="7725"/>
                    <a:pt x="5994" y="7600"/>
                    <a:pt x="6020" y="7561"/>
                  </a:cubicBezTo>
                  <a:cubicBezTo>
                    <a:pt x="6045" y="7521"/>
                    <a:pt x="6027" y="7443"/>
                    <a:pt x="6055" y="7437"/>
                  </a:cubicBezTo>
                  <a:cubicBezTo>
                    <a:pt x="6082" y="7431"/>
                    <a:pt x="6094" y="7313"/>
                    <a:pt x="6119" y="7313"/>
                  </a:cubicBezTo>
                  <a:cubicBezTo>
                    <a:pt x="6145" y="7313"/>
                    <a:pt x="6159" y="7195"/>
                    <a:pt x="6143" y="7133"/>
                  </a:cubicBezTo>
                  <a:cubicBezTo>
                    <a:pt x="6127" y="7071"/>
                    <a:pt x="6153" y="6903"/>
                    <a:pt x="6178" y="6880"/>
                  </a:cubicBezTo>
                  <a:cubicBezTo>
                    <a:pt x="6203" y="6858"/>
                    <a:pt x="6206" y="6790"/>
                    <a:pt x="6182" y="6739"/>
                  </a:cubicBezTo>
                  <a:cubicBezTo>
                    <a:pt x="6159" y="6689"/>
                    <a:pt x="6072" y="6520"/>
                    <a:pt x="6078" y="6413"/>
                  </a:cubicBezTo>
                  <a:cubicBezTo>
                    <a:pt x="6084" y="6306"/>
                    <a:pt x="6063" y="6109"/>
                    <a:pt x="6074" y="6025"/>
                  </a:cubicBezTo>
                  <a:cubicBezTo>
                    <a:pt x="6086" y="5941"/>
                    <a:pt x="6076" y="5766"/>
                    <a:pt x="6072" y="5665"/>
                  </a:cubicBezTo>
                  <a:cubicBezTo>
                    <a:pt x="6069" y="5564"/>
                    <a:pt x="6094" y="5451"/>
                    <a:pt x="6106" y="5266"/>
                  </a:cubicBezTo>
                  <a:cubicBezTo>
                    <a:pt x="6117" y="5080"/>
                    <a:pt x="6037" y="4883"/>
                    <a:pt x="5998" y="4832"/>
                  </a:cubicBezTo>
                  <a:cubicBezTo>
                    <a:pt x="5959" y="4782"/>
                    <a:pt x="5984" y="4681"/>
                    <a:pt x="6041" y="4545"/>
                  </a:cubicBezTo>
                  <a:cubicBezTo>
                    <a:pt x="6098" y="4411"/>
                    <a:pt x="6102" y="3989"/>
                    <a:pt x="6098" y="3899"/>
                  </a:cubicBezTo>
                  <a:cubicBezTo>
                    <a:pt x="6094" y="3809"/>
                    <a:pt x="5979" y="3730"/>
                    <a:pt x="5934" y="3741"/>
                  </a:cubicBezTo>
                  <a:cubicBezTo>
                    <a:pt x="5888" y="3752"/>
                    <a:pt x="5722" y="3730"/>
                    <a:pt x="5681" y="3707"/>
                  </a:cubicBezTo>
                  <a:cubicBezTo>
                    <a:pt x="5640" y="3685"/>
                    <a:pt x="5626" y="3809"/>
                    <a:pt x="5607" y="3921"/>
                  </a:cubicBezTo>
                  <a:cubicBezTo>
                    <a:pt x="5587" y="4034"/>
                    <a:pt x="5544" y="4208"/>
                    <a:pt x="5519" y="4461"/>
                  </a:cubicBezTo>
                  <a:cubicBezTo>
                    <a:pt x="5493" y="4714"/>
                    <a:pt x="5389" y="4793"/>
                    <a:pt x="5343" y="4849"/>
                  </a:cubicBezTo>
                  <a:cubicBezTo>
                    <a:pt x="5296" y="4906"/>
                    <a:pt x="5266" y="5091"/>
                    <a:pt x="5288" y="5181"/>
                  </a:cubicBezTo>
                  <a:cubicBezTo>
                    <a:pt x="5309" y="5271"/>
                    <a:pt x="5341" y="5198"/>
                    <a:pt x="5362" y="5232"/>
                  </a:cubicBezTo>
                  <a:cubicBezTo>
                    <a:pt x="5384" y="5266"/>
                    <a:pt x="5360" y="5502"/>
                    <a:pt x="5346" y="5536"/>
                  </a:cubicBezTo>
                  <a:cubicBezTo>
                    <a:pt x="5333" y="5569"/>
                    <a:pt x="5372" y="5654"/>
                    <a:pt x="5339" y="5716"/>
                  </a:cubicBezTo>
                  <a:cubicBezTo>
                    <a:pt x="5305" y="5778"/>
                    <a:pt x="5274" y="5907"/>
                    <a:pt x="5294" y="5975"/>
                  </a:cubicBezTo>
                  <a:cubicBezTo>
                    <a:pt x="5313" y="6042"/>
                    <a:pt x="5409" y="6076"/>
                    <a:pt x="5450" y="6143"/>
                  </a:cubicBezTo>
                  <a:cubicBezTo>
                    <a:pt x="5491" y="6211"/>
                    <a:pt x="5476" y="6334"/>
                    <a:pt x="5507" y="6453"/>
                  </a:cubicBezTo>
                  <a:cubicBezTo>
                    <a:pt x="5538" y="6571"/>
                    <a:pt x="5572" y="6498"/>
                    <a:pt x="5587" y="6571"/>
                  </a:cubicBezTo>
                  <a:cubicBezTo>
                    <a:pt x="5603" y="6644"/>
                    <a:pt x="5530" y="6936"/>
                    <a:pt x="5505" y="6947"/>
                  </a:cubicBezTo>
                  <a:cubicBezTo>
                    <a:pt x="5480" y="6959"/>
                    <a:pt x="5376" y="6649"/>
                    <a:pt x="5345" y="6582"/>
                  </a:cubicBezTo>
                  <a:cubicBezTo>
                    <a:pt x="5313" y="6514"/>
                    <a:pt x="5192" y="6407"/>
                    <a:pt x="5131" y="6318"/>
                  </a:cubicBezTo>
                  <a:cubicBezTo>
                    <a:pt x="5071" y="6227"/>
                    <a:pt x="5022" y="6239"/>
                    <a:pt x="4955" y="6109"/>
                  </a:cubicBezTo>
                  <a:cubicBezTo>
                    <a:pt x="4889" y="5980"/>
                    <a:pt x="4832" y="5918"/>
                    <a:pt x="4711" y="5924"/>
                  </a:cubicBezTo>
                  <a:cubicBezTo>
                    <a:pt x="4589" y="5929"/>
                    <a:pt x="4511" y="5845"/>
                    <a:pt x="4470" y="5862"/>
                  </a:cubicBezTo>
                  <a:cubicBezTo>
                    <a:pt x="4429" y="5879"/>
                    <a:pt x="4444" y="5744"/>
                    <a:pt x="4372" y="5654"/>
                  </a:cubicBezTo>
                  <a:cubicBezTo>
                    <a:pt x="4300" y="5564"/>
                    <a:pt x="4253" y="5440"/>
                    <a:pt x="4212" y="5502"/>
                  </a:cubicBezTo>
                  <a:cubicBezTo>
                    <a:pt x="4170" y="5564"/>
                    <a:pt x="4186" y="5789"/>
                    <a:pt x="4249" y="5817"/>
                  </a:cubicBezTo>
                  <a:cubicBezTo>
                    <a:pt x="4311" y="5845"/>
                    <a:pt x="4280" y="5941"/>
                    <a:pt x="4347" y="5929"/>
                  </a:cubicBezTo>
                  <a:cubicBezTo>
                    <a:pt x="4413" y="5918"/>
                    <a:pt x="4433" y="5986"/>
                    <a:pt x="4431" y="6104"/>
                  </a:cubicBezTo>
                  <a:cubicBezTo>
                    <a:pt x="4429" y="6222"/>
                    <a:pt x="4462" y="6340"/>
                    <a:pt x="4491" y="6419"/>
                  </a:cubicBezTo>
                  <a:cubicBezTo>
                    <a:pt x="4521" y="6498"/>
                    <a:pt x="4503" y="6627"/>
                    <a:pt x="4450" y="6627"/>
                  </a:cubicBezTo>
                  <a:cubicBezTo>
                    <a:pt x="4397" y="6627"/>
                    <a:pt x="4337" y="6649"/>
                    <a:pt x="4360" y="6756"/>
                  </a:cubicBezTo>
                  <a:cubicBezTo>
                    <a:pt x="4384" y="6863"/>
                    <a:pt x="4345" y="6891"/>
                    <a:pt x="4292" y="6835"/>
                  </a:cubicBezTo>
                  <a:cubicBezTo>
                    <a:pt x="4239" y="6779"/>
                    <a:pt x="4270" y="6672"/>
                    <a:pt x="4292" y="6610"/>
                  </a:cubicBezTo>
                  <a:cubicBezTo>
                    <a:pt x="4313" y="6548"/>
                    <a:pt x="4245" y="6469"/>
                    <a:pt x="4212" y="6436"/>
                  </a:cubicBezTo>
                  <a:cubicBezTo>
                    <a:pt x="4178" y="6402"/>
                    <a:pt x="4045" y="6683"/>
                    <a:pt x="4008" y="6728"/>
                  </a:cubicBezTo>
                  <a:cubicBezTo>
                    <a:pt x="3971" y="6773"/>
                    <a:pt x="3879" y="6661"/>
                    <a:pt x="3785" y="6728"/>
                  </a:cubicBezTo>
                  <a:cubicBezTo>
                    <a:pt x="3691" y="6796"/>
                    <a:pt x="3697" y="7009"/>
                    <a:pt x="3662" y="6987"/>
                  </a:cubicBezTo>
                  <a:cubicBezTo>
                    <a:pt x="3627" y="6965"/>
                    <a:pt x="3523" y="7015"/>
                    <a:pt x="3484" y="6947"/>
                  </a:cubicBezTo>
                  <a:cubicBezTo>
                    <a:pt x="3444" y="6880"/>
                    <a:pt x="3476" y="6841"/>
                    <a:pt x="3517" y="6846"/>
                  </a:cubicBezTo>
                  <a:cubicBezTo>
                    <a:pt x="3558" y="6852"/>
                    <a:pt x="3572" y="6813"/>
                    <a:pt x="3548" y="6734"/>
                  </a:cubicBezTo>
                  <a:cubicBezTo>
                    <a:pt x="3525" y="6655"/>
                    <a:pt x="3580" y="6531"/>
                    <a:pt x="3578" y="6475"/>
                  </a:cubicBezTo>
                  <a:cubicBezTo>
                    <a:pt x="3576" y="6419"/>
                    <a:pt x="3423" y="6565"/>
                    <a:pt x="3398" y="6627"/>
                  </a:cubicBezTo>
                  <a:cubicBezTo>
                    <a:pt x="3372" y="6689"/>
                    <a:pt x="3400" y="6801"/>
                    <a:pt x="3372" y="6841"/>
                  </a:cubicBezTo>
                  <a:cubicBezTo>
                    <a:pt x="3345" y="6880"/>
                    <a:pt x="3345" y="6773"/>
                    <a:pt x="3313" y="6739"/>
                  </a:cubicBezTo>
                  <a:cubicBezTo>
                    <a:pt x="3282" y="6706"/>
                    <a:pt x="3053" y="6858"/>
                    <a:pt x="3010" y="6998"/>
                  </a:cubicBezTo>
                  <a:cubicBezTo>
                    <a:pt x="2967" y="7139"/>
                    <a:pt x="2883" y="7144"/>
                    <a:pt x="2883" y="7223"/>
                  </a:cubicBezTo>
                  <a:cubicBezTo>
                    <a:pt x="2883" y="7302"/>
                    <a:pt x="2779" y="7296"/>
                    <a:pt x="2738" y="7353"/>
                  </a:cubicBezTo>
                  <a:cubicBezTo>
                    <a:pt x="2697" y="7409"/>
                    <a:pt x="2725" y="7639"/>
                    <a:pt x="2709" y="7752"/>
                  </a:cubicBezTo>
                  <a:cubicBezTo>
                    <a:pt x="2693" y="7864"/>
                    <a:pt x="2533" y="7831"/>
                    <a:pt x="2484" y="7836"/>
                  </a:cubicBezTo>
                  <a:cubicBezTo>
                    <a:pt x="2435" y="7842"/>
                    <a:pt x="2417" y="7566"/>
                    <a:pt x="2378" y="7549"/>
                  </a:cubicBezTo>
                  <a:cubicBezTo>
                    <a:pt x="2339" y="7532"/>
                    <a:pt x="2362" y="7375"/>
                    <a:pt x="2374" y="7308"/>
                  </a:cubicBezTo>
                  <a:cubicBezTo>
                    <a:pt x="2386" y="7240"/>
                    <a:pt x="2417" y="7296"/>
                    <a:pt x="2466" y="7206"/>
                  </a:cubicBezTo>
                  <a:cubicBezTo>
                    <a:pt x="2515" y="7116"/>
                    <a:pt x="2564" y="7251"/>
                    <a:pt x="2584" y="7189"/>
                  </a:cubicBezTo>
                  <a:cubicBezTo>
                    <a:pt x="2603" y="7128"/>
                    <a:pt x="2509" y="6964"/>
                    <a:pt x="2503" y="6824"/>
                  </a:cubicBezTo>
                  <a:cubicBezTo>
                    <a:pt x="2498" y="6683"/>
                    <a:pt x="2394" y="6644"/>
                    <a:pt x="2335" y="6689"/>
                  </a:cubicBezTo>
                  <a:cubicBezTo>
                    <a:pt x="2276" y="6734"/>
                    <a:pt x="2212" y="6694"/>
                    <a:pt x="2171" y="6638"/>
                  </a:cubicBezTo>
                  <a:cubicBezTo>
                    <a:pt x="2130" y="6582"/>
                    <a:pt x="2134" y="6739"/>
                    <a:pt x="2194" y="6784"/>
                  </a:cubicBezTo>
                  <a:cubicBezTo>
                    <a:pt x="2255" y="6829"/>
                    <a:pt x="2224" y="6964"/>
                    <a:pt x="2233" y="7049"/>
                  </a:cubicBezTo>
                  <a:cubicBezTo>
                    <a:pt x="2243" y="7133"/>
                    <a:pt x="2218" y="7324"/>
                    <a:pt x="2182" y="7471"/>
                  </a:cubicBezTo>
                  <a:cubicBezTo>
                    <a:pt x="2147" y="7617"/>
                    <a:pt x="2173" y="7611"/>
                    <a:pt x="2226" y="7605"/>
                  </a:cubicBezTo>
                  <a:cubicBezTo>
                    <a:pt x="2278" y="7600"/>
                    <a:pt x="2275" y="7797"/>
                    <a:pt x="2275" y="7943"/>
                  </a:cubicBezTo>
                  <a:cubicBezTo>
                    <a:pt x="2275" y="8089"/>
                    <a:pt x="2233" y="8129"/>
                    <a:pt x="2233" y="8236"/>
                  </a:cubicBezTo>
                  <a:cubicBezTo>
                    <a:pt x="2233" y="8343"/>
                    <a:pt x="2190" y="8185"/>
                    <a:pt x="2177" y="8230"/>
                  </a:cubicBezTo>
                  <a:cubicBezTo>
                    <a:pt x="2163" y="8275"/>
                    <a:pt x="2145" y="8207"/>
                    <a:pt x="2138" y="8118"/>
                  </a:cubicBezTo>
                  <a:cubicBezTo>
                    <a:pt x="2130" y="8028"/>
                    <a:pt x="2049" y="8078"/>
                    <a:pt x="2004" y="8044"/>
                  </a:cubicBezTo>
                  <a:cubicBezTo>
                    <a:pt x="1959" y="8011"/>
                    <a:pt x="1942" y="8067"/>
                    <a:pt x="1920" y="8162"/>
                  </a:cubicBezTo>
                  <a:cubicBezTo>
                    <a:pt x="1899" y="8258"/>
                    <a:pt x="1836" y="8298"/>
                    <a:pt x="1803" y="8309"/>
                  </a:cubicBezTo>
                  <a:cubicBezTo>
                    <a:pt x="1766" y="8321"/>
                    <a:pt x="1711" y="8506"/>
                    <a:pt x="1676" y="8573"/>
                  </a:cubicBezTo>
                  <a:cubicBezTo>
                    <a:pt x="1640" y="8641"/>
                    <a:pt x="1635" y="8770"/>
                    <a:pt x="1683" y="8905"/>
                  </a:cubicBezTo>
                  <a:cubicBezTo>
                    <a:pt x="1733" y="9040"/>
                    <a:pt x="1742" y="9130"/>
                    <a:pt x="1738" y="9203"/>
                  </a:cubicBezTo>
                  <a:cubicBezTo>
                    <a:pt x="1734" y="9276"/>
                    <a:pt x="1601" y="9254"/>
                    <a:pt x="1580" y="9175"/>
                  </a:cubicBezTo>
                  <a:cubicBezTo>
                    <a:pt x="1558" y="9096"/>
                    <a:pt x="1472" y="9068"/>
                    <a:pt x="1443" y="9085"/>
                  </a:cubicBezTo>
                  <a:cubicBezTo>
                    <a:pt x="1413" y="9102"/>
                    <a:pt x="1333" y="8832"/>
                    <a:pt x="1292" y="8827"/>
                  </a:cubicBezTo>
                  <a:cubicBezTo>
                    <a:pt x="1251" y="8821"/>
                    <a:pt x="1226" y="8967"/>
                    <a:pt x="1212" y="9040"/>
                  </a:cubicBezTo>
                  <a:cubicBezTo>
                    <a:pt x="1198" y="9113"/>
                    <a:pt x="1231" y="9136"/>
                    <a:pt x="1251" y="9259"/>
                  </a:cubicBezTo>
                  <a:cubicBezTo>
                    <a:pt x="1271" y="9383"/>
                    <a:pt x="1343" y="9389"/>
                    <a:pt x="1380" y="9389"/>
                  </a:cubicBezTo>
                  <a:cubicBezTo>
                    <a:pt x="1417" y="9389"/>
                    <a:pt x="1404" y="9552"/>
                    <a:pt x="1392" y="9619"/>
                  </a:cubicBezTo>
                  <a:cubicBezTo>
                    <a:pt x="1380" y="9687"/>
                    <a:pt x="1312" y="9737"/>
                    <a:pt x="1292" y="9664"/>
                  </a:cubicBezTo>
                  <a:cubicBezTo>
                    <a:pt x="1273" y="9591"/>
                    <a:pt x="1190" y="9664"/>
                    <a:pt x="1188" y="9574"/>
                  </a:cubicBezTo>
                  <a:cubicBezTo>
                    <a:pt x="1187" y="9485"/>
                    <a:pt x="1128" y="9350"/>
                    <a:pt x="1067" y="9378"/>
                  </a:cubicBezTo>
                  <a:cubicBezTo>
                    <a:pt x="1007" y="9406"/>
                    <a:pt x="995" y="9293"/>
                    <a:pt x="999" y="9158"/>
                  </a:cubicBezTo>
                  <a:cubicBezTo>
                    <a:pt x="1003" y="9023"/>
                    <a:pt x="965" y="8945"/>
                    <a:pt x="967" y="8883"/>
                  </a:cubicBezTo>
                  <a:cubicBezTo>
                    <a:pt x="969" y="8820"/>
                    <a:pt x="940" y="8697"/>
                    <a:pt x="971" y="8635"/>
                  </a:cubicBezTo>
                  <a:cubicBezTo>
                    <a:pt x="1003" y="8573"/>
                    <a:pt x="979" y="8478"/>
                    <a:pt x="981" y="8393"/>
                  </a:cubicBezTo>
                  <a:cubicBezTo>
                    <a:pt x="983" y="8309"/>
                    <a:pt x="928" y="8180"/>
                    <a:pt x="879" y="8180"/>
                  </a:cubicBezTo>
                  <a:cubicBezTo>
                    <a:pt x="830" y="8180"/>
                    <a:pt x="840" y="8039"/>
                    <a:pt x="799" y="8011"/>
                  </a:cubicBezTo>
                  <a:cubicBezTo>
                    <a:pt x="758" y="7983"/>
                    <a:pt x="676" y="7786"/>
                    <a:pt x="670" y="7701"/>
                  </a:cubicBezTo>
                  <a:cubicBezTo>
                    <a:pt x="664" y="7617"/>
                    <a:pt x="601" y="7605"/>
                    <a:pt x="623" y="7578"/>
                  </a:cubicBezTo>
                  <a:cubicBezTo>
                    <a:pt x="645" y="7549"/>
                    <a:pt x="693" y="7589"/>
                    <a:pt x="729" y="7690"/>
                  </a:cubicBezTo>
                  <a:cubicBezTo>
                    <a:pt x="764" y="7791"/>
                    <a:pt x="821" y="7881"/>
                    <a:pt x="913" y="7915"/>
                  </a:cubicBezTo>
                  <a:cubicBezTo>
                    <a:pt x="1005" y="7949"/>
                    <a:pt x="1042" y="8072"/>
                    <a:pt x="1143" y="8123"/>
                  </a:cubicBezTo>
                  <a:cubicBezTo>
                    <a:pt x="1245" y="8174"/>
                    <a:pt x="1306" y="8207"/>
                    <a:pt x="1453" y="8270"/>
                  </a:cubicBezTo>
                  <a:cubicBezTo>
                    <a:pt x="1599" y="8332"/>
                    <a:pt x="1795" y="7904"/>
                    <a:pt x="1836" y="7786"/>
                  </a:cubicBezTo>
                  <a:cubicBezTo>
                    <a:pt x="1877" y="7667"/>
                    <a:pt x="1824" y="7426"/>
                    <a:pt x="1824" y="7335"/>
                  </a:cubicBezTo>
                  <a:cubicBezTo>
                    <a:pt x="1824" y="7246"/>
                    <a:pt x="1758" y="7234"/>
                    <a:pt x="1748" y="7167"/>
                  </a:cubicBezTo>
                  <a:cubicBezTo>
                    <a:pt x="1738" y="7099"/>
                    <a:pt x="1695" y="6976"/>
                    <a:pt x="1639" y="6976"/>
                  </a:cubicBezTo>
                  <a:cubicBezTo>
                    <a:pt x="1582" y="6976"/>
                    <a:pt x="1574" y="6790"/>
                    <a:pt x="1529" y="6801"/>
                  </a:cubicBezTo>
                  <a:cubicBezTo>
                    <a:pt x="1484" y="6813"/>
                    <a:pt x="1453" y="6745"/>
                    <a:pt x="1335" y="6520"/>
                  </a:cubicBezTo>
                  <a:cubicBezTo>
                    <a:pt x="1218" y="6295"/>
                    <a:pt x="1055" y="6132"/>
                    <a:pt x="1026" y="6171"/>
                  </a:cubicBezTo>
                  <a:cubicBezTo>
                    <a:pt x="997" y="6211"/>
                    <a:pt x="977" y="6233"/>
                    <a:pt x="958" y="6149"/>
                  </a:cubicBezTo>
                  <a:cubicBezTo>
                    <a:pt x="938" y="6064"/>
                    <a:pt x="893" y="6076"/>
                    <a:pt x="862" y="6143"/>
                  </a:cubicBezTo>
                  <a:cubicBezTo>
                    <a:pt x="830" y="6211"/>
                    <a:pt x="799" y="6081"/>
                    <a:pt x="740" y="6120"/>
                  </a:cubicBezTo>
                  <a:cubicBezTo>
                    <a:pt x="682" y="6160"/>
                    <a:pt x="650" y="6048"/>
                    <a:pt x="666" y="5997"/>
                  </a:cubicBezTo>
                  <a:cubicBezTo>
                    <a:pt x="682" y="5946"/>
                    <a:pt x="768" y="5991"/>
                    <a:pt x="764" y="5907"/>
                  </a:cubicBezTo>
                  <a:cubicBezTo>
                    <a:pt x="760" y="5823"/>
                    <a:pt x="729" y="5907"/>
                    <a:pt x="676" y="5806"/>
                  </a:cubicBezTo>
                  <a:cubicBezTo>
                    <a:pt x="623" y="5705"/>
                    <a:pt x="594" y="5772"/>
                    <a:pt x="582" y="5856"/>
                  </a:cubicBezTo>
                  <a:cubicBezTo>
                    <a:pt x="570" y="5941"/>
                    <a:pt x="529" y="5918"/>
                    <a:pt x="502" y="5845"/>
                  </a:cubicBezTo>
                  <a:cubicBezTo>
                    <a:pt x="499" y="5838"/>
                    <a:pt x="496" y="5833"/>
                    <a:pt x="493" y="5827"/>
                  </a:cubicBezTo>
                  <a:cubicBezTo>
                    <a:pt x="484" y="5968"/>
                    <a:pt x="455" y="5982"/>
                    <a:pt x="425" y="5963"/>
                  </a:cubicBezTo>
                  <a:cubicBezTo>
                    <a:pt x="390" y="5941"/>
                    <a:pt x="355" y="6109"/>
                    <a:pt x="316" y="6109"/>
                  </a:cubicBezTo>
                  <a:cubicBezTo>
                    <a:pt x="277" y="6109"/>
                    <a:pt x="234" y="6233"/>
                    <a:pt x="226" y="6334"/>
                  </a:cubicBezTo>
                  <a:cubicBezTo>
                    <a:pt x="218" y="6436"/>
                    <a:pt x="175" y="6379"/>
                    <a:pt x="175" y="6447"/>
                  </a:cubicBezTo>
                  <a:cubicBezTo>
                    <a:pt x="175" y="6514"/>
                    <a:pt x="175" y="6582"/>
                    <a:pt x="155" y="6649"/>
                  </a:cubicBezTo>
                  <a:cubicBezTo>
                    <a:pt x="136" y="6717"/>
                    <a:pt x="155" y="6751"/>
                    <a:pt x="175" y="6863"/>
                  </a:cubicBezTo>
                  <a:cubicBezTo>
                    <a:pt x="195" y="6976"/>
                    <a:pt x="238" y="6964"/>
                    <a:pt x="257" y="6998"/>
                  </a:cubicBezTo>
                  <a:cubicBezTo>
                    <a:pt x="277" y="7032"/>
                    <a:pt x="351" y="7212"/>
                    <a:pt x="351" y="7279"/>
                  </a:cubicBezTo>
                  <a:cubicBezTo>
                    <a:pt x="351" y="7347"/>
                    <a:pt x="292" y="7516"/>
                    <a:pt x="269" y="7561"/>
                  </a:cubicBezTo>
                  <a:cubicBezTo>
                    <a:pt x="245" y="7605"/>
                    <a:pt x="214" y="7718"/>
                    <a:pt x="230" y="7786"/>
                  </a:cubicBezTo>
                  <a:cubicBezTo>
                    <a:pt x="245" y="7853"/>
                    <a:pt x="312" y="8134"/>
                    <a:pt x="355" y="8359"/>
                  </a:cubicBezTo>
                  <a:cubicBezTo>
                    <a:pt x="398" y="8584"/>
                    <a:pt x="339" y="8483"/>
                    <a:pt x="312" y="8584"/>
                  </a:cubicBezTo>
                  <a:cubicBezTo>
                    <a:pt x="285" y="8686"/>
                    <a:pt x="324" y="8810"/>
                    <a:pt x="331" y="8877"/>
                  </a:cubicBezTo>
                  <a:cubicBezTo>
                    <a:pt x="339" y="8945"/>
                    <a:pt x="296" y="8933"/>
                    <a:pt x="300" y="8989"/>
                  </a:cubicBezTo>
                  <a:cubicBezTo>
                    <a:pt x="304" y="9046"/>
                    <a:pt x="363" y="9068"/>
                    <a:pt x="367" y="9113"/>
                  </a:cubicBezTo>
                  <a:cubicBezTo>
                    <a:pt x="371" y="9158"/>
                    <a:pt x="328" y="9215"/>
                    <a:pt x="347" y="9305"/>
                  </a:cubicBezTo>
                  <a:cubicBezTo>
                    <a:pt x="367" y="9395"/>
                    <a:pt x="414" y="9394"/>
                    <a:pt x="418" y="9507"/>
                  </a:cubicBezTo>
                  <a:cubicBezTo>
                    <a:pt x="422" y="9619"/>
                    <a:pt x="331" y="9630"/>
                    <a:pt x="335" y="9721"/>
                  </a:cubicBezTo>
                  <a:cubicBezTo>
                    <a:pt x="339" y="9811"/>
                    <a:pt x="453" y="9923"/>
                    <a:pt x="504" y="10092"/>
                  </a:cubicBezTo>
                  <a:cubicBezTo>
                    <a:pt x="555" y="10261"/>
                    <a:pt x="551" y="10306"/>
                    <a:pt x="539" y="10396"/>
                  </a:cubicBezTo>
                  <a:cubicBezTo>
                    <a:pt x="515" y="10577"/>
                    <a:pt x="375" y="10734"/>
                    <a:pt x="343" y="10936"/>
                  </a:cubicBezTo>
                  <a:cubicBezTo>
                    <a:pt x="312" y="11138"/>
                    <a:pt x="195" y="11251"/>
                    <a:pt x="140" y="11408"/>
                  </a:cubicBezTo>
                  <a:cubicBezTo>
                    <a:pt x="117" y="11473"/>
                    <a:pt x="95" y="11559"/>
                    <a:pt x="77" y="11639"/>
                  </a:cubicBezTo>
                  <a:cubicBezTo>
                    <a:pt x="100" y="11622"/>
                    <a:pt x="118" y="11602"/>
                    <a:pt x="132" y="11583"/>
                  </a:cubicBezTo>
                  <a:cubicBezTo>
                    <a:pt x="163" y="11537"/>
                    <a:pt x="185" y="11757"/>
                    <a:pt x="216" y="11830"/>
                  </a:cubicBezTo>
                  <a:cubicBezTo>
                    <a:pt x="247" y="11903"/>
                    <a:pt x="310" y="11836"/>
                    <a:pt x="331" y="11903"/>
                  </a:cubicBezTo>
                  <a:cubicBezTo>
                    <a:pt x="353" y="11971"/>
                    <a:pt x="314" y="11976"/>
                    <a:pt x="269" y="11954"/>
                  </a:cubicBezTo>
                  <a:cubicBezTo>
                    <a:pt x="224" y="11931"/>
                    <a:pt x="212" y="12010"/>
                    <a:pt x="142" y="12077"/>
                  </a:cubicBezTo>
                  <a:cubicBezTo>
                    <a:pt x="89" y="12128"/>
                    <a:pt x="94" y="12182"/>
                    <a:pt x="77" y="12224"/>
                  </a:cubicBezTo>
                  <a:cubicBezTo>
                    <a:pt x="108" y="12356"/>
                    <a:pt x="66" y="12373"/>
                    <a:pt x="50" y="12474"/>
                  </a:cubicBezTo>
                  <a:cubicBezTo>
                    <a:pt x="32" y="12584"/>
                    <a:pt x="9" y="12600"/>
                    <a:pt x="6" y="12668"/>
                  </a:cubicBezTo>
                  <a:cubicBezTo>
                    <a:pt x="3" y="12736"/>
                    <a:pt x="12" y="12786"/>
                    <a:pt x="15" y="12887"/>
                  </a:cubicBezTo>
                  <a:cubicBezTo>
                    <a:pt x="17" y="12989"/>
                    <a:pt x="23" y="13005"/>
                    <a:pt x="44" y="13090"/>
                  </a:cubicBezTo>
                  <a:cubicBezTo>
                    <a:pt x="64" y="13174"/>
                    <a:pt x="26" y="13174"/>
                    <a:pt x="9" y="13216"/>
                  </a:cubicBezTo>
                  <a:cubicBezTo>
                    <a:pt x="-9" y="13259"/>
                    <a:pt x="3" y="13351"/>
                    <a:pt x="26" y="13419"/>
                  </a:cubicBezTo>
                  <a:cubicBezTo>
                    <a:pt x="50" y="13486"/>
                    <a:pt x="50" y="13571"/>
                    <a:pt x="41" y="13630"/>
                  </a:cubicBezTo>
                  <a:cubicBezTo>
                    <a:pt x="32" y="13689"/>
                    <a:pt x="61" y="13790"/>
                    <a:pt x="82" y="13849"/>
                  </a:cubicBezTo>
                  <a:cubicBezTo>
                    <a:pt x="102" y="13909"/>
                    <a:pt x="100" y="14069"/>
                    <a:pt x="117" y="14111"/>
                  </a:cubicBezTo>
                  <a:cubicBezTo>
                    <a:pt x="135" y="14153"/>
                    <a:pt x="155" y="14195"/>
                    <a:pt x="188" y="14170"/>
                  </a:cubicBezTo>
                  <a:cubicBezTo>
                    <a:pt x="220" y="14145"/>
                    <a:pt x="240" y="14187"/>
                    <a:pt x="255" y="14263"/>
                  </a:cubicBezTo>
                  <a:cubicBezTo>
                    <a:pt x="270" y="14339"/>
                    <a:pt x="293" y="14305"/>
                    <a:pt x="326" y="14263"/>
                  </a:cubicBezTo>
                  <a:cubicBezTo>
                    <a:pt x="358" y="14221"/>
                    <a:pt x="431" y="14339"/>
                    <a:pt x="449" y="14364"/>
                  </a:cubicBezTo>
                  <a:cubicBezTo>
                    <a:pt x="467" y="14389"/>
                    <a:pt x="458" y="14533"/>
                    <a:pt x="461" y="14625"/>
                  </a:cubicBezTo>
                  <a:cubicBezTo>
                    <a:pt x="463" y="14718"/>
                    <a:pt x="443" y="14837"/>
                    <a:pt x="475" y="14896"/>
                  </a:cubicBezTo>
                  <a:cubicBezTo>
                    <a:pt x="508" y="14955"/>
                    <a:pt x="499" y="15090"/>
                    <a:pt x="537" y="15132"/>
                  </a:cubicBezTo>
                  <a:cubicBezTo>
                    <a:pt x="575" y="15174"/>
                    <a:pt x="590" y="15326"/>
                    <a:pt x="613" y="15343"/>
                  </a:cubicBezTo>
                  <a:cubicBezTo>
                    <a:pt x="637" y="15360"/>
                    <a:pt x="681" y="15461"/>
                    <a:pt x="687" y="15537"/>
                  </a:cubicBezTo>
                  <a:cubicBezTo>
                    <a:pt x="692" y="15613"/>
                    <a:pt x="646" y="15680"/>
                    <a:pt x="619" y="15714"/>
                  </a:cubicBezTo>
                  <a:cubicBezTo>
                    <a:pt x="593" y="15748"/>
                    <a:pt x="543" y="15613"/>
                    <a:pt x="525" y="15672"/>
                  </a:cubicBezTo>
                  <a:cubicBezTo>
                    <a:pt x="508" y="15731"/>
                    <a:pt x="531" y="15841"/>
                    <a:pt x="546" y="16026"/>
                  </a:cubicBezTo>
                  <a:cubicBezTo>
                    <a:pt x="560" y="16212"/>
                    <a:pt x="572" y="16229"/>
                    <a:pt x="601" y="16229"/>
                  </a:cubicBezTo>
                  <a:cubicBezTo>
                    <a:pt x="631" y="16229"/>
                    <a:pt x="643" y="16170"/>
                    <a:pt x="663" y="16136"/>
                  </a:cubicBezTo>
                  <a:cubicBezTo>
                    <a:pt x="684" y="16102"/>
                    <a:pt x="731" y="16153"/>
                    <a:pt x="751" y="16128"/>
                  </a:cubicBezTo>
                  <a:cubicBezTo>
                    <a:pt x="772" y="16102"/>
                    <a:pt x="845" y="16094"/>
                    <a:pt x="860" y="16161"/>
                  </a:cubicBezTo>
                  <a:cubicBezTo>
                    <a:pt x="874" y="16229"/>
                    <a:pt x="889" y="16389"/>
                    <a:pt x="877" y="16448"/>
                  </a:cubicBezTo>
                  <a:cubicBezTo>
                    <a:pt x="866" y="16507"/>
                    <a:pt x="892" y="16575"/>
                    <a:pt x="907" y="16659"/>
                  </a:cubicBezTo>
                  <a:cubicBezTo>
                    <a:pt x="921" y="16743"/>
                    <a:pt x="983" y="16701"/>
                    <a:pt x="1004" y="16727"/>
                  </a:cubicBezTo>
                  <a:cubicBezTo>
                    <a:pt x="1024" y="16752"/>
                    <a:pt x="1071" y="16937"/>
                    <a:pt x="1062" y="17022"/>
                  </a:cubicBezTo>
                  <a:cubicBezTo>
                    <a:pt x="1053" y="17106"/>
                    <a:pt x="1092" y="17123"/>
                    <a:pt x="1112" y="17098"/>
                  </a:cubicBezTo>
                  <a:cubicBezTo>
                    <a:pt x="1133" y="17072"/>
                    <a:pt x="1153" y="17140"/>
                    <a:pt x="1177" y="17182"/>
                  </a:cubicBezTo>
                  <a:cubicBezTo>
                    <a:pt x="1200" y="17225"/>
                    <a:pt x="1221" y="17208"/>
                    <a:pt x="1244" y="17165"/>
                  </a:cubicBezTo>
                  <a:cubicBezTo>
                    <a:pt x="1268" y="17123"/>
                    <a:pt x="1306" y="17090"/>
                    <a:pt x="1318" y="17149"/>
                  </a:cubicBezTo>
                  <a:cubicBezTo>
                    <a:pt x="1329" y="17208"/>
                    <a:pt x="1376" y="17317"/>
                    <a:pt x="1376" y="17351"/>
                  </a:cubicBezTo>
                  <a:cubicBezTo>
                    <a:pt x="1376" y="17385"/>
                    <a:pt x="1450" y="17351"/>
                    <a:pt x="1485" y="17402"/>
                  </a:cubicBezTo>
                  <a:cubicBezTo>
                    <a:pt x="1520" y="17452"/>
                    <a:pt x="1558" y="17427"/>
                    <a:pt x="1596" y="17486"/>
                  </a:cubicBezTo>
                  <a:cubicBezTo>
                    <a:pt x="1635" y="17545"/>
                    <a:pt x="1670" y="17554"/>
                    <a:pt x="1673" y="17621"/>
                  </a:cubicBezTo>
                  <a:cubicBezTo>
                    <a:pt x="1676" y="17689"/>
                    <a:pt x="1635" y="17748"/>
                    <a:pt x="1635" y="17781"/>
                  </a:cubicBezTo>
                  <a:cubicBezTo>
                    <a:pt x="1635" y="17815"/>
                    <a:pt x="1667" y="17840"/>
                    <a:pt x="1667" y="17891"/>
                  </a:cubicBezTo>
                  <a:cubicBezTo>
                    <a:pt x="1667" y="17942"/>
                    <a:pt x="1626" y="17942"/>
                    <a:pt x="1620" y="17984"/>
                  </a:cubicBezTo>
                  <a:cubicBezTo>
                    <a:pt x="1614" y="18026"/>
                    <a:pt x="1643" y="18085"/>
                    <a:pt x="1649" y="18127"/>
                  </a:cubicBezTo>
                  <a:cubicBezTo>
                    <a:pt x="1655" y="18169"/>
                    <a:pt x="1626" y="18313"/>
                    <a:pt x="1626" y="18355"/>
                  </a:cubicBezTo>
                  <a:cubicBezTo>
                    <a:pt x="1626" y="18397"/>
                    <a:pt x="1538" y="18347"/>
                    <a:pt x="1517" y="18347"/>
                  </a:cubicBezTo>
                  <a:cubicBezTo>
                    <a:pt x="1497" y="18347"/>
                    <a:pt x="1435" y="18541"/>
                    <a:pt x="1414" y="18549"/>
                  </a:cubicBezTo>
                  <a:cubicBezTo>
                    <a:pt x="1397" y="18557"/>
                    <a:pt x="1405" y="18650"/>
                    <a:pt x="1412" y="18729"/>
                  </a:cubicBezTo>
                  <a:cubicBezTo>
                    <a:pt x="1475" y="18695"/>
                    <a:pt x="1540" y="18680"/>
                    <a:pt x="1547" y="18721"/>
                  </a:cubicBezTo>
                  <a:cubicBezTo>
                    <a:pt x="1558" y="18788"/>
                    <a:pt x="1410" y="18968"/>
                    <a:pt x="1382" y="18996"/>
                  </a:cubicBezTo>
                  <a:cubicBezTo>
                    <a:pt x="1355" y="19025"/>
                    <a:pt x="1435" y="19143"/>
                    <a:pt x="1433" y="19210"/>
                  </a:cubicBezTo>
                  <a:cubicBezTo>
                    <a:pt x="1431" y="19278"/>
                    <a:pt x="1347" y="19295"/>
                    <a:pt x="1355" y="19429"/>
                  </a:cubicBezTo>
                  <a:cubicBezTo>
                    <a:pt x="1363" y="19564"/>
                    <a:pt x="1327" y="19593"/>
                    <a:pt x="1282" y="19593"/>
                  </a:cubicBezTo>
                  <a:cubicBezTo>
                    <a:pt x="1237" y="19593"/>
                    <a:pt x="1226" y="19672"/>
                    <a:pt x="1247" y="19683"/>
                  </a:cubicBezTo>
                  <a:cubicBezTo>
                    <a:pt x="1269" y="19694"/>
                    <a:pt x="1267" y="19863"/>
                    <a:pt x="1351" y="19924"/>
                  </a:cubicBezTo>
                  <a:cubicBezTo>
                    <a:pt x="1435" y="19986"/>
                    <a:pt x="1525" y="20211"/>
                    <a:pt x="1597" y="20436"/>
                  </a:cubicBezTo>
                  <a:cubicBezTo>
                    <a:pt x="1608" y="20468"/>
                    <a:pt x="1619" y="20493"/>
                    <a:pt x="1632" y="20514"/>
                  </a:cubicBezTo>
                  <a:cubicBezTo>
                    <a:pt x="1653" y="20478"/>
                    <a:pt x="1671" y="20452"/>
                    <a:pt x="1682" y="20448"/>
                  </a:cubicBezTo>
                  <a:cubicBezTo>
                    <a:pt x="1723" y="20431"/>
                    <a:pt x="1799" y="20498"/>
                    <a:pt x="1840" y="20582"/>
                  </a:cubicBezTo>
                  <a:cubicBezTo>
                    <a:pt x="1881" y="20667"/>
                    <a:pt x="2028" y="20566"/>
                    <a:pt x="2046" y="20633"/>
                  </a:cubicBezTo>
                  <a:cubicBezTo>
                    <a:pt x="2063" y="20701"/>
                    <a:pt x="2098" y="20785"/>
                    <a:pt x="2128" y="20785"/>
                  </a:cubicBezTo>
                  <a:cubicBezTo>
                    <a:pt x="2157" y="20785"/>
                    <a:pt x="2186" y="20954"/>
                    <a:pt x="2210" y="20903"/>
                  </a:cubicBezTo>
                  <a:cubicBezTo>
                    <a:pt x="2233" y="20853"/>
                    <a:pt x="2321" y="20853"/>
                    <a:pt x="2345" y="20853"/>
                  </a:cubicBezTo>
                  <a:cubicBezTo>
                    <a:pt x="2368" y="20853"/>
                    <a:pt x="2368" y="20903"/>
                    <a:pt x="2392" y="20903"/>
                  </a:cubicBezTo>
                  <a:cubicBezTo>
                    <a:pt x="2415" y="20903"/>
                    <a:pt x="2415" y="21156"/>
                    <a:pt x="2433" y="21140"/>
                  </a:cubicBezTo>
                  <a:cubicBezTo>
                    <a:pt x="2451" y="21123"/>
                    <a:pt x="2515" y="21291"/>
                    <a:pt x="2556" y="21308"/>
                  </a:cubicBezTo>
                  <a:cubicBezTo>
                    <a:pt x="2597" y="21325"/>
                    <a:pt x="2638" y="21527"/>
                    <a:pt x="2656" y="21511"/>
                  </a:cubicBezTo>
                  <a:cubicBezTo>
                    <a:pt x="2674" y="21494"/>
                    <a:pt x="2703" y="21595"/>
                    <a:pt x="2715" y="21511"/>
                  </a:cubicBezTo>
                  <a:cubicBezTo>
                    <a:pt x="2726" y="21431"/>
                    <a:pt x="2784" y="21470"/>
                    <a:pt x="2800" y="21331"/>
                  </a:cubicBezTo>
                  <a:cubicBezTo>
                    <a:pt x="2726" y="21069"/>
                    <a:pt x="2646" y="20779"/>
                    <a:pt x="2648" y="20667"/>
                  </a:cubicBezTo>
                  <a:cubicBezTo>
                    <a:pt x="2652" y="20476"/>
                    <a:pt x="2680" y="20352"/>
                    <a:pt x="2597" y="20150"/>
                  </a:cubicBezTo>
                  <a:cubicBezTo>
                    <a:pt x="2515" y="19947"/>
                    <a:pt x="2605" y="19812"/>
                    <a:pt x="2664" y="19598"/>
                  </a:cubicBezTo>
                  <a:cubicBezTo>
                    <a:pt x="2716" y="19407"/>
                    <a:pt x="2828" y="19324"/>
                    <a:pt x="2899" y="19187"/>
                  </a:cubicBezTo>
                  <a:cubicBezTo>
                    <a:pt x="2884" y="19159"/>
                    <a:pt x="2870" y="19132"/>
                    <a:pt x="2856" y="19114"/>
                  </a:cubicBezTo>
                  <a:cubicBezTo>
                    <a:pt x="2803" y="19047"/>
                    <a:pt x="2785" y="18979"/>
                    <a:pt x="2826" y="18946"/>
                  </a:cubicBezTo>
                  <a:cubicBezTo>
                    <a:pt x="2867" y="18912"/>
                    <a:pt x="2850" y="18844"/>
                    <a:pt x="2809" y="18709"/>
                  </a:cubicBezTo>
                  <a:cubicBezTo>
                    <a:pt x="2768" y="18574"/>
                    <a:pt x="2750" y="18439"/>
                    <a:pt x="2726" y="18439"/>
                  </a:cubicBezTo>
                  <a:cubicBezTo>
                    <a:pt x="2703" y="18439"/>
                    <a:pt x="2668" y="18423"/>
                    <a:pt x="2633" y="18456"/>
                  </a:cubicBezTo>
                  <a:cubicBezTo>
                    <a:pt x="2597" y="18490"/>
                    <a:pt x="2603" y="18372"/>
                    <a:pt x="2609" y="18254"/>
                  </a:cubicBezTo>
                  <a:cubicBezTo>
                    <a:pt x="2615" y="18136"/>
                    <a:pt x="2545" y="18153"/>
                    <a:pt x="2533" y="18102"/>
                  </a:cubicBezTo>
                  <a:cubicBezTo>
                    <a:pt x="2521" y="18051"/>
                    <a:pt x="2550" y="17883"/>
                    <a:pt x="2562" y="17866"/>
                  </a:cubicBezTo>
                  <a:cubicBezTo>
                    <a:pt x="2574" y="17849"/>
                    <a:pt x="2609" y="17798"/>
                    <a:pt x="2609" y="17748"/>
                  </a:cubicBezTo>
                  <a:cubicBezTo>
                    <a:pt x="2609" y="17697"/>
                    <a:pt x="2545" y="17680"/>
                    <a:pt x="2568" y="17562"/>
                  </a:cubicBezTo>
                  <a:cubicBezTo>
                    <a:pt x="2591" y="17444"/>
                    <a:pt x="2638" y="17444"/>
                    <a:pt x="2638" y="17326"/>
                  </a:cubicBezTo>
                  <a:cubicBezTo>
                    <a:pt x="2638" y="17208"/>
                    <a:pt x="2674" y="17106"/>
                    <a:pt x="2715" y="17191"/>
                  </a:cubicBezTo>
                  <a:cubicBezTo>
                    <a:pt x="2756" y="17275"/>
                    <a:pt x="2773" y="17495"/>
                    <a:pt x="2820" y="17444"/>
                  </a:cubicBezTo>
                  <a:cubicBezTo>
                    <a:pt x="2867" y="17393"/>
                    <a:pt x="2838" y="17275"/>
                    <a:pt x="2832" y="17208"/>
                  </a:cubicBezTo>
                  <a:cubicBezTo>
                    <a:pt x="2826" y="17140"/>
                    <a:pt x="2814" y="17039"/>
                    <a:pt x="2867" y="17005"/>
                  </a:cubicBezTo>
                  <a:cubicBezTo>
                    <a:pt x="2920" y="16971"/>
                    <a:pt x="2897" y="16819"/>
                    <a:pt x="2938" y="16819"/>
                  </a:cubicBezTo>
                  <a:cubicBezTo>
                    <a:pt x="2979" y="16819"/>
                    <a:pt x="3055" y="16668"/>
                    <a:pt x="3079" y="16634"/>
                  </a:cubicBezTo>
                  <a:cubicBezTo>
                    <a:pt x="3102" y="16600"/>
                    <a:pt x="3155" y="16516"/>
                    <a:pt x="3178" y="16549"/>
                  </a:cubicBezTo>
                  <a:cubicBezTo>
                    <a:pt x="3202" y="16583"/>
                    <a:pt x="3231" y="16668"/>
                    <a:pt x="3249" y="16549"/>
                  </a:cubicBezTo>
                  <a:cubicBezTo>
                    <a:pt x="3266" y="16431"/>
                    <a:pt x="3337" y="16482"/>
                    <a:pt x="3343" y="16549"/>
                  </a:cubicBezTo>
                  <a:cubicBezTo>
                    <a:pt x="3349" y="16617"/>
                    <a:pt x="3460" y="16617"/>
                    <a:pt x="3495" y="16684"/>
                  </a:cubicBezTo>
                  <a:cubicBezTo>
                    <a:pt x="3531" y="16752"/>
                    <a:pt x="3607" y="16887"/>
                    <a:pt x="3607" y="16954"/>
                  </a:cubicBezTo>
                  <a:cubicBezTo>
                    <a:pt x="3607" y="17022"/>
                    <a:pt x="3642" y="17123"/>
                    <a:pt x="3642" y="17005"/>
                  </a:cubicBezTo>
                  <a:cubicBezTo>
                    <a:pt x="3642" y="16887"/>
                    <a:pt x="3671" y="16921"/>
                    <a:pt x="3718" y="17005"/>
                  </a:cubicBezTo>
                  <a:cubicBezTo>
                    <a:pt x="3765" y="17090"/>
                    <a:pt x="3830" y="17056"/>
                    <a:pt x="3842" y="16971"/>
                  </a:cubicBezTo>
                  <a:cubicBezTo>
                    <a:pt x="3853" y="16887"/>
                    <a:pt x="3942" y="16786"/>
                    <a:pt x="3971" y="16853"/>
                  </a:cubicBezTo>
                  <a:cubicBezTo>
                    <a:pt x="4000" y="16921"/>
                    <a:pt x="4012" y="16971"/>
                    <a:pt x="4047" y="16870"/>
                  </a:cubicBezTo>
                  <a:cubicBezTo>
                    <a:pt x="4082" y="16769"/>
                    <a:pt x="4165" y="16786"/>
                    <a:pt x="4176" y="16887"/>
                  </a:cubicBezTo>
                  <a:cubicBezTo>
                    <a:pt x="4188" y="16988"/>
                    <a:pt x="4229" y="17005"/>
                    <a:pt x="4264" y="17005"/>
                  </a:cubicBezTo>
                  <a:cubicBezTo>
                    <a:pt x="4300" y="17005"/>
                    <a:pt x="4306" y="17157"/>
                    <a:pt x="4329" y="17123"/>
                  </a:cubicBezTo>
                  <a:cubicBezTo>
                    <a:pt x="4352" y="17090"/>
                    <a:pt x="4347" y="16921"/>
                    <a:pt x="4376" y="16937"/>
                  </a:cubicBezTo>
                  <a:cubicBezTo>
                    <a:pt x="4405" y="16954"/>
                    <a:pt x="4429" y="17056"/>
                    <a:pt x="4476" y="17056"/>
                  </a:cubicBezTo>
                  <a:cubicBezTo>
                    <a:pt x="4523" y="17056"/>
                    <a:pt x="4558" y="17022"/>
                    <a:pt x="4558" y="16921"/>
                  </a:cubicBezTo>
                  <a:cubicBezTo>
                    <a:pt x="4558" y="16819"/>
                    <a:pt x="4552" y="16651"/>
                    <a:pt x="4523" y="16651"/>
                  </a:cubicBezTo>
                  <a:cubicBezTo>
                    <a:pt x="4493" y="16651"/>
                    <a:pt x="4464" y="16566"/>
                    <a:pt x="4429" y="16566"/>
                  </a:cubicBezTo>
                  <a:cubicBezTo>
                    <a:pt x="4394" y="16566"/>
                    <a:pt x="4358" y="16397"/>
                    <a:pt x="4394" y="16364"/>
                  </a:cubicBezTo>
                  <a:cubicBezTo>
                    <a:pt x="4429" y="16330"/>
                    <a:pt x="4487" y="16246"/>
                    <a:pt x="4476" y="16161"/>
                  </a:cubicBezTo>
                  <a:cubicBezTo>
                    <a:pt x="4464" y="16077"/>
                    <a:pt x="4452" y="15908"/>
                    <a:pt x="4499" y="15891"/>
                  </a:cubicBezTo>
                  <a:cubicBezTo>
                    <a:pt x="4546" y="15874"/>
                    <a:pt x="4646" y="15874"/>
                    <a:pt x="4640" y="15824"/>
                  </a:cubicBezTo>
                  <a:cubicBezTo>
                    <a:pt x="4634" y="15773"/>
                    <a:pt x="4540" y="15740"/>
                    <a:pt x="4523" y="15655"/>
                  </a:cubicBezTo>
                  <a:cubicBezTo>
                    <a:pt x="4505" y="15571"/>
                    <a:pt x="4499" y="15368"/>
                    <a:pt x="4517" y="15334"/>
                  </a:cubicBezTo>
                  <a:cubicBezTo>
                    <a:pt x="4534" y="15301"/>
                    <a:pt x="4593" y="15351"/>
                    <a:pt x="4628" y="15318"/>
                  </a:cubicBezTo>
                  <a:cubicBezTo>
                    <a:pt x="4664" y="15284"/>
                    <a:pt x="4740" y="15368"/>
                    <a:pt x="4787" y="15267"/>
                  </a:cubicBezTo>
                  <a:cubicBezTo>
                    <a:pt x="4834" y="15166"/>
                    <a:pt x="4934" y="15149"/>
                    <a:pt x="4986" y="15149"/>
                  </a:cubicBezTo>
                  <a:cubicBezTo>
                    <a:pt x="5039" y="15149"/>
                    <a:pt x="5080" y="15047"/>
                    <a:pt x="5121" y="15031"/>
                  </a:cubicBezTo>
                  <a:cubicBezTo>
                    <a:pt x="5163" y="15014"/>
                    <a:pt x="5280" y="14963"/>
                    <a:pt x="5309" y="14929"/>
                  </a:cubicBezTo>
                  <a:cubicBezTo>
                    <a:pt x="5339" y="14896"/>
                    <a:pt x="5497" y="14828"/>
                    <a:pt x="5503" y="14744"/>
                  </a:cubicBezTo>
                  <a:cubicBezTo>
                    <a:pt x="5509" y="14659"/>
                    <a:pt x="5635" y="14592"/>
                    <a:pt x="5667" y="14634"/>
                  </a:cubicBezTo>
                  <a:cubicBezTo>
                    <a:pt x="5700" y="14676"/>
                    <a:pt x="5741" y="14710"/>
                    <a:pt x="5770" y="14676"/>
                  </a:cubicBezTo>
                  <a:cubicBezTo>
                    <a:pt x="5799" y="14643"/>
                    <a:pt x="5861" y="14735"/>
                    <a:pt x="5855" y="14828"/>
                  </a:cubicBezTo>
                  <a:cubicBezTo>
                    <a:pt x="5849" y="14921"/>
                    <a:pt x="5882" y="15022"/>
                    <a:pt x="5879" y="15098"/>
                  </a:cubicBezTo>
                  <a:cubicBezTo>
                    <a:pt x="5876" y="15174"/>
                    <a:pt x="5846" y="15199"/>
                    <a:pt x="5864" y="15258"/>
                  </a:cubicBezTo>
                  <a:cubicBezTo>
                    <a:pt x="5882" y="15318"/>
                    <a:pt x="5961" y="15275"/>
                    <a:pt x="5984" y="15199"/>
                  </a:cubicBezTo>
                  <a:cubicBezTo>
                    <a:pt x="6008" y="15123"/>
                    <a:pt x="6034" y="15233"/>
                    <a:pt x="6034" y="15292"/>
                  </a:cubicBezTo>
                  <a:cubicBezTo>
                    <a:pt x="6034" y="15351"/>
                    <a:pt x="6072" y="15394"/>
                    <a:pt x="6072" y="15318"/>
                  </a:cubicBezTo>
                  <a:cubicBezTo>
                    <a:pt x="6072" y="15241"/>
                    <a:pt x="6119" y="15292"/>
                    <a:pt x="6134" y="15343"/>
                  </a:cubicBezTo>
                  <a:cubicBezTo>
                    <a:pt x="6149" y="15394"/>
                    <a:pt x="6205" y="15284"/>
                    <a:pt x="6205" y="15368"/>
                  </a:cubicBezTo>
                  <a:cubicBezTo>
                    <a:pt x="6205" y="15452"/>
                    <a:pt x="6122" y="15520"/>
                    <a:pt x="6158" y="15613"/>
                  </a:cubicBezTo>
                  <a:cubicBezTo>
                    <a:pt x="6193" y="15706"/>
                    <a:pt x="6213" y="15503"/>
                    <a:pt x="6257" y="15545"/>
                  </a:cubicBezTo>
                  <a:cubicBezTo>
                    <a:pt x="6301" y="15588"/>
                    <a:pt x="6360" y="15402"/>
                    <a:pt x="6401" y="15377"/>
                  </a:cubicBezTo>
                  <a:cubicBezTo>
                    <a:pt x="6442" y="15351"/>
                    <a:pt x="6486" y="15241"/>
                    <a:pt x="6521" y="15182"/>
                  </a:cubicBezTo>
                  <a:cubicBezTo>
                    <a:pt x="6557" y="15123"/>
                    <a:pt x="6633" y="15140"/>
                    <a:pt x="6610" y="15208"/>
                  </a:cubicBezTo>
                  <a:cubicBezTo>
                    <a:pt x="6586" y="15275"/>
                    <a:pt x="6560" y="15402"/>
                    <a:pt x="6648" y="15495"/>
                  </a:cubicBezTo>
                  <a:cubicBezTo>
                    <a:pt x="6736" y="15588"/>
                    <a:pt x="6836" y="16077"/>
                    <a:pt x="6891" y="16322"/>
                  </a:cubicBezTo>
                  <a:cubicBezTo>
                    <a:pt x="6947" y="16566"/>
                    <a:pt x="7000" y="17005"/>
                    <a:pt x="7029" y="17005"/>
                  </a:cubicBezTo>
                  <a:cubicBezTo>
                    <a:pt x="7059" y="17005"/>
                    <a:pt x="7067" y="16786"/>
                    <a:pt x="7106" y="16760"/>
                  </a:cubicBezTo>
                  <a:cubicBezTo>
                    <a:pt x="7144" y="16735"/>
                    <a:pt x="7167" y="16946"/>
                    <a:pt x="7208" y="16971"/>
                  </a:cubicBezTo>
                  <a:cubicBezTo>
                    <a:pt x="7249" y="16996"/>
                    <a:pt x="7305" y="17064"/>
                    <a:pt x="7337" y="17030"/>
                  </a:cubicBezTo>
                  <a:cubicBezTo>
                    <a:pt x="7370" y="16996"/>
                    <a:pt x="7443" y="16878"/>
                    <a:pt x="7469" y="16921"/>
                  </a:cubicBezTo>
                  <a:cubicBezTo>
                    <a:pt x="7496" y="16963"/>
                    <a:pt x="7531" y="16963"/>
                    <a:pt x="7555" y="17123"/>
                  </a:cubicBezTo>
                  <a:cubicBezTo>
                    <a:pt x="7578" y="17283"/>
                    <a:pt x="7613" y="17317"/>
                    <a:pt x="7637" y="17317"/>
                  </a:cubicBezTo>
                  <a:cubicBezTo>
                    <a:pt x="7660" y="17317"/>
                    <a:pt x="7665" y="17393"/>
                    <a:pt x="7665" y="17461"/>
                  </a:cubicBezTo>
                  <a:cubicBezTo>
                    <a:pt x="7665" y="17528"/>
                    <a:pt x="7708" y="17618"/>
                    <a:pt x="7732" y="17618"/>
                  </a:cubicBezTo>
                  <a:cubicBezTo>
                    <a:pt x="7755" y="17618"/>
                    <a:pt x="7818" y="17595"/>
                    <a:pt x="7837" y="17562"/>
                  </a:cubicBezTo>
                  <a:cubicBezTo>
                    <a:pt x="7857" y="17528"/>
                    <a:pt x="7881" y="17495"/>
                    <a:pt x="7884" y="17573"/>
                  </a:cubicBezTo>
                  <a:cubicBezTo>
                    <a:pt x="7888" y="17652"/>
                    <a:pt x="7924" y="17776"/>
                    <a:pt x="7947" y="17776"/>
                  </a:cubicBezTo>
                  <a:cubicBezTo>
                    <a:pt x="7971" y="17776"/>
                    <a:pt x="8017" y="17832"/>
                    <a:pt x="8021" y="17776"/>
                  </a:cubicBezTo>
                  <a:cubicBezTo>
                    <a:pt x="8025" y="17719"/>
                    <a:pt x="8088" y="17686"/>
                    <a:pt x="8111" y="17674"/>
                  </a:cubicBezTo>
                  <a:cubicBezTo>
                    <a:pt x="8135" y="17663"/>
                    <a:pt x="8217" y="17618"/>
                    <a:pt x="8233" y="17517"/>
                  </a:cubicBezTo>
                  <a:cubicBezTo>
                    <a:pt x="8248" y="17416"/>
                    <a:pt x="8315" y="17416"/>
                    <a:pt x="8334" y="17348"/>
                  </a:cubicBezTo>
                  <a:cubicBezTo>
                    <a:pt x="8354" y="17281"/>
                    <a:pt x="8409" y="17247"/>
                    <a:pt x="8420" y="17179"/>
                  </a:cubicBezTo>
                  <a:cubicBezTo>
                    <a:pt x="8432" y="17112"/>
                    <a:pt x="8503" y="17124"/>
                    <a:pt x="8511" y="17067"/>
                  </a:cubicBezTo>
                  <a:cubicBezTo>
                    <a:pt x="8518" y="17011"/>
                    <a:pt x="8577" y="17000"/>
                    <a:pt x="8604" y="17022"/>
                  </a:cubicBezTo>
                  <a:cubicBezTo>
                    <a:pt x="8632" y="17045"/>
                    <a:pt x="8769" y="17123"/>
                    <a:pt x="8788" y="17112"/>
                  </a:cubicBezTo>
                  <a:cubicBezTo>
                    <a:pt x="8808" y="17101"/>
                    <a:pt x="8812" y="17315"/>
                    <a:pt x="8831" y="17326"/>
                  </a:cubicBezTo>
                  <a:cubicBezTo>
                    <a:pt x="8851" y="17337"/>
                    <a:pt x="8921" y="17495"/>
                    <a:pt x="8941" y="17450"/>
                  </a:cubicBezTo>
                  <a:cubicBezTo>
                    <a:pt x="8960" y="17404"/>
                    <a:pt x="9008" y="17359"/>
                    <a:pt x="9047" y="17427"/>
                  </a:cubicBezTo>
                  <a:cubicBezTo>
                    <a:pt x="9086" y="17495"/>
                    <a:pt x="9125" y="17585"/>
                    <a:pt x="9140" y="17506"/>
                  </a:cubicBezTo>
                  <a:cubicBezTo>
                    <a:pt x="9156" y="17427"/>
                    <a:pt x="9238" y="17393"/>
                    <a:pt x="9250" y="17348"/>
                  </a:cubicBezTo>
                  <a:cubicBezTo>
                    <a:pt x="9262" y="17303"/>
                    <a:pt x="9274" y="17168"/>
                    <a:pt x="9254" y="17123"/>
                  </a:cubicBezTo>
                  <a:cubicBezTo>
                    <a:pt x="9234" y="17078"/>
                    <a:pt x="9215" y="16898"/>
                    <a:pt x="9207" y="16808"/>
                  </a:cubicBezTo>
                  <a:cubicBezTo>
                    <a:pt x="9199" y="16718"/>
                    <a:pt x="9254" y="16696"/>
                    <a:pt x="9262" y="16617"/>
                  </a:cubicBezTo>
                  <a:cubicBezTo>
                    <a:pt x="9270" y="16539"/>
                    <a:pt x="9317" y="16527"/>
                    <a:pt x="9332" y="16482"/>
                  </a:cubicBezTo>
                  <a:cubicBezTo>
                    <a:pt x="9348" y="16437"/>
                    <a:pt x="9352" y="16336"/>
                    <a:pt x="9379" y="16358"/>
                  </a:cubicBezTo>
                  <a:cubicBezTo>
                    <a:pt x="9407" y="16381"/>
                    <a:pt x="9465" y="16437"/>
                    <a:pt x="9477" y="16471"/>
                  </a:cubicBezTo>
                  <a:cubicBezTo>
                    <a:pt x="9489" y="16505"/>
                    <a:pt x="9532" y="16527"/>
                    <a:pt x="9559" y="16527"/>
                  </a:cubicBezTo>
                  <a:cubicBezTo>
                    <a:pt x="9587" y="16527"/>
                    <a:pt x="9630" y="16594"/>
                    <a:pt x="9657" y="16639"/>
                  </a:cubicBezTo>
                  <a:cubicBezTo>
                    <a:pt x="9685" y="16684"/>
                    <a:pt x="9771" y="16684"/>
                    <a:pt x="9786" y="16752"/>
                  </a:cubicBezTo>
                  <a:cubicBezTo>
                    <a:pt x="9802" y="16819"/>
                    <a:pt x="9782" y="17011"/>
                    <a:pt x="9802" y="17078"/>
                  </a:cubicBezTo>
                  <a:cubicBezTo>
                    <a:pt x="9821" y="17146"/>
                    <a:pt x="9868" y="17292"/>
                    <a:pt x="9884" y="17258"/>
                  </a:cubicBezTo>
                  <a:cubicBezTo>
                    <a:pt x="9900" y="17225"/>
                    <a:pt x="9974" y="17371"/>
                    <a:pt x="10002" y="17359"/>
                  </a:cubicBezTo>
                  <a:cubicBezTo>
                    <a:pt x="10029" y="17348"/>
                    <a:pt x="10072" y="17225"/>
                    <a:pt x="10095" y="17225"/>
                  </a:cubicBezTo>
                  <a:cubicBezTo>
                    <a:pt x="10119" y="17225"/>
                    <a:pt x="10193" y="17168"/>
                    <a:pt x="10217" y="17179"/>
                  </a:cubicBezTo>
                  <a:cubicBezTo>
                    <a:pt x="10240" y="17191"/>
                    <a:pt x="10326" y="17281"/>
                    <a:pt x="10338" y="17258"/>
                  </a:cubicBezTo>
                  <a:cubicBezTo>
                    <a:pt x="10350" y="17236"/>
                    <a:pt x="10428" y="17270"/>
                    <a:pt x="10440" y="17337"/>
                  </a:cubicBezTo>
                  <a:cubicBezTo>
                    <a:pt x="10452" y="17404"/>
                    <a:pt x="10549" y="17404"/>
                    <a:pt x="10549" y="17483"/>
                  </a:cubicBezTo>
                  <a:cubicBezTo>
                    <a:pt x="10549" y="17562"/>
                    <a:pt x="10604" y="17607"/>
                    <a:pt x="10620" y="17697"/>
                  </a:cubicBezTo>
                  <a:cubicBezTo>
                    <a:pt x="10635" y="17787"/>
                    <a:pt x="10765" y="17731"/>
                    <a:pt x="10788" y="17787"/>
                  </a:cubicBezTo>
                  <a:cubicBezTo>
                    <a:pt x="10812" y="17843"/>
                    <a:pt x="10960" y="17832"/>
                    <a:pt x="10964" y="17787"/>
                  </a:cubicBezTo>
                  <a:cubicBezTo>
                    <a:pt x="10968" y="17742"/>
                    <a:pt x="11109" y="17719"/>
                    <a:pt x="11136" y="17663"/>
                  </a:cubicBezTo>
                  <a:cubicBezTo>
                    <a:pt x="11164" y="17607"/>
                    <a:pt x="11238" y="17630"/>
                    <a:pt x="11242" y="17551"/>
                  </a:cubicBezTo>
                  <a:cubicBezTo>
                    <a:pt x="11246" y="17472"/>
                    <a:pt x="11316" y="17416"/>
                    <a:pt x="11348" y="17348"/>
                  </a:cubicBezTo>
                  <a:cubicBezTo>
                    <a:pt x="11379" y="17281"/>
                    <a:pt x="11504" y="17292"/>
                    <a:pt x="11512" y="17371"/>
                  </a:cubicBezTo>
                  <a:cubicBezTo>
                    <a:pt x="11520" y="17450"/>
                    <a:pt x="11594" y="17472"/>
                    <a:pt x="11626" y="17438"/>
                  </a:cubicBezTo>
                  <a:cubicBezTo>
                    <a:pt x="11657" y="17404"/>
                    <a:pt x="11739" y="17450"/>
                    <a:pt x="11751" y="17528"/>
                  </a:cubicBezTo>
                  <a:cubicBezTo>
                    <a:pt x="11763" y="17607"/>
                    <a:pt x="11856" y="17652"/>
                    <a:pt x="11880" y="17629"/>
                  </a:cubicBezTo>
                  <a:cubicBezTo>
                    <a:pt x="11903" y="17607"/>
                    <a:pt x="11978" y="17450"/>
                    <a:pt x="12005" y="17438"/>
                  </a:cubicBezTo>
                  <a:cubicBezTo>
                    <a:pt x="12033" y="17427"/>
                    <a:pt x="12072" y="17348"/>
                    <a:pt x="12064" y="17270"/>
                  </a:cubicBezTo>
                  <a:cubicBezTo>
                    <a:pt x="12056" y="17191"/>
                    <a:pt x="12119" y="16966"/>
                    <a:pt x="12127" y="16876"/>
                  </a:cubicBezTo>
                  <a:cubicBezTo>
                    <a:pt x="12134" y="16786"/>
                    <a:pt x="12189" y="16539"/>
                    <a:pt x="12209" y="16516"/>
                  </a:cubicBezTo>
                  <a:cubicBezTo>
                    <a:pt x="12228" y="16493"/>
                    <a:pt x="12271" y="16392"/>
                    <a:pt x="12267" y="16325"/>
                  </a:cubicBezTo>
                  <a:cubicBezTo>
                    <a:pt x="12263" y="16257"/>
                    <a:pt x="12252" y="16054"/>
                    <a:pt x="12228" y="16054"/>
                  </a:cubicBezTo>
                  <a:cubicBezTo>
                    <a:pt x="12205" y="16054"/>
                    <a:pt x="12162" y="16066"/>
                    <a:pt x="12217" y="15852"/>
                  </a:cubicBezTo>
                  <a:cubicBezTo>
                    <a:pt x="12271" y="15638"/>
                    <a:pt x="12369" y="15694"/>
                    <a:pt x="12385" y="15694"/>
                  </a:cubicBezTo>
                  <a:cubicBezTo>
                    <a:pt x="12400" y="15694"/>
                    <a:pt x="12526" y="15604"/>
                    <a:pt x="12580" y="15649"/>
                  </a:cubicBezTo>
                  <a:cubicBezTo>
                    <a:pt x="12635" y="15694"/>
                    <a:pt x="12670" y="15627"/>
                    <a:pt x="12729" y="15717"/>
                  </a:cubicBezTo>
                  <a:cubicBezTo>
                    <a:pt x="12788" y="15807"/>
                    <a:pt x="12870" y="15773"/>
                    <a:pt x="12890" y="15852"/>
                  </a:cubicBezTo>
                  <a:cubicBezTo>
                    <a:pt x="12909" y="15931"/>
                    <a:pt x="12987" y="15998"/>
                    <a:pt x="12976" y="16133"/>
                  </a:cubicBezTo>
                  <a:cubicBezTo>
                    <a:pt x="12964" y="16268"/>
                    <a:pt x="13019" y="16189"/>
                    <a:pt x="13038" y="16482"/>
                  </a:cubicBezTo>
                  <a:cubicBezTo>
                    <a:pt x="13058" y="16775"/>
                    <a:pt x="13105" y="16797"/>
                    <a:pt x="13117" y="16932"/>
                  </a:cubicBezTo>
                  <a:cubicBezTo>
                    <a:pt x="13128" y="17067"/>
                    <a:pt x="13191" y="17315"/>
                    <a:pt x="13183" y="17393"/>
                  </a:cubicBezTo>
                  <a:cubicBezTo>
                    <a:pt x="13175" y="17472"/>
                    <a:pt x="13167" y="17595"/>
                    <a:pt x="13234" y="17607"/>
                  </a:cubicBezTo>
                  <a:cubicBezTo>
                    <a:pt x="13300" y="17618"/>
                    <a:pt x="13347" y="17765"/>
                    <a:pt x="13363" y="17742"/>
                  </a:cubicBezTo>
                  <a:cubicBezTo>
                    <a:pt x="13379" y="17719"/>
                    <a:pt x="13457" y="17798"/>
                    <a:pt x="13496" y="17911"/>
                  </a:cubicBezTo>
                  <a:cubicBezTo>
                    <a:pt x="13535" y="18023"/>
                    <a:pt x="13594" y="17967"/>
                    <a:pt x="13590" y="18091"/>
                  </a:cubicBezTo>
                  <a:cubicBezTo>
                    <a:pt x="13586" y="18215"/>
                    <a:pt x="13621" y="18316"/>
                    <a:pt x="13618" y="18417"/>
                  </a:cubicBezTo>
                  <a:cubicBezTo>
                    <a:pt x="13614" y="18518"/>
                    <a:pt x="13692" y="18586"/>
                    <a:pt x="13747" y="18563"/>
                  </a:cubicBezTo>
                  <a:cubicBezTo>
                    <a:pt x="13801" y="18541"/>
                    <a:pt x="13841" y="18620"/>
                    <a:pt x="13864" y="18485"/>
                  </a:cubicBezTo>
                  <a:cubicBezTo>
                    <a:pt x="13888" y="18350"/>
                    <a:pt x="13966" y="18406"/>
                    <a:pt x="13993" y="18350"/>
                  </a:cubicBezTo>
                  <a:cubicBezTo>
                    <a:pt x="14020" y="18293"/>
                    <a:pt x="14103" y="18226"/>
                    <a:pt x="14099" y="18428"/>
                  </a:cubicBezTo>
                  <a:cubicBezTo>
                    <a:pt x="14095" y="18631"/>
                    <a:pt x="14142" y="18676"/>
                    <a:pt x="14103" y="18743"/>
                  </a:cubicBezTo>
                  <a:cubicBezTo>
                    <a:pt x="14064" y="18811"/>
                    <a:pt x="14044" y="19103"/>
                    <a:pt x="14032" y="19227"/>
                  </a:cubicBezTo>
                  <a:cubicBezTo>
                    <a:pt x="14020" y="19351"/>
                    <a:pt x="13962" y="19384"/>
                    <a:pt x="13954" y="19519"/>
                  </a:cubicBezTo>
                  <a:cubicBezTo>
                    <a:pt x="13946" y="19654"/>
                    <a:pt x="13891" y="19666"/>
                    <a:pt x="13891" y="19767"/>
                  </a:cubicBezTo>
                  <a:cubicBezTo>
                    <a:pt x="13891" y="19868"/>
                    <a:pt x="13813" y="19846"/>
                    <a:pt x="13774" y="19767"/>
                  </a:cubicBezTo>
                  <a:cubicBezTo>
                    <a:pt x="13735" y="19688"/>
                    <a:pt x="13696" y="19913"/>
                    <a:pt x="13665" y="19913"/>
                  </a:cubicBezTo>
                  <a:cubicBezTo>
                    <a:pt x="13633" y="19913"/>
                    <a:pt x="13637" y="20104"/>
                    <a:pt x="13645" y="20183"/>
                  </a:cubicBezTo>
                  <a:cubicBezTo>
                    <a:pt x="13653" y="20262"/>
                    <a:pt x="13633" y="20363"/>
                    <a:pt x="13653" y="20498"/>
                  </a:cubicBezTo>
                  <a:cubicBezTo>
                    <a:pt x="13663" y="20571"/>
                    <a:pt x="13657" y="20709"/>
                    <a:pt x="13662" y="20862"/>
                  </a:cubicBezTo>
                  <a:cubicBezTo>
                    <a:pt x="13710" y="20763"/>
                    <a:pt x="13753" y="20689"/>
                    <a:pt x="13772" y="20689"/>
                  </a:cubicBezTo>
                  <a:cubicBezTo>
                    <a:pt x="13821" y="20689"/>
                    <a:pt x="13870" y="20932"/>
                    <a:pt x="13925" y="20937"/>
                  </a:cubicBezTo>
                  <a:cubicBezTo>
                    <a:pt x="13980" y="20943"/>
                    <a:pt x="14228" y="20464"/>
                    <a:pt x="14230" y="20386"/>
                  </a:cubicBezTo>
                  <a:cubicBezTo>
                    <a:pt x="14232" y="20307"/>
                    <a:pt x="14377" y="19908"/>
                    <a:pt x="14445" y="19699"/>
                  </a:cubicBezTo>
                  <a:cubicBezTo>
                    <a:pt x="14514" y="19491"/>
                    <a:pt x="14604" y="19188"/>
                    <a:pt x="14639" y="18951"/>
                  </a:cubicBezTo>
                  <a:cubicBezTo>
                    <a:pt x="14660" y="18806"/>
                    <a:pt x="14756" y="18524"/>
                    <a:pt x="14780" y="18412"/>
                  </a:cubicBezTo>
                  <a:cubicBezTo>
                    <a:pt x="14803" y="18299"/>
                    <a:pt x="14819" y="18288"/>
                    <a:pt x="14862" y="18023"/>
                  </a:cubicBezTo>
                  <a:cubicBezTo>
                    <a:pt x="14905" y="17759"/>
                    <a:pt x="14905" y="17067"/>
                    <a:pt x="14919" y="17022"/>
                  </a:cubicBezTo>
                  <a:cubicBezTo>
                    <a:pt x="14932" y="16977"/>
                    <a:pt x="14925" y="16859"/>
                    <a:pt x="14944" y="16786"/>
                  </a:cubicBezTo>
                  <a:cubicBezTo>
                    <a:pt x="14964" y="16713"/>
                    <a:pt x="14954" y="16611"/>
                    <a:pt x="14993" y="16516"/>
                  </a:cubicBezTo>
                  <a:cubicBezTo>
                    <a:pt x="15032" y="16420"/>
                    <a:pt x="15024" y="16336"/>
                    <a:pt x="15015" y="16262"/>
                  </a:cubicBezTo>
                  <a:cubicBezTo>
                    <a:pt x="15005" y="16189"/>
                    <a:pt x="15017" y="16026"/>
                    <a:pt x="15007" y="15976"/>
                  </a:cubicBezTo>
                  <a:cubicBezTo>
                    <a:pt x="14997" y="15925"/>
                    <a:pt x="14999" y="15903"/>
                    <a:pt x="15022" y="15863"/>
                  </a:cubicBezTo>
                  <a:cubicBezTo>
                    <a:pt x="15046" y="15824"/>
                    <a:pt x="15007" y="15722"/>
                    <a:pt x="14974" y="15678"/>
                  </a:cubicBezTo>
                  <a:cubicBezTo>
                    <a:pt x="14940" y="15633"/>
                    <a:pt x="14897" y="15593"/>
                    <a:pt x="14893" y="15486"/>
                  </a:cubicBezTo>
                  <a:cubicBezTo>
                    <a:pt x="14889" y="15379"/>
                    <a:pt x="14833" y="15250"/>
                    <a:pt x="14790" y="15261"/>
                  </a:cubicBezTo>
                  <a:cubicBezTo>
                    <a:pt x="14746" y="15273"/>
                    <a:pt x="14666" y="15194"/>
                    <a:pt x="14676" y="15273"/>
                  </a:cubicBezTo>
                  <a:cubicBezTo>
                    <a:pt x="14686" y="15351"/>
                    <a:pt x="14672" y="15419"/>
                    <a:pt x="14651" y="15402"/>
                  </a:cubicBezTo>
                  <a:cubicBezTo>
                    <a:pt x="14629" y="15385"/>
                    <a:pt x="14619" y="15436"/>
                    <a:pt x="14594" y="15548"/>
                  </a:cubicBezTo>
                  <a:cubicBezTo>
                    <a:pt x="14568" y="15661"/>
                    <a:pt x="14478" y="15672"/>
                    <a:pt x="14519" y="15565"/>
                  </a:cubicBezTo>
                  <a:cubicBezTo>
                    <a:pt x="14561" y="15458"/>
                    <a:pt x="14506" y="15452"/>
                    <a:pt x="14514" y="15340"/>
                  </a:cubicBezTo>
                  <a:cubicBezTo>
                    <a:pt x="14522" y="15228"/>
                    <a:pt x="14555" y="15115"/>
                    <a:pt x="14510" y="15188"/>
                  </a:cubicBezTo>
                  <a:cubicBezTo>
                    <a:pt x="14465" y="15261"/>
                    <a:pt x="14465" y="15436"/>
                    <a:pt x="14428" y="15458"/>
                  </a:cubicBezTo>
                  <a:cubicBezTo>
                    <a:pt x="14390" y="15481"/>
                    <a:pt x="14402" y="15155"/>
                    <a:pt x="14412" y="15070"/>
                  </a:cubicBezTo>
                  <a:cubicBezTo>
                    <a:pt x="14422" y="14986"/>
                    <a:pt x="14343" y="15076"/>
                    <a:pt x="14261" y="15059"/>
                  </a:cubicBezTo>
                  <a:cubicBezTo>
                    <a:pt x="14179" y="15042"/>
                    <a:pt x="14201" y="14879"/>
                    <a:pt x="14267" y="14778"/>
                  </a:cubicBezTo>
                  <a:cubicBezTo>
                    <a:pt x="14334" y="14676"/>
                    <a:pt x="14322" y="14581"/>
                    <a:pt x="14355" y="14541"/>
                  </a:cubicBezTo>
                  <a:cubicBezTo>
                    <a:pt x="14388" y="14502"/>
                    <a:pt x="14475" y="14339"/>
                    <a:pt x="14525" y="14254"/>
                  </a:cubicBezTo>
                  <a:cubicBezTo>
                    <a:pt x="14576" y="14170"/>
                    <a:pt x="14586" y="14075"/>
                    <a:pt x="14598" y="13979"/>
                  </a:cubicBezTo>
                  <a:cubicBezTo>
                    <a:pt x="14610" y="13883"/>
                    <a:pt x="14703" y="13765"/>
                    <a:pt x="14788" y="13568"/>
                  </a:cubicBezTo>
                  <a:cubicBezTo>
                    <a:pt x="14872" y="13371"/>
                    <a:pt x="14913" y="13259"/>
                    <a:pt x="14932" y="13140"/>
                  </a:cubicBezTo>
                  <a:cubicBezTo>
                    <a:pt x="14952" y="13022"/>
                    <a:pt x="15077" y="12876"/>
                    <a:pt x="15079" y="12786"/>
                  </a:cubicBezTo>
                  <a:cubicBezTo>
                    <a:pt x="15081" y="12696"/>
                    <a:pt x="15228" y="12471"/>
                    <a:pt x="15328" y="12415"/>
                  </a:cubicBezTo>
                  <a:cubicBezTo>
                    <a:pt x="15427" y="12359"/>
                    <a:pt x="15586" y="12432"/>
                    <a:pt x="15615" y="12516"/>
                  </a:cubicBezTo>
                  <a:cubicBezTo>
                    <a:pt x="15645" y="12600"/>
                    <a:pt x="15666" y="12567"/>
                    <a:pt x="15684" y="12511"/>
                  </a:cubicBezTo>
                  <a:cubicBezTo>
                    <a:pt x="15701" y="12454"/>
                    <a:pt x="15740" y="12482"/>
                    <a:pt x="15807" y="12505"/>
                  </a:cubicBezTo>
                  <a:cubicBezTo>
                    <a:pt x="15874" y="12527"/>
                    <a:pt x="15889" y="12415"/>
                    <a:pt x="15934" y="12454"/>
                  </a:cubicBezTo>
                  <a:cubicBezTo>
                    <a:pt x="15979" y="12494"/>
                    <a:pt x="16016" y="12516"/>
                    <a:pt x="16044" y="12364"/>
                  </a:cubicBezTo>
                  <a:cubicBezTo>
                    <a:pt x="16071" y="12212"/>
                    <a:pt x="16200" y="12241"/>
                    <a:pt x="16230" y="12303"/>
                  </a:cubicBezTo>
                  <a:cubicBezTo>
                    <a:pt x="16259" y="12365"/>
                    <a:pt x="16283" y="12449"/>
                    <a:pt x="16330" y="12359"/>
                  </a:cubicBezTo>
                  <a:cubicBezTo>
                    <a:pt x="16376" y="12269"/>
                    <a:pt x="16376" y="12477"/>
                    <a:pt x="16421" y="12494"/>
                  </a:cubicBezTo>
                  <a:cubicBezTo>
                    <a:pt x="16466" y="12511"/>
                    <a:pt x="16437" y="12623"/>
                    <a:pt x="16398" y="12612"/>
                  </a:cubicBezTo>
                  <a:cubicBezTo>
                    <a:pt x="16359" y="12600"/>
                    <a:pt x="16310" y="12668"/>
                    <a:pt x="16355" y="12742"/>
                  </a:cubicBezTo>
                  <a:cubicBezTo>
                    <a:pt x="16400" y="12814"/>
                    <a:pt x="16453" y="12674"/>
                    <a:pt x="16488" y="12685"/>
                  </a:cubicBezTo>
                  <a:cubicBezTo>
                    <a:pt x="16523" y="12696"/>
                    <a:pt x="16578" y="12708"/>
                    <a:pt x="16627" y="12618"/>
                  </a:cubicBezTo>
                  <a:cubicBezTo>
                    <a:pt x="16676" y="12527"/>
                    <a:pt x="16689" y="12691"/>
                    <a:pt x="16721" y="12612"/>
                  </a:cubicBezTo>
                  <a:cubicBezTo>
                    <a:pt x="16752" y="12533"/>
                    <a:pt x="16823" y="12511"/>
                    <a:pt x="16858" y="12516"/>
                  </a:cubicBezTo>
                  <a:cubicBezTo>
                    <a:pt x="16893" y="12522"/>
                    <a:pt x="16864" y="12398"/>
                    <a:pt x="16805" y="12398"/>
                  </a:cubicBezTo>
                  <a:cubicBezTo>
                    <a:pt x="16746" y="12398"/>
                    <a:pt x="16748" y="12308"/>
                    <a:pt x="16795" y="12077"/>
                  </a:cubicBezTo>
                  <a:cubicBezTo>
                    <a:pt x="16842" y="11847"/>
                    <a:pt x="16932" y="11723"/>
                    <a:pt x="16989" y="11583"/>
                  </a:cubicBezTo>
                  <a:cubicBezTo>
                    <a:pt x="17046" y="11442"/>
                    <a:pt x="17087" y="11510"/>
                    <a:pt x="17087" y="11419"/>
                  </a:cubicBezTo>
                  <a:cubicBezTo>
                    <a:pt x="17087" y="11329"/>
                    <a:pt x="17114" y="11076"/>
                    <a:pt x="17157" y="11071"/>
                  </a:cubicBezTo>
                  <a:cubicBezTo>
                    <a:pt x="17200" y="11065"/>
                    <a:pt x="17308" y="11121"/>
                    <a:pt x="17374" y="11014"/>
                  </a:cubicBezTo>
                  <a:cubicBezTo>
                    <a:pt x="17441" y="10908"/>
                    <a:pt x="17435" y="11093"/>
                    <a:pt x="17462" y="11121"/>
                  </a:cubicBezTo>
                  <a:cubicBezTo>
                    <a:pt x="17490" y="11149"/>
                    <a:pt x="17527" y="10958"/>
                    <a:pt x="17558" y="11014"/>
                  </a:cubicBezTo>
                  <a:cubicBezTo>
                    <a:pt x="17590" y="11071"/>
                    <a:pt x="17511" y="11206"/>
                    <a:pt x="17494" y="11369"/>
                  </a:cubicBezTo>
                  <a:cubicBezTo>
                    <a:pt x="17476" y="11532"/>
                    <a:pt x="17535" y="11470"/>
                    <a:pt x="17568" y="11515"/>
                  </a:cubicBezTo>
                  <a:cubicBezTo>
                    <a:pt x="17601" y="11560"/>
                    <a:pt x="17525" y="11628"/>
                    <a:pt x="17533" y="11672"/>
                  </a:cubicBezTo>
                  <a:cubicBezTo>
                    <a:pt x="17541" y="11718"/>
                    <a:pt x="17607" y="11718"/>
                    <a:pt x="17693" y="11470"/>
                  </a:cubicBezTo>
                  <a:cubicBezTo>
                    <a:pt x="17779" y="11223"/>
                    <a:pt x="17858" y="11155"/>
                    <a:pt x="17912" y="11172"/>
                  </a:cubicBezTo>
                  <a:cubicBezTo>
                    <a:pt x="17967" y="11189"/>
                    <a:pt x="17936" y="11031"/>
                    <a:pt x="17940" y="10801"/>
                  </a:cubicBezTo>
                  <a:cubicBezTo>
                    <a:pt x="17944" y="10570"/>
                    <a:pt x="18112" y="10503"/>
                    <a:pt x="18167" y="10570"/>
                  </a:cubicBezTo>
                  <a:cubicBezTo>
                    <a:pt x="18222" y="10638"/>
                    <a:pt x="18218" y="10700"/>
                    <a:pt x="18165" y="10660"/>
                  </a:cubicBezTo>
                  <a:cubicBezTo>
                    <a:pt x="18112" y="10621"/>
                    <a:pt x="18063" y="10756"/>
                    <a:pt x="18065" y="10947"/>
                  </a:cubicBezTo>
                  <a:cubicBezTo>
                    <a:pt x="18067" y="11138"/>
                    <a:pt x="18018" y="11200"/>
                    <a:pt x="18044" y="11274"/>
                  </a:cubicBezTo>
                  <a:cubicBezTo>
                    <a:pt x="18069" y="11346"/>
                    <a:pt x="18006" y="11363"/>
                    <a:pt x="18004" y="11442"/>
                  </a:cubicBezTo>
                  <a:cubicBezTo>
                    <a:pt x="18002" y="11521"/>
                    <a:pt x="18004" y="11583"/>
                    <a:pt x="17965" y="11617"/>
                  </a:cubicBezTo>
                  <a:cubicBezTo>
                    <a:pt x="17926" y="11650"/>
                    <a:pt x="17795" y="11689"/>
                    <a:pt x="17791" y="11836"/>
                  </a:cubicBezTo>
                  <a:cubicBezTo>
                    <a:pt x="17787" y="11982"/>
                    <a:pt x="17717" y="11999"/>
                    <a:pt x="17683" y="12179"/>
                  </a:cubicBezTo>
                  <a:cubicBezTo>
                    <a:pt x="17650" y="12359"/>
                    <a:pt x="17523" y="12466"/>
                    <a:pt x="17439" y="12826"/>
                  </a:cubicBezTo>
                  <a:cubicBezTo>
                    <a:pt x="17355" y="13186"/>
                    <a:pt x="17222" y="13186"/>
                    <a:pt x="17222" y="13253"/>
                  </a:cubicBezTo>
                  <a:cubicBezTo>
                    <a:pt x="17222" y="13321"/>
                    <a:pt x="17130" y="13315"/>
                    <a:pt x="17098" y="13326"/>
                  </a:cubicBezTo>
                  <a:cubicBezTo>
                    <a:pt x="17067" y="13338"/>
                    <a:pt x="17128" y="13557"/>
                    <a:pt x="17054" y="13787"/>
                  </a:cubicBezTo>
                  <a:cubicBezTo>
                    <a:pt x="16979" y="14018"/>
                    <a:pt x="16930" y="14339"/>
                    <a:pt x="16932" y="14659"/>
                  </a:cubicBezTo>
                  <a:cubicBezTo>
                    <a:pt x="16934" y="14980"/>
                    <a:pt x="16971" y="15903"/>
                    <a:pt x="17005" y="16066"/>
                  </a:cubicBezTo>
                  <a:cubicBezTo>
                    <a:pt x="17038" y="16229"/>
                    <a:pt x="17018" y="16628"/>
                    <a:pt x="17046" y="16713"/>
                  </a:cubicBezTo>
                  <a:cubicBezTo>
                    <a:pt x="17073" y="16797"/>
                    <a:pt x="17063" y="16937"/>
                    <a:pt x="17081" y="16988"/>
                  </a:cubicBezTo>
                  <a:cubicBezTo>
                    <a:pt x="17098" y="17039"/>
                    <a:pt x="17171" y="16763"/>
                    <a:pt x="17220" y="16645"/>
                  </a:cubicBezTo>
                  <a:cubicBezTo>
                    <a:pt x="17269" y="16527"/>
                    <a:pt x="17253" y="16488"/>
                    <a:pt x="17286" y="16426"/>
                  </a:cubicBezTo>
                  <a:cubicBezTo>
                    <a:pt x="17320" y="16364"/>
                    <a:pt x="17306" y="16105"/>
                    <a:pt x="17316" y="16038"/>
                  </a:cubicBezTo>
                  <a:cubicBezTo>
                    <a:pt x="17325" y="15970"/>
                    <a:pt x="17386" y="15936"/>
                    <a:pt x="17406" y="15863"/>
                  </a:cubicBezTo>
                  <a:cubicBezTo>
                    <a:pt x="17425" y="15790"/>
                    <a:pt x="17476" y="15835"/>
                    <a:pt x="17504" y="15807"/>
                  </a:cubicBezTo>
                  <a:cubicBezTo>
                    <a:pt x="17531" y="15779"/>
                    <a:pt x="17502" y="15593"/>
                    <a:pt x="17492" y="15486"/>
                  </a:cubicBezTo>
                  <a:cubicBezTo>
                    <a:pt x="17482" y="15379"/>
                    <a:pt x="17572" y="15233"/>
                    <a:pt x="17619" y="15138"/>
                  </a:cubicBezTo>
                  <a:cubicBezTo>
                    <a:pt x="17666" y="15042"/>
                    <a:pt x="17725" y="15199"/>
                    <a:pt x="17777" y="15059"/>
                  </a:cubicBezTo>
                  <a:cubicBezTo>
                    <a:pt x="17830" y="14918"/>
                    <a:pt x="17774" y="14755"/>
                    <a:pt x="17754" y="14682"/>
                  </a:cubicBezTo>
                  <a:cubicBezTo>
                    <a:pt x="17734" y="14609"/>
                    <a:pt x="17807" y="14254"/>
                    <a:pt x="17848" y="14221"/>
                  </a:cubicBezTo>
                  <a:cubicBezTo>
                    <a:pt x="17889" y="14187"/>
                    <a:pt x="17910" y="14305"/>
                    <a:pt x="17950" y="14204"/>
                  </a:cubicBezTo>
                  <a:cubicBezTo>
                    <a:pt x="17989" y="14103"/>
                    <a:pt x="17914" y="13939"/>
                    <a:pt x="17887" y="13951"/>
                  </a:cubicBezTo>
                  <a:cubicBezTo>
                    <a:pt x="17860" y="13962"/>
                    <a:pt x="17850" y="13664"/>
                    <a:pt x="17914" y="13523"/>
                  </a:cubicBezTo>
                  <a:cubicBezTo>
                    <a:pt x="17979" y="13383"/>
                    <a:pt x="17954" y="13354"/>
                    <a:pt x="17910" y="13321"/>
                  </a:cubicBezTo>
                  <a:cubicBezTo>
                    <a:pt x="17868" y="13287"/>
                    <a:pt x="17860" y="13332"/>
                    <a:pt x="17826" y="13338"/>
                  </a:cubicBezTo>
                  <a:cubicBezTo>
                    <a:pt x="17793" y="13343"/>
                    <a:pt x="17760" y="13140"/>
                    <a:pt x="17811" y="12944"/>
                  </a:cubicBezTo>
                  <a:cubicBezTo>
                    <a:pt x="17862" y="12747"/>
                    <a:pt x="17910" y="12769"/>
                    <a:pt x="17922" y="12607"/>
                  </a:cubicBezTo>
                  <a:cubicBezTo>
                    <a:pt x="17934" y="12443"/>
                    <a:pt x="18004" y="12212"/>
                    <a:pt x="18022" y="12128"/>
                  </a:cubicBezTo>
                  <a:cubicBezTo>
                    <a:pt x="18040" y="12044"/>
                    <a:pt x="18110" y="12128"/>
                    <a:pt x="18137" y="12111"/>
                  </a:cubicBezTo>
                  <a:cubicBezTo>
                    <a:pt x="18165" y="12094"/>
                    <a:pt x="18155" y="12263"/>
                    <a:pt x="18188" y="12179"/>
                  </a:cubicBezTo>
                  <a:cubicBezTo>
                    <a:pt x="18222" y="12094"/>
                    <a:pt x="18276" y="11813"/>
                    <a:pt x="18321" y="11813"/>
                  </a:cubicBezTo>
                  <a:cubicBezTo>
                    <a:pt x="18366" y="11813"/>
                    <a:pt x="18337" y="12021"/>
                    <a:pt x="18349" y="12145"/>
                  </a:cubicBezTo>
                  <a:cubicBezTo>
                    <a:pt x="18361" y="12269"/>
                    <a:pt x="18386" y="12111"/>
                    <a:pt x="18472" y="11943"/>
                  </a:cubicBezTo>
                  <a:cubicBezTo>
                    <a:pt x="18558" y="11774"/>
                    <a:pt x="18746" y="11791"/>
                    <a:pt x="18803" y="11869"/>
                  </a:cubicBezTo>
                  <a:cubicBezTo>
                    <a:pt x="18859" y="11948"/>
                    <a:pt x="18869" y="12134"/>
                    <a:pt x="18901" y="12111"/>
                  </a:cubicBezTo>
                  <a:cubicBezTo>
                    <a:pt x="18948" y="12077"/>
                    <a:pt x="18908" y="11926"/>
                    <a:pt x="18955" y="11886"/>
                  </a:cubicBezTo>
                  <a:cubicBezTo>
                    <a:pt x="19002" y="11847"/>
                    <a:pt x="19085" y="11706"/>
                    <a:pt x="19147" y="11577"/>
                  </a:cubicBezTo>
                  <a:cubicBezTo>
                    <a:pt x="19210" y="11448"/>
                    <a:pt x="19192" y="11543"/>
                    <a:pt x="19225" y="11425"/>
                  </a:cubicBezTo>
                  <a:cubicBezTo>
                    <a:pt x="19259" y="11307"/>
                    <a:pt x="19292" y="11358"/>
                    <a:pt x="19302" y="11279"/>
                  </a:cubicBezTo>
                  <a:cubicBezTo>
                    <a:pt x="19311" y="11200"/>
                    <a:pt x="19401" y="11071"/>
                    <a:pt x="19525" y="10992"/>
                  </a:cubicBezTo>
                  <a:cubicBezTo>
                    <a:pt x="19648" y="10913"/>
                    <a:pt x="19808" y="10677"/>
                    <a:pt x="19801" y="10604"/>
                  </a:cubicBezTo>
                  <a:cubicBezTo>
                    <a:pt x="19793" y="10531"/>
                    <a:pt x="19848" y="10497"/>
                    <a:pt x="19853" y="10570"/>
                  </a:cubicBezTo>
                  <a:cubicBezTo>
                    <a:pt x="19859" y="10643"/>
                    <a:pt x="19906" y="10615"/>
                    <a:pt x="19971" y="10654"/>
                  </a:cubicBezTo>
                  <a:cubicBezTo>
                    <a:pt x="20035" y="10694"/>
                    <a:pt x="20065" y="10767"/>
                    <a:pt x="20116" y="10621"/>
                  </a:cubicBezTo>
                  <a:cubicBezTo>
                    <a:pt x="20167" y="10474"/>
                    <a:pt x="20110" y="10424"/>
                    <a:pt x="20112" y="10311"/>
                  </a:cubicBezTo>
                  <a:cubicBezTo>
                    <a:pt x="20114" y="10199"/>
                    <a:pt x="20024" y="10081"/>
                    <a:pt x="20035" y="9963"/>
                  </a:cubicBezTo>
                  <a:cubicBezTo>
                    <a:pt x="20047" y="9844"/>
                    <a:pt x="19969" y="9529"/>
                    <a:pt x="19945" y="9591"/>
                  </a:cubicBezTo>
                  <a:cubicBezTo>
                    <a:pt x="19922" y="9653"/>
                    <a:pt x="19867" y="9541"/>
                    <a:pt x="19867" y="9451"/>
                  </a:cubicBezTo>
                  <a:cubicBezTo>
                    <a:pt x="19867" y="9361"/>
                    <a:pt x="19863" y="9254"/>
                    <a:pt x="19826" y="9321"/>
                  </a:cubicBezTo>
                  <a:cubicBezTo>
                    <a:pt x="19789" y="9389"/>
                    <a:pt x="19726" y="9355"/>
                    <a:pt x="19715" y="9254"/>
                  </a:cubicBezTo>
                  <a:cubicBezTo>
                    <a:pt x="19703" y="9153"/>
                    <a:pt x="19787" y="9079"/>
                    <a:pt x="19846" y="9147"/>
                  </a:cubicBezTo>
                  <a:cubicBezTo>
                    <a:pt x="19904" y="9215"/>
                    <a:pt x="19887" y="9282"/>
                    <a:pt x="19916" y="9333"/>
                  </a:cubicBezTo>
                  <a:cubicBezTo>
                    <a:pt x="19945" y="9383"/>
                    <a:pt x="20026" y="9361"/>
                    <a:pt x="20067" y="9305"/>
                  </a:cubicBezTo>
                  <a:cubicBezTo>
                    <a:pt x="20108" y="9248"/>
                    <a:pt x="20223" y="9141"/>
                    <a:pt x="20243" y="9046"/>
                  </a:cubicBezTo>
                  <a:cubicBezTo>
                    <a:pt x="20262" y="8950"/>
                    <a:pt x="20241" y="8905"/>
                    <a:pt x="20280" y="8849"/>
                  </a:cubicBezTo>
                  <a:cubicBezTo>
                    <a:pt x="20319" y="8793"/>
                    <a:pt x="20290" y="8674"/>
                    <a:pt x="20257" y="8624"/>
                  </a:cubicBezTo>
                  <a:cubicBezTo>
                    <a:pt x="20223" y="8573"/>
                    <a:pt x="20231" y="8438"/>
                    <a:pt x="20266" y="8438"/>
                  </a:cubicBezTo>
                  <a:cubicBezTo>
                    <a:pt x="20302" y="8438"/>
                    <a:pt x="20292" y="8320"/>
                    <a:pt x="20315" y="8314"/>
                  </a:cubicBezTo>
                  <a:cubicBezTo>
                    <a:pt x="20339" y="8309"/>
                    <a:pt x="20343" y="8365"/>
                    <a:pt x="20386" y="8303"/>
                  </a:cubicBezTo>
                  <a:cubicBezTo>
                    <a:pt x="20429" y="8241"/>
                    <a:pt x="20388" y="8399"/>
                    <a:pt x="20368" y="8506"/>
                  </a:cubicBezTo>
                  <a:cubicBezTo>
                    <a:pt x="20349" y="8612"/>
                    <a:pt x="20409" y="8702"/>
                    <a:pt x="20415" y="8765"/>
                  </a:cubicBezTo>
                  <a:cubicBezTo>
                    <a:pt x="20421" y="8827"/>
                    <a:pt x="20505" y="8849"/>
                    <a:pt x="20552" y="8776"/>
                  </a:cubicBezTo>
                  <a:cubicBezTo>
                    <a:pt x="20599" y="8703"/>
                    <a:pt x="20750" y="8865"/>
                    <a:pt x="20759" y="8972"/>
                  </a:cubicBezTo>
                  <a:cubicBezTo>
                    <a:pt x="20769" y="9079"/>
                    <a:pt x="20791" y="9209"/>
                    <a:pt x="20853" y="9299"/>
                  </a:cubicBezTo>
                  <a:cubicBezTo>
                    <a:pt x="20916" y="9389"/>
                    <a:pt x="20973" y="9350"/>
                    <a:pt x="20984" y="9434"/>
                  </a:cubicBezTo>
                  <a:cubicBezTo>
                    <a:pt x="20996" y="9518"/>
                    <a:pt x="21020" y="9563"/>
                    <a:pt x="21055" y="9541"/>
                  </a:cubicBezTo>
                  <a:cubicBezTo>
                    <a:pt x="21090" y="9518"/>
                    <a:pt x="21110" y="9630"/>
                    <a:pt x="21135" y="9563"/>
                  </a:cubicBezTo>
                  <a:cubicBezTo>
                    <a:pt x="21161" y="9496"/>
                    <a:pt x="21174" y="9603"/>
                    <a:pt x="21208" y="9518"/>
                  </a:cubicBezTo>
                  <a:cubicBezTo>
                    <a:pt x="21241" y="9434"/>
                    <a:pt x="21135" y="9378"/>
                    <a:pt x="21149" y="9310"/>
                  </a:cubicBezTo>
                  <a:cubicBezTo>
                    <a:pt x="21163" y="9242"/>
                    <a:pt x="21184" y="9361"/>
                    <a:pt x="21213" y="9355"/>
                  </a:cubicBezTo>
                  <a:cubicBezTo>
                    <a:pt x="21243" y="9350"/>
                    <a:pt x="21206" y="9186"/>
                    <a:pt x="21227" y="9169"/>
                  </a:cubicBezTo>
                  <a:cubicBezTo>
                    <a:pt x="21249" y="9153"/>
                    <a:pt x="21231" y="8815"/>
                    <a:pt x="21208" y="8793"/>
                  </a:cubicBezTo>
                  <a:cubicBezTo>
                    <a:pt x="21184" y="8770"/>
                    <a:pt x="21204" y="8652"/>
                    <a:pt x="21249" y="8747"/>
                  </a:cubicBezTo>
                  <a:cubicBezTo>
                    <a:pt x="21294" y="8843"/>
                    <a:pt x="21364" y="8838"/>
                    <a:pt x="21397" y="8838"/>
                  </a:cubicBezTo>
                  <a:cubicBezTo>
                    <a:pt x="21431" y="8838"/>
                    <a:pt x="21399" y="8747"/>
                    <a:pt x="21366" y="8731"/>
                  </a:cubicBezTo>
                  <a:cubicBezTo>
                    <a:pt x="21333" y="8714"/>
                    <a:pt x="21372" y="8635"/>
                    <a:pt x="21395" y="8697"/>
                  </a:cubicBezTo>
                  <a:cubicBezTo>
                    <a:pt x="21419" y="8759"/>
                    <a:pt x="21464" y="8787"/>
                    <a:pt x="21468" y="8719"/>
                  </a:cubicBezTo>
                  <a:cubicBezTo>
                    <a:pt x="21472" y="8652"/>
                    <a:pt x="21495" y="8506"/>
                    <a:pt x="21536" y="8511"/>
                  </a:cubicBezTo>
                  <a:cubicBezTo>
                    <a:pt x="21577" y="8517"/>
                    <a:pt x="21591" y="8449"/>
                    <a:pt x="21552" y="8410"/>
                  </a:cubicBezTo>
                  <a:close/>
                  <a:moveTo>
                    <a:pt x="21552" y="8410"/>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85" name="Google Shape;1185;p80"/>
            <p:cNvSpPr/>
            <p:nvPr/>
          </p:nvSpPr>
          <p:spPr>
            <a:xfrm>
              <a:off x="10465987" y="2248734"/>
              <a:ext cx="92716" cy="106503"/>
            </a:xfrm>
            <a:custGeom>
              <a:rect b="b" l="l" r="r" t="t"/>
              <a:pathLst>
                <a:path extrusionOk="0" h="20702" w="20336">
                  <a:moveTo>
                    <a:pt x="16255" y="12539"/>
                  </a:moveTo>
                  <a:cubicBezTo>
                    <a:pt x="13376" y="15199"/>
                    <a:pt x="7615" y="15825"/>
                    <a:pt x="7615" y="18016"/>
                  </a:cubicBezTo>
                  <a:cubicBezTo>
                    <a:pt x="7615" y="20207"/>
                    <a:pt x="642" y="21304"/>
                    <a:pt x="35" y="20364"/>
                  </a:cubicBezTo>
                  <a:cubicBezTo>
                    <a:pt x="-494" y="19541"/>
                    <a:pt x="5189" y="19268"/>
                    <a:pt x="6555" y="16136"/>
                  </a:cubicBezTo>
                  <a:cubicBezTo>
                    <a:pt x="7918" y="13007"/>
                    <a:pt x="13094" y="11395"/>
                    <a:pt x="15650" y="7215"/>
                  </a:cubicBezTo>
                  <a:cubicBezTo>
                    <a:pt x="17469" y="4243"/>
                    <a:pt x="18984" y="-296"/>
                    <a:pt x="20046" y="15"/>
                  </a:cubicBezTo>
                  <a:cubicBezTo>
                    <a:pt x="21106" y="329"/>
                    <a:pt x="19136" y="9874"/>
                    <a:pt x="16255" y="12539"/>
                  </a:cubicBezTo>
                  <a:close/>
                  <a:moveTo>
                    <a:pt x="16255" y="12539"/>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86" name="Google Shape;1186;p80"/>
            <p:cNvSpPr/>
            <p:nvPr/>
          </p:nvSpPr>
          <p:spPr>
            <a:xfrm>
              <a:off x="9156533" y="1396708"/>
              <a:ext cx="2559385" cy="1088996"/>
            </a:xfrm>
            <a:custGeom>
              <a:rect b="b" l="l" r="r" t="t"/>
              <a:pathLst>
                <a:path extrusionOk="0" h="21444" w="21567">
                  <a:moveTo>
                    <a:pt x="4515" y="6402"/>
                  </a:moveTo>
                  <a:cubicBezTo>
                    <a:pt x="4519" y="6508"/>
                    <a:pt x="4495" y="6583"/>
                    <a:pt x="4421" y="6583"/>
                  </a:cubicBezTo>
                  <a:cubicBezTo>
                    <a:pt x="4347" y="6583"/>
                    <a:pt x="4456" y="6710"/>
                    <a:pt x="4464" y="6827"/>
                  </a:cubicBezTo>
                  <a:cubicBezTo>
                    <a:pt x="4472" y="6944"/>
                    <a:pt x="4390" y="6859"/>
                    <a:pt x="4386" y="7040"/>
                  </a:cubicBezTo>
                  <a:cubicBezTo>
                    <a:pt x="4382" y="7221"/>
                    <a:pt x="4241" y="7040"/>
                    <a:pt x="4222" y="7274"/>
                  </a:cubicBezTo>
                  <a:cubicBezTo>
                    <a:pt x="4202" y="7508"/>
                    <a:pt x="4292" y="7476"/>
                    <a:pt x="4354" y="7487"/>
                  </a:cubicBezTo>
                  <a:cubicBezTo>
                    <a:pt x="4417" y="7497"/>
                    <a:pt x="4331" y="7657"/>
                    <a:pt x="4378" y="7752"/>
                  </a:cubicBezTo>
                  <a:cubicBezTo>
                    <a:pt x="4425" y="7848"/>
                    <a:pt x="4460" y="7816"/>
                    <a:pt x="4429" y="7636"/>
                  </a:cubicBezTo>
                  <a:cubicBezTo>
                    <a:pt x="4398" y="7455"/>
                    <a:pt x="4593" y="7699"/>
                    <a:pt x="4535" y="7838"/>
                  </a:cubicBezTo>
                  <a:cubicBezTo>
                    <a:pt x="4476" y="7976"/>
                    <a:pt x="4628" y="8082"/>
                    <a:pt x="4703" y="8093"/>
                  </a:cubicBezTo>
                  <a:cubicBezTo>
                    <a:pt x="4777" y="8104"/>
                    <a:pt x="5041" y="8260"/>
                    <a:pt x="5047" y="8093"/>
                  </a:cubicBezTo>
                  <a:cubicBezTo>
                    <a:pt x="5051" y="7986"/>
                    <a:pt x="4950" y="7891"/>
                    <a:pt x="4867" y="7657"/>
                  </a:cubicBezTo>
                  <a:cubicBezTo>
                    <a:pt x="4785" y="7423"/>
                    <a:pt x="4726" y="7040"/>
                    <a:pt x="4820" y="6880"/>
                  </a:cubicBezTo>
                  <a:cubicBezTo>
                    <a:pt x="4914" y="6721"/>
                    <a:pt x="4832" y="6646"/>
                    <a:pt x="4926" y="6466"/>
                  </a:cubicBezTo>
                  <a:cubicBezTo>
                    <a:pt x="5020" y="6285"/>
                    <a:pt x="4965" y="6115"/>
                    <a:pt x="5043" y="6093"/>
                  </a:cubicBezTo>
                  <a:cubicBezTo>
                    <a:pt x="5122" y="6072"/>
                    <a:pt x="5036" y="5881"/>
                    <a:pt x="5114" y="5849"/>
                  </a:cubicBezTo>
                  <a:cubicBezTo>
                    <a:pt x="5192" y="5817"/>
                    <a:pt x="5208" y="5583"/>
                    <a:pt x="5196" y="5498"/>
                  </a:cubicBezTo>
                  <a:cubicBezTo>
                    <a:pt x="5184" y="5413"/>
                    <a:pt x="5278" y="5509"/>
                    <a:pt x="5321" y="5381"/>
                  </a:cubicBezTo>
                  <a:cubicBezTo>
                    <a:pt x="5364" y="5253"/>
                    <a:pt x="5466" y="5339"/>
                    <a:pt x="5497" y="5158"/>
                  </a:cubicBezTo>
                  <a:cubicBezTo>
                    <a:pt x="5529" y="4977"/>
                    <a:pt x="5979" y="4562"/>
                    <a:pt x="6233" y="4402"/>
                  </a:cubicBezTo>
                  <a:cubicBezTo>
                    <a:pt x="6488" y="4243"/>
                    <a:pt x="6664" y="3956"/>
                    <a:pt x="6574" y="3764"/>
                  </a:cubicBezTo>
                  <a:cubicBezTo>
                    <a:pt x="6484" y="3573"/>
                    <a:pt x="6229" y="3839"/>
                    <a:pt x="6167" y="3977"/>
                  </a:cubicBezTo>
                  <a:cubicBezTo>
                    <a:pt x="6104" y="4115"/>
                    <a:pt x="6014" y="4019"/>
                    <a:pt x="5952" y="4115"/>
                  </a:cubicBezTo>
                  <a:cubicBezTo>
                    <a:pt x="5889" y="4211"/>
                    <a:pt x="5756" y="4296"/>
                    <a:pt x="5689" y="4179"/>
                  </a:cubicBezTo>
                  <a:cubicBezTo>
                    <a:pt x="5623" y="4062"/>
                    <a:pt x="5544" y="4317"/>
                    <a:pt x="5494" y="4307"/>
                  </a:cubicBezTo>
                  <a:cubicBezTo>
                    <a:pt x="5443" y="4296"/>
                    <a:pt x="5384" y="4445"/>
                    <a:pt x="5329" y="4434"/>
                  </a:cubicBezTo>
                  <a:cubicBezTo>
                    <a:pt x="5274" y="4424"/>
                    <a:pt x="5165" y="4551"/>
                    <a:pt x="5157" y="4636"/>
                  </a:cubicBezTo>
                  <a:cubicBezTo>
                    <a:pt x="5149" y="4721"/>
                    <a:pt x="5055" y="4700"/>
                    <a:pt x="5055" y="4807"/>
                  </a:cubicBezTo>
                  <a:cubicBezTo>
                    <a:pt x="5055" y="4913"/>
                    <a:pt x="4981" y="5009"/>
                    <a:pt x="4942" y="4913"/>
                  </a:cubicBezTo>
                  <a:cubicBezTo>
                    <a:pt x="4903" y="4817"/>
                    <a:pt x="4856" y="5019"/>
                    <a:pt x="4910" y="5158"/>
                  </a:cubicBezTo>
                  <a:cubicBezTo>
                    <a:pt x="4965" y="5296"/>
                    <a:pt x="4809" y="5306"/>
                    <a:pt x="4836" y="5392"/>
                  </a:cubicBezTo>
                  <a:cubicBezTo>
                    <a:pt x="4863" y="5477"/>
                    <a:pt x="4777" y="5530"/>
                    <a:pt x="4797" y="5625"/>
                  </a:cubicBezTo>
                  <a:cubicBezTo>
                    <a:pt x="4816" y="5721"/>
                    <a:pt x="4742" y="5753"/>
                    <a:pt x="4683" y="5785"/>
                  </a:cubicBezTo>
                  <a:cubicBezTo>
                    <a:pt x="4625" y="5817"/>
                    <a:pt x="4593" y="6030"/>
                    <a:pt x="4668" y="6040"/>
                  </a:cubicBezTo>
                  <a:cubicBezTo>
                    <a:pt x="4742" y="6051"/>
                    <a:pt x="4625" y="6083"/>
                    <a:pt x="4632" y="6242"/>
                  </a:cubicBezTo>
                  <a:cubicBezTo>
                    <a:pt x="4640" y="6402"/>
                    <a:pt x="4511" y="6295"/>
                    <a:pt x="4515" y="6402"/>
                  </a:cubicBezTo>
                  <a:close/>
                  <a:moveTo>
                    <a:pt x="5098" y="500"/>
                  </a:moveTo>
                  <a:cubicBezTo>
                    <a:pt x="5110" y="276"/>
                    <a:pt x="4973" y="457"/>
                    <a:pt x="4871" y="340"/>
                  </a:cubicBezTo>
                  <a:cubicBezTo>
                    <a:pt x="4769" y="223"/>
                    <a:pt x="4709" y="232"/>
                    <a:pt x="4777" y="393"/>
                  </a:cubicBezTo>
                  <a:cubicBezTo>
                    <a:pt x="4809" y="468"/>
                    <a:pt x="4603" y="526"/>
                    <a:pt x="4636" y="616"/>
                  </a:cubicBezTo>
                  <a:cubicBezTo>
                    <a:pt x="4711" y="818"/>
                    <a:pt x="5086" y="723"/>
                    <a:pt x="5098" y="500"/>
                  </a:cubicBezTo>
                  <a:close/>
                  <a:moveTo>
                    <a:pt x="5721" y="669"/>
                  </a:moveTo>
                  <a:cubicBezTo>
                    <a:pt x="5748" y="574"/>
                    <a:pt x="5670" y="574"/>
                    <a:pt x="5662" y="478"/>
                  </a:cubicBezTo>
                  <a:cubicBezTo>
                    <a:pt x="5654" y="382"/>
                    <a:pt x="5435" y="361"/>
                    <a:pt x="5447" y="468"/>
                  </a:cubicBezTo>
                  <a:cubicBezTo>
                    <a:pt x="5458" y="574"/>
                    <a:pt x="5295" y="690"/>
                    <a:pt x="5345" y="797"/>
                  </a:cubicBezTo>
                  <a:cubicBezTo>
                    <a:pt x="5439" y="999"/>
                    <a:pt x="5693" y="765"/>
                    <a:pt x="5721" y="669"/>
                  </a:cubicBezTo>
                  <a:close/>
                  <a:moveTo>
                    <a:pt x="5051" y="872"/>
                  </a:moveTo>
                  <a:cubicBezTo>
                    <a:pt x="5063" y="957"/>
                    <a:pt x="5032" y="967"/>
                    <a:pt x="4953" y="967"/>
                  </a:cubicBezTo>
                  <a:cubicBezTo>
                    <a:pt x="4875" y="967"/>
                    <a:pt x="4834" y="1087"/>
                    <a:pt x="4875" y="1180"/>
                  </a:cubicBezTo>
                  <a:cubicBezTo>
                    <a:pt x="4922" y="1286"/>
                    <a:pt x="5129" y="1244"/>
                    <a:pt x="5165" y="1116"/>
                  </a:cubicBezTo>
                  <a:cubicBezTo>
                    <a:pt x="5200" y="988"/>
                    <a:pt x="5290" y="1095"/>
                    <a:pt x="5306" y="967"/>
                  </a:cubicBezTo>
                  <a:cubicBezTo>
                    <a:pt x="5321" y="840"/>
                    <a:pt x="5040" y="787"/>
                    <a:pt x="5051" y="872"/>
                  </a:cubicBezTo>
                  <a:close/>
                  <a:moveTo>
                    <a:pt x="4546" y="1010"/>
                  </a:moveTo>
                  <a:cubicBezTo>
                    <a:pt x="4546" y="840"/>
                    <a:pt x="4343" y="1027"/>
                    <a:pt x="4382" y="1063"/>
                  </a:cubicBezTo>
                  <a:cubicBezTo>
                    <a:pt x="4417" y="1095"/>
                    <a:pt x="4546" y="1180"/>
                    <a:pt x="4546" y="1010"/>
                  </a:cubicBezTo>
                  <a:close/>
                  <a:moveTo>
                    <a:pt x="5032" y="297"/>
                  </a:moveTo>
                  <a:cubicBezTo>
                    <a:pt x="5126" y="297"/>
                    <a:pt x="5098" y="138"/>
                    <a:pt x="5161" y="159"/>
                  </a:cubicBezTo>
                  <a:cubicBezTo>
                    <a:pt x="5223" y="180"/>
                    <a:pt x="5306" y="170"/>
                    <a:pt x="5274" y="63"/>
                  </a:cubicBezTo>
                  <a:cubicBezTo>
                    <a:pt x="5243" y="-43"/>
                    <a:pt x="5016" y="-1"/>
                    <a:pt x="5040" y="85"/>
                  </a:cubicBezTo>
                  <a:cubicBezTo>
                    <a:pt x="5063" y="170"/>
                    <a:pt x="4856" y="138"/>
                    <a:pt x="4859" y="170"/>
                  </a:cubicBezTo>
                  <a:cubicBezTo>
                    <a:pt x="4867" y="234"/>
                    <a:pt x="4938" y="297"/>
                    <a:pt x="5032" y="297"/>
                  </a:cubicBezTo>
                  <a:close/>
                  <a:moveTo>
                    <a:pt x="12159" y="5551"/>
                  </a:moveTo>
                  <a:cubicBezTo>
                    <a:pt x="12144" y="5636"/>
                    <a:pt x="12058" y="5642"/>
                    <a:pt x="12081" y="5721"/>
                  </a:cubicBezTo>
                  <a:cubicBezTo>
                    <a:pt x="12120" y="5860"/>
                    <a:pt x="12316" y="5785"/>
                    <a:pt x="12320" y="5615"/>
                  </a:cubicBezTo>
                  <a:cubicBezTo>
                    <a:pt x="12324" y="5445"/>
                    <a:pt x="12175" y="5466"/>
                    <a:pt x="12159" y="5551"/>
                  </a:cubicBezTo>
                  <a:close/>
                  <a:moveTo>
                    <a:pt x="3826" y="9252"/>
                  </a:moveTo>
                  <a:cubicBezTo>
                    <a:pt x="3932" y="9518"/>
                    <a:pt x="4022" y="9135"/>
                    <a:pt x="4073" y="9114"/>
                  </a:cubicBezTo>
                  <a:cubicBezTo>
                    <a:pt x="4124" y="9093"/>
                    <a:pt x="4041" y="8944"/>
                    <a:pt x="3955" y="8880"/>
                  </a:cubicBezTo>
                  <a:cubicBezTo>
                    <a:pt x="3869" y="8816"/>
                    <a:pt x="3746" y="9051"/>
                    <a:pt x="3826" y="9252"/>
                  </a:cubicBezTo>
                  <a:close/>
                  <a:moveTo>
                    <a:pt x="3994" y="659"/>
                  </a:moveTo>
                  <a:cubicBezTo>
                    <a:pt x="4049" y="765"/>
                    <a:pt x="3842" y="733"/>
                    <a:pt x="3814" y="840"/>
                  </a:cubicBezTo>
                  <a:cubicBezTo>
                    <a:pt x="3787" y="946"/>
                    <a:pt x="3666" y="907"/>
                    <a:pt x="3689" y="1031"/>
                  </a:cubicBezTo>
                  <a:cubicBezTo>
                    <a:pt x="3713" y="1159"/>
                    <a:pt x="3908" y="1170"/>
                    <a:pt x="3908" y="1063"/>
                  </a:cubicBezTo>
                  <a:cubicBezTo>
                    <a:pt x="3908" y="957"/>
                    <a:pt x="4010" y="1052"/>
                    <a:pt x="4014" y="957"/>
                  </a:cubicBezTo>
                  <a:cubicBezTo>
                    <a:pt x="4018" y="861"/>
                    <a:pt x="4061" y="755"/>
                    <a:pt x="4171" y="733"/>
                  </a:cubicBezTo>
                  <a:cubicBezTo>
                    <a:pt x="4280" y="712"/>
                    <a:pt x="4280" y="606"/>
                    <a:pt x="4178" y="478"/>
                  </a:cubicBezTo>
                  <a:cubicBezTo>
                    <a:pt x="4077" y="350"/>
                    <a:pt x="3940" y="553"/>
                    <a:pt x="3994" y="659"/>
                  </a:cubicBezTo>
                  <a:close/>
                  <a:moveTo>
                    <a:pt x="16304" y="18728"/>
                  </a:moveTo>
                  <a:cubicBezTo>
                    <a:pt x="16261" y="18419"/>
                    <a:pt x="16367" y="18122"/>
                    <a:pt x="16289" y="17962"/>
                  </a:cubicBezTo>
                  <a:cubicBezTo>
                    <a:pt x="16210" y="17803"/>
                    <a:pt x="16242" y="17473"/>
                    <a:pt x="16203" y="17537"/>
                  </a:cubicBezTo>
                  <a:cubicBezTo>
                    <a:pt x="16163" y="17601"/>
                    <a:pt x="16203" y="17888"/>
                    <a:pt x="16140" y="17909"/>
                  </a:cubicBezTo>
                  <a:cubicBezTo>
                    <a:pt x="16077" y="17930"/>
                    <a:pt x="16136" y="18090"/>
                    <a:pt x="16112" y="18303"/>
                  </a:cubicBezTo>
                  <a:cubicBezTo>
                    <a:pt x="16089" y="18515"/>
                    <a:pt x="16124" y="18824"/>
                    <a:pt x="16156" y="19015"/>
                  </a:cubicBezTo>
                  <a:cubicBezTo>
                    <a:pt x="16187" y="19206"/>
                    <a:pt x="16112" y="20227"/>
                    <a:pt x="16144" y="20398"/>
                  </a:cubicBezTo>
                  <a:cubicBezTo>
                    <a:pt x="16175" y="20568"/>
                    <a:pt x="16093" y="21321"/>
                    <a:pt x="16120" y="21408"/>
                  </a:cubicBezTo>
                  <a:cubicBezTo>
                    <a:pt x="16167" y="21557"/>
                    <a:pt x="16136" y="21206"/>
                    <a:pt x="16206" y="21174"/>
                  </a:cubicBezTo>
                  <a:cubicBezTo>
                    <a:pt x="16277" y="21142"/>
                    <a:pt x="16277" y="21387"/>
                    <a:pt x="16320" y="21440"/>
                  </a:cubicBezTo>
                  <a:cubicBezTo>
                    <a:pt x="16363" y="21493"/>
                    <a:pt x="16336" y="21100"/>
                    <a:pt x="16297" y="21121"/>
                  </a:cubicBezTo>
                  <a:cubicBezTo>
                    <a:pt x="16257" y="21142"/>
                    <a:pt x="16226" y="20866"/>
                    <a:pt x="16206" y="20695"/>
                  </a:cubicBezTo>
                  <a:cubicBezTo>
                    <a:pt x="16187" y="20525"/>
                    <a:pt x="16246" y="20323"/>
                    <a:pt x="16246" y="20110"/>
                  </a:cubicBezTo>
                  <a:cubicBezTo>
                    <a:pt x="16246" y="19898"/>
                    <a:pt x="16343" y="19908"/>
                    <a:pt x="16402" y="20068"/>
                  </a:cubicBezTo>
                  <a:cubicBezTo>
                    <a:pt x="16461" y="20227"/>
                    <a:pt x="16469" y="20121"/>
                    <a:pt x="16445" y="20004"/>
                  </a:cubicBezTo>
                  <a:cubicBezTo>
                    <a:pt x="16422" y="19887"/>
                    <a:pt x="16347" y="19036"/>
                    <a:pt x="16304" y="18728"/>
                  </a:cubicBezTo>
                  <a:close/>
                  <a:moveTo>
                    <a:pt x="3626" y="755"/>
                  </a:moveTo>
                  <a:cubicBezTo>
                    <a:pt x="3717" y="531"/>
                    <a:pt x="3834" y="744"/>
                    <a:pt x="3850" y="638"/>
                  </a:cubicBezTo>
                  <a:cubicBezTo>
                    <a:pt x="3865" y="531"/>
                    <a:pt x="3681" y="500"/>
                    <a:pt x="3615" y="595"/>
                  </a:cubicBezTo>
                  <a:cubicBezTo>
                    <a:pt x="3548" y="691"/>
                    <a:pt x="3392" y="614"/>
                    <a:pt x="3411" y="733"/>
                  </a:cubicBezTo>
                  <a:cubicBezTo>
                    <a:pt x="3423" y="808"/>
                    <a:pt x="3537" y="978"/>
                    <a:pt x="3626" y="755"/>
                  </a:cubicBezTo>
                  <a:close/>
                  <a:moveTo>
                    <a:pt x="16704" y="5072"/>
                  </a:moveTo>
                  <a:cubicBezTo>
                    <a:pt x="16798" y="5094"/>
                    <a:pt x="16844" y="5339"/>
                    <a:pt x="17024" y="5370"/>
                  </a:cubicBezTo>
                  <a:cubicBezTo>
                    <a:pt x="17205" y="5402"/>
                    <a:pt x="17338" y="5306"/>
                    <a:pt x="17341" y="5200"/>
                  </a:cubicBezTo>
                  <a:cubicBezTo>
                    <a:pt x="17346" y="5094"/>
                    <a:pt x="17177" y="4934"/>
                    <a:pt x="17126" y="5019"/>
                  </a:cubicBezTo>
                  <a:cubicBezTo>
                    <a:pt x="17075" y="5104"/>
                    <a:pt x="17036" y="4881"/>
                    <a:pt x="16974" y="4934"/>
                  </a:cubicBezTo>
                  <a:cubicBezTo>
                    <a:pt x="16911" y="4987"/>
                    <a:pt x="16825" y="4977"/>
                    <a:pt x="16794" y="4828"/>
                  </a:cubicBezTo>
                  <a:cubicBezTo>
                    <a:pt x="16762" y="4679"/>
                    <a:pt x="16657" y="5062"/>
                    <a:pt x="16704" y="5072"/>
                  </a:cubicBezTo>
                  <a:close/>
                  <a:moveTo>
                    <a:pt x="16022" y="5742"/>
                  </a:moveTo>
                  <a:cubicBezTo>
                    <a:pt x="16022" y="5583"/>
                    <a:pt x="15809" y="5801"/>
                    <a:pt x="15897" y="5881"/>
                  </a:cubicBezTo>
                  <a:cubicBezTo>
                    <a:pt x="15944" y="5923"/>
                    <a:pt x="16022" y="5902"/>
                    <a:pt x="16022" y="5742"/>
                  </a:cubicBezTo>
                  <a:close/>
                  <a:moveTo>
                    <a:pt x="16336" y="6444"/>
                  </a:moveTo>
                  <a:cubicBezTo>
                    <a:pt x="16406" y="6402"/>
                    <a:pt x="16285" y="6051"/>
                    <a:pt x="16163" y="5998"/>
                  </a:cubicBezTo>
                  <a:cubicBezTo>
                    <a:pt x="16042" y="5945"/>
                    <a:pt x="15929" y="6216"/>
                    <a:pt x="15944" y="6274"/>
                  </a:cubicBezTo>
                  <a:cubicBezTo>
                    <a:pt x="15979" y="6413"/>
                    <a:pt x="16265" y="6487"/>
                    <a:pt x="16336" y="6444"/>
                  </a:cubicBezTo>
                  <a:close/>
                  <a:moveTo>
                    <a:pt x="15518" y="5083"/>
                  </a:moveTo>
                  <a:cubicBezTo>
                    <a:pt x="15572" y="5158"/>
                    <a:pt x="15592" y="5232"/>
                    <a:pt x="15623" y="5317"/>
                  </a:cubicBezTo>
                  <a:cubicBezTo>
                    <a:pt x="15655" y="5402"/>
                    <a:pt x="15772" y="5275"/>
                    <a:pt x="15819" y="5232"/>
                  </a:cubicBezTo>
                  <a:cubicBezTo>
                    <a:pt x="15866" y="5189"/>
                    <a:pt x="15870" y="5423"/>
                    <a:pt x="15944" y="5296"/>
                  </a:cubicBezTo>
                  <a:cubicBezTo>
                    <a:pt x="16019" y="5168"/>
                    <a:pt x="16093" y="5232"/>
                    <a:pt x="16179" y="5232"/>
                  </a:cubicBezTo>
                  <a:cubicBezTo>
                    <a:pt x="16265" y="5232"/>
                    <a:pt x="16163" y="4945"/>
                    <a:pt x="16167" y="4817"/>
                  </a:cubicBezTo>
                  <a:cubicBezTo>
                    <a:pt x="16171" y="4689"/>
                    <a:pt x="16269" y="4775"/>
                    <a:pt x="16238" y="4881"/>
                  </a:cubicBezTo>
                  <a:cubicBezTo>
                    <a:pt x="16206" y="4987"/>
                    <a:pt x="16285" y="5232"/>
                    <a:pt x="16410" y="5211"/>
                  </a:cubicBezTo>
                  <a:cubicBezTo>
                    <a:pt x="16535" y="5189"/>
                    <a:pt x="16441" y="4977"/>
                    <a:pt x="16504" y="4902"/>
                  </a:cubicBezTo>
                  <a:cubicBezTo>
                    <a:pt x="16567" y="4828"/>
                    <a:pt x="16559" y="4743"/>
                    <a:pt x="16469" y="4594"/>
                  </a:cubicBezTo>
                  <a:cubicBezTo>
                    <a:pt x="16379" y="4445"/>
                    <a:pt x="16261" y="4541"/>
                    <a:pt x="16183" y="4445"/>
                  </a:cubicBezTo>
                  <a:cubicBezTo>
                    <a:pt x="16099" y="4343"/>
                    <a:pt x="15999" y="4339"/>
                    <a:pt x="15995" y="4573"/>
                  </a:cubicBezTo>
                  <a:cubicBezTo>
                    <a:pt x="15991" y="4807"/>
                    <a:pt x="15827" y="4317"/>
                    <a:pt x="15741" y="4243"/>
                  </a:cubicBezTo>
                  <a:cubicBezTo>
                    <a:pt x="15655" y="4169"/>
                    <a:pt x="15388" y="4907"/>
                    <a:pt x="15518" y="5083"/>
                  </a:cubicBezTo>
                  <a:close/>
                  <a:moveTo>
                    <a:pt x="10468" y="2892"/>
                  </a:moveTo>
                  <a:cubicBezTo>
                    <a:pt x="10523" y="2977"/>
                    <a:pt x="10699" y="2786"/>
                    <a:pt x="10817" y="2797"/>
                  </a:cubicBezTo>
                  <a:cubicBezTo>
                    <a:pt x="10934" y="2807"/>
                    <a:pt x="11263" y="2552"/>
                    <a:pt x="11275" y="2382"/>
                  </a:cubicBezTo>
                  <a:cubicBezTo>
                    <a:pt x="11286" y="2212"/>
                    <a:pt x="11153" y="2222"/>
                    <a:pt x="11103" y="2073"/>
                  </a:cubicBezTo>
                  <a:cubicBezTo>
                    <a:pt x="11052" y="1924"/>
                    <a:pt x="10938" y="2052"/>
                    <a:pt x="10911" y="2180"/>
                  </a:cubicBezTo>
                  <a:cubicBezTo>
                    <a:pt x="10883" y="2307"/>
                    <a:pt x="10852" y="2190"/>
                    <a:pt x="10926" y="1988"/>
                  </a:cubicBezTo>
                  <a:cubicBezTo>
                    <a:pt x="11001" y="1786"/>
                    <a:pt x="10852" y="1627"/>
                    <a:pt x="10848" y="1754"/>
                  </a:cubicBezTo>
                  <a:cubicBezTo>
                    <a:pt x="10844" y="1882"/>
                    <a:pt x="10707" y="1776"/>
                    <a:pt x="10707" y="1893"/>
                  </a:cubicBezTo>
                  <a:cubicBezTo>
                    <a:pt x="10707" y="2009"/>
                    <a:pt x="10656" y="2063"/>
                    <a:pt x="10660" y="2180"/>
                  </a:cubicBezTo>
                  <a:cubicBezTo>
                    <a:pt x="10664" y="2297"/>
                    <a:pt x="10566" y="2116"/>
                    <a:pt x="10562" y="2382"/>
                  </a:cubicBezTo>
                  <a:cubicBezTo>
                    <a:pt x="10558" y="2648"/>
                    <a:pt x="10411" y="2803"/>
                    <a:pt x="10468" y="2892"/>
                  </a:cubicBezTo>
                  <a:close/>
                  <a:moveTo>
                    <a:pt x="21072" y="8050"/>
                  </a:moveTo>
                  <a:cubicBezTo>
                    <a:pt x="21150" y="8157"/>
                    <a:pt x="21197" y="7923"/>
                    <a:pt x="21259" y="8040"/>
                  </a:cubicBezTo>
                  <a:cubicBezTo>
                    <a:pt x="21322" y="8157"/>
                    <a:pt x="21475" y="7986"/>
                    <a:pt x="21537" y="7955"/>
                  </a:cubicBezTo>
                  <a:cubicBezTo>
                    <a:pt x="21600" y="7923"/>
                    <a:pt x="21569" y="7710"/>
                    <a:pt x="21393" y="7646"/>
                  </a:cubicBezTo>
                  <a:cubicBezTo>
                    <a:pt x="21217" y="7583"/>
                    <a:pt x="20987" y="7936"/>
                    <a:pt x="21072" y="8050"/>
                  </a:cubicBezTo>
                  <a:close/>
                  <a:moveTo>
                    <a:pt x="9552" y="340"/>
                  </a:moveTo>
                  <a:cubicBezTo>
                    <a:pt x="9568" y="180"/>
                    <a:pt x="9308" y="250"/>
                    <a:pt x="9376" y="404"/>
                  </a:cubicBezTo>
                  <a:cubicBezTo>
                    <a:pt x="9400" y="457"/>
                    <a:pt x="9537" y="500"/>
                    <a:pt x="9552" y="340"/>
                  </a:cubicBezTo>
                  <a:close/>
                  <a:moveTo>
                    <a:pt x="7905" y="6689"/>
                  </a:moveTo>
                  <a:cubicBezTo>
                    <a:pt x="7967" y="6774"/>
                    <a:pt x="8014" y="6742"/>
                    <a:pt x="8006" y="6572"/>
                  </a:cubicBezTo>
                  <a:cubicBezTo>
                    <a:pt x="7999" y="6402"/>
                    <a:pt x="7855" y="6622"/>
                    <a:pt x="7905" y="6689"/>
                  </a:cubicBezTo>
                  <a:close/>
                  <a:moveTo>
                    <a:pt x="9862" y="1393"/>
                  </a:moveTo>
                  <a:cubicBezTo>
                    <a:pt x="9862" y="1510"/>
                    <a:pt x="9736" y="1626"/>
                    <a:pt x="9772" y="1712"/>
                  </a:cubicBezTo>
                  <a:cubicBezTo>
                    <a:pt x="9803" y="1786"/>
                    <a:pt x="9830" y="1765"/>
                    <a:pt x="9870" y="1786"/>
                  </a:cubicBezTo>
                  <a:cubicBezTo>
                    <a:pt x="9909" y="1808"/>
                    <a:pt x="9928" y="2073"/>
                    <a:pt x="9999" y="2031"/>
                  </a:cubicBezTo>
                  <a:cubicBezTo>
                    <a:pt x="10069" y="1988"/>
                    <a:pt x="10261" y="2243"/>
                    <a:pt x="10374" y="2243"/>
                  </a:cubicBezTo>
                  <a:cubicBezTo>
                    <a:pt x="10488" y="2243"/>
                    <a:pt x="10500" y="1988"/>
                    <a:pt x="10464" y="1978"/>
                  </a:cubicBezTo>
                  <a:cubicBezTo>
                    <a:pt x="10429" y="1967"/>
                    <a:pt x="10461" y="1818"/>
                    <a:pt x="10523" y="1573"/>
                  </a:cubicBezTo>
                  <a:cubicBezTo>
                    <a:pt x="10586" y="1329"/>
                    <a:pt x="10327" y="1148"/>
                    <a:pt x="10327" y="1340"/>
                  </a:cubicBezTo>
                  <a:cubicBezTo>
                    <a:pt x="10327" y="1531"/>
                    <a:pt x="10253" y="1297"/>
                    <a:pt x="10230" y="1180"/>
                  </a:cubicBezTo>
                  <a:cubicBezTo>
                    <a:pt x="10206" y="1063"/>
                    <a:pt x="9862" y="1276"/>
                    <a:pt x="9862" y="1393"/>
                  </a:cubicBezTo>
                  <a:close/>
                  <a:moveTo>
                    <a:pt x="9654" y="1095"/>
                  </a:moveTo>
                  <a:cubicBezTo>
                    <a:pt x="9729" y="1180"/>
                    <a:pt x="9701" y="1233"/>
                    <a:pt x="9623" y="1233"/>
                  </a:cubicBezTo>
                  <a:cubicBezTo>
                    <a:pt x="9545" y="1233"/>
                    <a:pt x="9477" y="1305"/>
                    <a:pt x="9529" y="1361"/>
                  </a:cubicBezTo>
                  <a:cubicBezTo>
                    <a:pt x="9568" y="1404"/>
                    <a:pt x="9564" y="1520"/>
                    <a:pt x="9646" y="1573"/>
                  </a:cubicBezTo>
                  <a:cubicBezTo>
                    <a:pt x="9729" y="1627"/>
                    <a:pt x="9811" y="1446"/>
                    <a:pt x="9803" y="1318"/>
                  </a:cubicBezTo>
                  <a:cubicBezTo>
                    <a:pt x="9795" y="1191"/>
                    <a:pt x="10089" y="1074"/>
                    <a:pt x="10167" y="1020"/>
                  </a:cubicBezTo>
                  <a:cubicBezTo>
                    <a:pt x="10245" y="967"/>
                    <a:pt x="10116" y="744"/>
                    <a:pt x="10202" y="723"/>
                  </a:cubicBezTo>
                  <a:cubicBezTo>
                    <a:pt x="10288" y="702"/>
                    <a:pt x="10253" y="595"/>
                    <a:pt x="10147" y="553"/>
                  </a:cubicBezTo>
                  <a:cubicBezTo>
                    <a:pt x="10042" y="510"/>
                    <a:pt x="10085" y="265"/>
                    <a:pt x="10050" y="180"/>
                  </a:cubicBezTo>
                  <a:cubicBezTo>
                    <a:pt x="10014" y="95"/>
                    <a:pt x="9995" y="287"/>
                    <a:pt x="9858" y="361"/>
                  </a:cubicBezTo>
                  <a:cubicBezTo>
                    <a:pt x="9721" y="436"/>
                    <a:pt x="9654" y="531"/>
                    <a:pt x="9709" y="606"/>
                  </a:cubicBezTo>
                  <a:cubicBezTo>
                    <a:pt x="9764" y="680"/>
                    <a:pt x="9709" y="861"/>
                    <a:pt x="9650" y="850"/>
                  </a:cubicBezTo>
                  <a:cubicBezTo>
                    <a:pt x="9592" y="840"/>
                    <a:pt x="9580" y="1010"/>
                    <a:pt x="9654" y="1095"/>
                  </a:cubicBezTo>
                  <a:close/>
                  <a:moveTo>
                    <a:pt x="6762" y="6530"/>
                  </a:moveTo>
                  <a:cubicBezTo>
                    <a:pt x="6813" y="6551"/>
                    <a:pt x="6950" y="6476"/>
                    <a:pt x="6965" y="6402"/>
                  </a:cubicBezTo>
                  <a:cubicBezTo>
                    <a:pt x="6981" y="6327"/>
                    <a:pt x="6910" y="6242"/>
                    <a:pt x="6820" y="6242"/>
                  </a:cubicBezTo>
                  <a:cubicBezTo>
                    <a:pt x="6730" y="6242"/>
                    <a:pt x="6718" y="6511"/>
                    <a:pt x="6762" y="6530"/>
                  </a:cubicBezTo>
                  <a:close/>
                  <a:moveTo>
                    <a:pt x="6006" y="616"/>
                  </a:moveTo>
                  <a:cubicBezTo>
                    <a:pt x="6155" y="574"/>
                    <a:pt x="6151" y="350"/>
                    <a:pt x="6073" y="308"/>
                  </a:cubicBezTo>
                  <a:cubicBezTo>
                    <a:pt x="5995" y="265"/>
                    <a:pt x="5983" y="436"/>
                    <a:pt x="5944" y="425"/>
                  </a:cubicBezTo>
                  <a:cubicBezTo>
                    <a:pt x="5904" y="414"/>
                    <a:pt x="5757" y="492"/>
                    <a:pt x="5787" y="584"/>
                  </a:cubicBezTo>
                  <a:cubicBezTo>
                    <a:pt x="5822" y="691"/>
                    <a:pt x="5932" y="638"/>
                    <a:pt x="6006" y="616"/>
                  </a:cubicBezTo>
                  <a:close/>
                  <a:moveTo>
                    <a:pt x="343" y="16997"/>
                  </a:moveTo>
                  <a:cubicBezTo>
                    <a:pt x="325" y="17021"/>
                    <a:pt x="278" y="16973"/>
                    <a:pt x="263" y="16917"/>
                  </a:cubicBezTo>
                  <a:cubicBezTo>
                    <a:pt x="252" y="16872"/>
                    <a:pt x="215" y="16889"/>
                    <a:pt x="183" y="16898"/>
                  </a:cubicBezTo>
                  <a:cubicBezTo>
                    <a:pt x="190" y="16909"/>
                    <a:pt x="198" y="16925"/>
                    <a:pt x="204" y="16952"/>
                  </a:cubicBezTo>
                  <a:cubicBezTo>
                    <a:pt x="221" y="17037"/>
                    <a:pt x="133" y="17048"/>
                    <a:pt x="161" y="17149"/>
                  </a:cubicBezTo>
                  <a:cubicBezTo>
                    <a:pt x="188" y="17250"/>
                    <a:pt x="98" y="17255"/>
                    <a:pt x="98" y="17149"/>
                  </a:cubicBezTo>
                  <a:cubicBezTo>
                    <a:pt x="98" y="17042"/>
                    <a:pt x="4" y="17095"/>
                    <a:pt x="8" y="17164"/>
                  </a:cubicBezTo>
                  <a:cubicBezTo>
                    <a:pt x="9" y="17189"/>
                    <a:pt x="6" y="17220"/>
                    <a:pt x="0" y="17249"/>
                  </a:cubicBezTo>
                  <a:cubicBezTo>
                    <a:pt x="26" y="17274"/>
                    <a:pt x="55" y="17303"/>
                    <a:pt x="67" y="17316"/>
                  </a:cubicBezTo>
                  <a:cubicBezTo>
                    <a:pt x="85" y="17335"/>
                    <a:pt x="319" y="17402"/>
                    <a:pt x="411" y="17355"/>
                  </a:cubicBezTo>
                  <a:cubicBezTo>
                    <a:pt x="406" y="17309"/>
                    <a:pt x="416" y="17170"/>
                    <a:pt x="416" y="17117"/>
                  </a:cubicBezTo>
                  <a:cubicBezTo>
                    <a:pt x="416" y="17053"/>
                    <a:pt x="360" y="16973"/>
                    <a:pt x="343" y="16997"/>
                  </a:cubicBezTo>
                  <a:close/>
                  <a:moveTo>
                    <a:pt x="343" y="16997"/>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87" name="Google Shape;1187;p80"/>
            <p:cNvSpPr/>
            <p:nvPr/>
          </p:nvSpPr>
          <p:spPr>
            <a:xfrm>
              <a:off x="9046650" y="3292467"/>
              <a:ext cx="287302" cy="344805"/>
            </a:xfrm>
            <a:custGeom>
              <a:rect b="b" l="l" r="r" t="t"/>
              <a:pathLst>
                <a:path extrusionOk="0" h="21229" w="21600">
                  <a:moveTo>
                    <a:pt x="19771" y="14002"/>
                  </a:moveTo>
                  <a:cubicBezTo>
                    <a:pt x="19196" y="13703"/>
                    <a:pt x="18961" y="9947"/>
                    <a:pt x="19248" y="9848"/>
                  </a:cubicBezTo>
                  <a:cubicBezTo>
                    <a:pt x="19285" y="9835"/>
                    <a:pt x="19322" y="9874"/>
                    <a:pt x="19358" y="9952"/>
                  </a:cubicBezTo>
                  <a:lnTo>
                    <a:pt x="19301" y="9102"/>
                  </a:lnTo>
                  <a:cubicBezTo>
                    <a:pt x="19301" y="9102"/>
                    <a:pt x="19267" y="9095"/>
                    <a:pt x="19222" y="9078"/>
                  </a:cubicBezTo>
                  <a:cubicBezTo>
                    <a:pt x="19130" y="9043"/>
                    <a:pt x="18987" y="8956"/>
                    <a:pt x="18987" y="8753"/>
                  </a:cubicBezTo>
                  <a:cubicBezTo>
                    <a:pt x="18987" y="8454"/>
                    <a:pt x="19248" y="8430"/>
                    <a:pt x="19248" y="8430"/>
                  </a:cubicBezTo>
                  <a:cubicBezTo>
                    <a:pt x="19248" y="8430"/>
                    <a:pt x="19196" y="7808"/>
                    <a:pt x="19484" y="7708"/>
                  </a:cubicBezTo>
                  <a:cubicBezTo>
                    <a:pt x="19541" y="7689"/>
                    <a:pt x="19587" y="7649"/>
                    <a:pt x="19627" y="7603"/>
                  </a:cubicBezTo>
                  <a:cubicBezTo>
                    <a:pt x="19788" y="7414"/>
                    <a:pt x="19823" y="7048"/>
                    <a:pt x="19823" y="6788"/>
                  </a:cubicBezTo>
                  <a:cubicBezTo>
                    <a:pt x="19823" y="6465"/>
                    <a:pt x="19902" y="6091"/>
                    <a:pt x="20032" y="5818"/>
                  </a:cubicBezTo>
                  <a:cubicBezTo>
                    <a:pt x="20163" y="5545"/>
                    <a:pt x="20110" y="5171"/>
                    <a:pt x="20320" y="5022"/>
                  </a:cubicBezTo>
                  <a:cubicBezTo>
                    <a:pt x="20528" y="4873"/>
                    <a:pt x="20503" y="4475"/>
                    <a:pt x="20764" y="4400"/>
                  </a:cubicBezTo>
                  <a:cubicBezTo>
                    <a:pt x="21025" y="4325"/>
                    <a:pt x="21234" y="4226"/>
                    <a:pt x="21260" y="4076"/>
                  </a:cubicBezTo>
                  <a:cubicBezTo>
                    <a:pt x="21286" y="3927"/>
                    <a:pt x="21600" y="3728"/>
                    <a:pt x="21600" y="3504"/>
                  </a:cubicBezTo>
                  <a:cubicBezTo>
                    <a:pt x="21600" y="3281"/>
                    <a:pt x="21208" y="3231"/>
                    <a:pt x="21208" y="2957"/>
                  </a:cubicBezTo>
                  <a:cubicBezTo>
                    <a:pt x="21208" y="2683"/>
                    <a:pt x="21312" y="1987"/>
                    <a:pt x="21312" y="1987"/>
                  </a:cubicBezTo>
                  <a:cubicBezTo>
                    <a:pt x="21312" y="1987"/>
                    <a:pt x="21323" y="1984"/>
                    <a:pt x="21330" y="1981"/>
                  </a:cubicBezTo>
                  <a:cubicBezTo>
                    <a:pt x="20767" y="1491"/>
                    <a:pt x="20117" y="982"/>
                    <a:pt x="19969" y="888"/>
                  </a:cubicBezTo>
                  <a:cubicBezTo>
                    <a:pt x="19751" y="749"/>
                    <a:pt x="19386" y="1028"/>
                    <a:pt x="19386" y="1028"/>
                  </a:cubicBezTo>
                  <a:cubicBezTo>
                    <a:pt x="19386" y="1028"/>
                    <a:pt x="19022" y="680"/>
                    <a:pt x="18730" y="957"/>
                  </a:cubicBezTo>
                  <a:cubicBezTo>
                    <a:pt x="18439" y="1235"/>
                    <a:pt x="18002" y="957"/>
                    <a:pt x="18002" y="957"/>
                  </a:cubicBezTo>
                  <a:cubicBezTo>
                    <a:pt x="18002" y="957"/>
                    <a:pt x="17638" y="749"/>
                    <a:pt x="17492" y="403"/>
                  </a:cubicBezTo>
                  <a:cubicBezTo>
                    <a:pt x="17433" y="262"/>
                    <a:pt x="17324" y="178"/>
                    <a:pt x="17187" y="110"/>
                  </a:cubicBezTo>
                  <a:lnTo>
                    <a:pt x="17205" y="154"/>
                  </a:lnTo>
                  <a:lnTo>
                    <a:pt x="16333" y="293"/>
                  </a:lnTo>
                  <a:cubicBezTo>
                    <a:pt x="16333" y="293"/>
                    <a:pt x="15244" y="-260"/>
                    <a:pt x="15026" y="154"/>
                  </a:cubicBezTo>
                  <a:cubicBezTo>
                    <a:pt x="14808" y="570"/>
                    <a:pt x="14590" y="293"/>
                    <a:pt x="14081" y="293"/>
                  </a:cubicBezTo>
                  <a:cubicBezTo>
                    <a:pt x="13572" y="293"/>
                    <a:pt x="13136" y="501"/>
                    <a:pt x="12845" y="639"/>
                  </a:cubicBezTo>
                  <a:cubicBezTo>
                    <a:pt x="12555" y="778"/>
                    <a:pt x="12119" y="501"/>
                    <a:pt x="11901" y="639"/>
                  </a:cubicBezTo>
                  <a:cubicBezTo>
                    <a:pt x="11684" y="778"/>
                    <a:pt x="11538" y="1400"/>
                    <a:pt x="11538" y="1400"/>
                  </a:cubicBezTo>
                  <a:lnTo>
                    <a:pt x="9286" y="985"/>
                  </a:lnTo>
                  <a:cubicBezTo>
                    <a:pt x="9286" y="985"/>
                    <a:pt x="8850" y="362"/>
                    <a:pt x="8341" y="362"/>
                  </a:cubicBezTo>
                  <a:cubicBezTo>
                    <a:pt x="7833" y="362"/>
                    <a:pt x="7106" y="1263"/>
                    <a:pt x="7106" y="1263"/>
                  </a:cubicBezTo>
                  <a:lnTo>
                    <a:pt x="7106" y="2013"/>
                  </a:lnTo>
                  <a:cubicBezTo>
                    <a:pt x="7193" y="2465"/>
                    <a:pt x="7082" y="2937"/>
                    <a:pt x="6931" y="3177"/>
                  </a:cubicBezTo>
                  <a:cubicBezTo>
                    <a:pt x="6712" y="3523"/>
                    <a:pt x="6493" y="3662"/>
                    <a:pt x="6493" y="4356"/>
                  </a:cubicBezTo>
                  <a:cubicBezTo>
                    <a:pt x="6493" y="5049"/>
                    <a:pt x="5619" y="6159"/>
                    <a:pt x="5619" y="6714"/>
                  </a:cubicBezTo>
                  <a:cubicBezTo>
                    <a:pt x="5619" y="7268"/>
                    <a:pt x="4599" y="7614"/>
                    <a:pt x="4599" y="7961"/>
                  </a:cubicBezTo>
                  <a:cubicBezTo>
                    <a:pt x="4599" y="8308"/>
                    <a:pt x="4527" y="9071"/>
                    <a:pt x="4527" y="9833"/>
                  </a:cubicBezTo>
                  <a:cubicBezTo>
                    <a:pt x="4527" y="10596"/>
                    <a:pt x="4090" y="9972"/>
                    <a:pt x="4090" y="10665"/>
                  </a:cubicBezTo>
                  <a:cubicBezTo>
                    <a:pt x="4090" y="11359"/>
                    <a:pt x="3725" y="10943"/>
                    <a:pt x="3361" y="11290"/>
                  </a:cubicBezTo>
                  <a:cubicBezTo>
                    <a:pt x="2998" y="11637"/>
                    <a:pt x="2852" y="11706"/>
                    <a:pt x="2852" y="11360"/>
                  </a:cubicBezTo>
                  <a:cubicBezTo>
                    <a:pt x="2852" y="11013"/>
                    <a:pt x="2342" y="10943"/>
                    <a:pt x="1904" y="11290"/>
                  </a:cubicBezTo>
                  <a:cubicBezTo>
                    <a:pt x="1468" y="11637"/>
                    <a:pt x="1322" y="11290"/>
                    <a:pt x="1104" y="11221"/>
                  </a:cubicBezTo>
                  <a:cubicBezTo>
                    <a:pt x="983" y="11183"/>
                    <a:pt x="484" y="11462"/>
                    <a:pt x="0" y="11778"/>
                  </a:cubicBezTo>
                  <a:cubicBezTo>
                    <a:pt x="218" y="12207"/>
                    <a:pt x="331" y="12636"/>
                    <a:pt x="419" y="13015"/>
                  </a:cubicBezTo>
                  <a:cubicBezTo>
                    <a:pt x="427" y="13051"/>
                    <a:pt x="438" y="13090"/>
                    <a:pt x="449" y="13129"/>
                  </a:cubicBezTo>
                  <a:cubicBezTo>
                    <a:pt x="706" y="12955"/>
                    <a:pt x="966" y="12803"/>
                    <a:pt x="1115" y="12783"/>
                  </a:cubicBezTo>
                  <a:cubicBezTo>
                    <a:pt x="1481" y="12733"/>
                    <a:pt x="4930" y="12783"/>
                    <a:pt x="4930" y="12783"/>
                  </a:cubicBezTo>
                  <a:cubicBezTo>
                    <a:pt x="4930" y="12783"/>
                    <a:pt x="5243" y="13281"/>
                    <a:pt x="5138" y="13729"/>
                  </a:cubicBezTo>
                  <a:cubicBezTo>
                    <a:pt x="5034" y="14176"/>
                    <a:pt x="5348" y="13977"/>
                    <a:pt x="5609" y="14575"/>
                  </a:cubicBezTo>
                  <a:cubicBezTo>
                    <a:pt x="5871" y="15171"/>
                    <a:pt x="6079" y="15420"/>
                    <a:pt x="6602" y="15271"/>
                  </a:cubicBezTo>
                  <a:cubicBezTo>
                    <a:pt x="7124" y="15122"/>
                    <a:pt x="7751" y="15021"/>
                    <a:pt x="7961" y="15072"/>
                  </a:cubicBezTo>
                  <a:cubicBezTo>
                    <a:pt x="8169" y="15122"/>
                    <a:pt x="8118" y="14226"/>
                    <a:pt x="8431" y="14077"/>
                  </a:cubicBezTo>
                  <a:cubicBezTo>
                    <a:pt x="8744" y="13927"/>
                    <a:pt x="9372" y="14077"/>
                    <a:pt x="9372" y="14077"/>
                  </a:cubicBezTo>
                  <a:cubicBezTo>
                    <a:pt x="9372" y="14077"/>
                    <a:pt x="9424" y="14326"/>
                    <a:pt x="9946" y="14326"/>
                  </a:cubicBezTo>
                  <a:cubicBezTo>
                    <a:pt x="10469" y="14326"/>
                    <a:pt x="10731" y="14126"/>
                    <a:pt x="10731" y="14474"/>
                  </a:cubicBezTo>
                  <a:cubicBezTo>
                    <a:pt x="10731" y="14823"/>
                    <a:pt x="10782" y="15221"/>
                    <a:pt x="10939" y="15370"/>
                  </a:cubicBezTo>
                  <a:cubicBezTo>
                    <a:pt x="11095" y="15519"/>
                    <a:pt x="10521" y="16763"/>
                    <a:pt x="10782" y="16962"/>
                  </a:cubicBezTo>
                  <a:cubicBezTo>
                    <a:pt x="11044" y="17161"/>
                    <a:pt x="11410" y="17609"/>
                    <a:pt x="11357" y="17858"/>
                  </a:cubicBezTo>
                  <a:cubicBezTo>
                    <a:pt x="11305" y="18107"/>
                    <a:pt x="11148" y="18703"/>
                    <a:pt x="11357" y="18753"/>
                  </a:cubicBezTo>
                  <a:cubicBezTo>
                    <a:pt x="11567" y="18804"/>
                    <a:pt x="11618" y="18455"/>
                    <a:pt x="11985" y="18455"/>
                  </a:cubicBezTo>
                  <a:cubicBezTo>
                    <a:pt x="12351" y="18455"/>
                    <a:pt x="12664" y="18504"/>
                    <a:pt x="13029" y="18355"/>
                  </a:cubicBezTo>
                  <a:cubicBezTo>
                    <a:pt x="13150" y="18306"/>
                    <a:pt x="13257" y="18324"/>
                    <a:pt x="13348" y="18366"/>
                  </a:cubicBezTo>
                  <a:cubicBezTo>
                    <a:pt x="13536" y="18454"/>
                    <a:pt x="13657" y="18654"/>
                    <a:pt x="13657" y="18654"/>
                  </a:cubicBezTo>
                  <a:cubicBezTo>
                    <a:pt x="13657" y="18654"/>
                    <a:pt x="13761" y="19002"/>
                    <a:pt x="13970" y="18903"/>
                  </a:cubicBezTo>
                  <a:cubicBezTo>
                    <a:pt x="14179" y="18804"/>
                    <a:pt x="14754" y="18654"/>
                    <a:pt x="14702" y="18852"/>
                  </a:cubicBezTo>
                  <a:cubicBezTo>
                    <a:pt x="14649" y="19052"/>
                    <a:pt x="14858" y="19500"/>
                    <a:pt x="15068" y="19400"/>
                  </a:cubicBezTo>
                  <a:cubicBezTo>
                    <a:pt x="15277" y="19300"/>
                    <a:pt x="15799" y="19699"/>
                    <a:pt x="16061" y="19699"/>
                  </a:cubicBezTo>
                  <a:cubicBezTo>
                    <a:pt x="16322" y="19699"/>
                    <a:pt x="16583" y="19699"/>
                    <a:pt x="16583" y="19549"/>
                  </a:cubicBezTo>
                  <a:cubicBezTo>
                    <a:pt x="16583" y="19400"/>
                    <a:pt x="16896" y="19152"/>
                    <a:pt x="17001" y="19350"/>
                  </a:cubicBezTo>
                  <a:cubicBezTo>
                    <a:pt x="17106" y="19549"/>
                    <a:pt x="17368" y="19998"/>
                    <a:pt x="17628" y="19998"/>
                  </a:cubicBezTo>
                  <a:cubicBezTo>
                    <a:pt x="17890" y="19998"/>
                    <a:pt x="18516" y="19998"/>
                    <a:pt x="18516" y="20196"/>
                  </a:cubicBezTo>
                  <a:cubicBezTo>
                    <a:pt x="18516" y="20395"/>
                    <a:pt x="18725" y="20942"/>
                    <a:pt x="18987" y="21141"/>
                  </a:cubicBezTo>
                  <a:cubicBezTo>
                    <a:pt x="19248" y="21340"/>
                    <a:pt x="19823" y="21141"/>
                    <a:pt x="19823" y="21141"/>
                  </a:cubicBezTo>
                  <a:cubicBezTo>
                    <a:pt x="19823" y="21141"/>
                    <a:pt x="20032" y="20992"/>
                    <a:pt x="20032" y="20644"/>
                  </a:cubicBezTo>
                  <a:cubicBezTo>
                    <a:pt x="20032" y="20295"/>
                    <a:pt x="20032" y="19848"/>
                    <a:pt x="19875" y="19848"/>
                  </a:cubicBezTo>
                  <a:cubicBezTo>
                    <a:pt x="19718" y="19848"/>
                    <a:pt x="19457" y="20196"/>
                    <a:pt x="19092" y="20096"/>
                  </a:cubicBezTo>
                  <a:cubicBezTo>
                    <a:pt x="18725" y="19998"/>
                    <a:pt x="18465" y="19300"/>
                    <a:pt x="18308" y="19201"/>
                  </a:cubicBezTo>
                  <a:cubicBezTo>
                    <a:pt x="18151" y="19101"/>
                    <a:pt x="18569" y="18455"/>
                    <a:pt x="18569" y="18156"/>
                  </a:cubicBezTo>
                  <a:cubicBezTo>
                    <a:pt x="18569" y="17858"/>
                    <a:pt x="18831" y="17012"/>
                    <a:pt x="18621" y="16912"/>
                  </a:cubicBezTo>
                  <a:cubicBezTo>
                    <a:pt x="18412" y="16813"/>
                    <a:pt x="18516" y="16515"/>
                    <a:pt x="18778" y="16315"/>
                  </a:cubicBezTo>
                  <a:cubicBezTo>
                    <a:pt x="19039" y="16116"/>
                    <a:pt x="18673" y="15569"/>
                    <a:pt x="19092" y="15569"/>
                  </a:cubicBezTo>
                  <a:cubicBezTo>
                    <a:pt x="19484" y="15569"/>
                    <a:pt x="20282" y="15609"/>
                    <a:pt x="20510" y="15369"/>
                  </a:cubicBezTo>
                  <a:cubicBezTo>
                    <a:pt x="20525" y="15353"/>
                    <a:pt x="20545" y="15339"/>
                    <a:pt x="20555" y="15320"/>
                  </a:cubicBezTo>
                  <a:cubicBezTo>
                    <a:pt x="20584" y="15265"/>
                    <a:pt x="20609" y="15207"/>
                    <a:pt x="20630" y="15147"/>
                  </a:cubicBezTo>
                  <a:cubicBezTo>
                    <a:pt x="20362" y="14728"/>
                    <a:pt x="20094" y="14170"/>
                    <a:pt x="19771" y="14002"/>
                  </a:cubicBezTo>
                  <a:close/>
                  <a:moveTo>
                    <a:pt x="19771" y="14002"/>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88" name="Google Shape;1188;p80"/>
            <p:cNvSpPr/>
            <p:nvPr/>
          </p:nvSpPr>
          <p:spPr>
            <a:xfrm>
              <a:off x="9303046" y="3441571"/>
              <a:ext cx="25182" cy="37277"/>
            </a:xfrm>
            <a:custGeom>
              <a:rect b="b" l="l" r="r" t="t"/>
              <a:pathLst>
                <a:path extrusionOk="0" h="21600" w="21600">
                  <a:moveTo>
                    <a:pt x="1542" y="10949"/>
                  </a:moveTo>
                  <a:cubicBezTo>
                    <a:pt x="2588" y="12762"/>
                    <a:pt x="3650" y="16907"/>
                    <a:pt x="4879" y="21600"/>
                  </a:cubicBezTo>
                  <a:cubicBezTo>
                    <a:pt x="7528" y="20300"/>
                    <a:pt x="9697" y="19297"/>
                    <a:pt x="10613" y="19012"/>
                  </a:cubicBezTo>
                  <a:cubicBezTo>
                    <a:pt x="14049" y="17968"/>
                    <a:pt x="21600" y="6955"/>
                    <a:pt x="21600" y="6955"/>
                  </a:cubicBezTo>
                  <a:lnTo>
                    <a:pt x="18164" y="5387"/>
                  </a:lnTo>
                  <a:cubicBezTo>
                    <a:pt x="18164" y="5387"/>
                    <a:pt x="18538" y="3090"/>
                    <a:pt x="17622" y="0"/>
                  </a:cubicBezTo>
                  <a:cubicBezTo>
                    <a:pt x="14553" y="280"/>
                    <a:pt x="11300" y="140"/>
                    <a:pt x="11300" y="140"/>
                  </a:cubicBezTo>
                  <a:cubicBezTo>
                    <a:pt x="11300" y="140"/>
                    <a:pt x="11987" y="4337"/>
                    <a:pt x="4436" y="3282"/>
                  </a:cubicBezTo>
                  <a:cubicBezTo>
                    <a:pt x="3230" y="3119"/>
                    <a:pt x="1687" y="3014"/>
                    <a:pt x="0" y="2967"/>
                  </a:cubicBezTo>
                  <a:cubicBezTo>
                    <a:pt x="504" y="3125"/>
                    <a:pt x="893" y="3183"/>
                    <a:pt x="893" y="3183"/>
                  </a:cubicBezTo>
                  <a:cubicBezTo>
                    <a:pt x="893" y="3183"/>
                    <a:pt x="1542" y="10949"/>
                    <a:pt x="1542" y="10949"/>
                  </a:cubicBezTo>
                  <a:close/>
                  <a:moveTo>
                    <a:pt x="1542" y="10949"/>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89" name="Google Shape;1189;p80"/>
            <p:cNvSpPr/>
            <p:nvPr/>
          </p:nvSpPr>
          <p:spPr>
            <a:xfrm>
              <a:off x="9321360" y="3590675"/>
              <a:ext cx="165971" cy="312853"/>
            </a:xfrm>
            <a:custGeom>
              <a:rect b="b" l="l" r="r" t="t"/>
              <a:pathLst>
                <a:path extrusionOk="0" h="21600" w="21406">
                  <a:moveTo>
                    <a:pt x="21392" y="5526"/>
                  </a:moveTo>
                  <a:cubicBezTo>
                    <a:pt x="21183" y="5191"/>
                    <a:pt x="20763" y="3681"/>
                    <a:pt x="20881" y="3067"/>
                  </a:cubicBezTo>
                  <a:cubicBezTo>
                    <a:pt x="21002" y="2451"/>
                    <a:pt x="20703" y="830"/>
                    <a:pt x="20703" y="47"/>
                  </a:cubicBezTo>
                  <a:cubicBezTo>
                    <a:pt x="20703" y="29"/>
                    <a:pt x="20698" y="16"/>
                    <a:pt x="20697" y="0"/>
                  </a:cubicBezTo>
                  <a:cubicBezTo>
                    <a:pt x="19708" y="280"/>
                    <a:pt x="18642" y="601"/>
                    <a:pt x="18549" y="718"/>
                  </a:cubicBezTo>
                  <a:cubicBezTo>
                    <a:pt x="18370" y="941"/>
                    <a:pt x="17592" y="682"/>
                    <a:pt x="17112" y="941"/>
                  </a:cubicBezTo>
                  <a:cubicBezTo>
                    <a:pt x="16634" y="1203"/>
                    <a:pt x="16336" y="979"/>
                    <a:pt x="15916" y="905"/>
                  </a:cubicBezTo>
                  <a:cubicBezTo>
                    <a:pt x="15499" y="831"/>
                    <a:pt x="15318" y="1166"/>
                    <a:pt x="15260" y="1389"/>
                  </a:cubicBezTo>
                  <a:cubicBezTo>
                    <a:pt x="15199" y="1613"/>
                    <a:pt x="14360" y="1501"/>
                    <a:pt x="14061" y="1463"/>
                  </a:cubicBezTo>
                  <a:cubicBezTo>
                    <a:pt x="13762" y="1426"/>
                    <a:pt x="12805" y="1613"/>
                    <a:pt x="12327" y="1613"/>
                  </a:cubicBezTo>
                  <a:cubicBezTo>
                    <a:pt x="11847" y="1613"/>
                    <a:pt x="12207" y="1352"/>
                    <a:pt x="11669" y="1241"/>
                  </a:cubicBezTo>
                  <a:cubicBezTo>
                    <a:pt x="11130" y="1128"/>
                    <a:pt x="10771" y="1389"/>
                    <a:pt x="10470" y="1389"/>
                  </a:cubicBezTo>
                  <a:cubicBezTo>
                    <a:pt x="10289" y="1389"/>
                    <a:pt x="9732" y="1348"/>
                    <a:pt x="9322" y="1316"/>
                  </a:cubicBezTo>
                  <a:cubicBezTo>
                    <a:pt x="9315" y="1488"/>
                    <a:pt x="9284" y="1639"/>
                    <a:pt x="9215" y="1753"/>
                  </a:cubicBezTo>
                  <a:cubicBezTo>
                    <a:pt x="8825" y="2384"/>
                    <a:pt x="10023" y="3814"/>
                    <a:pt x="10082" y="4418"/>
                  </a:cubicBezTo>
                  <a:cubicBezTo>
                    <a:pt x="10525" y="4657"/>
                    <a:pt x="11038" y="4947"/>
                    <a:pt x="11308" y="5154"/>
                  </a:cubicBezTo>
                  <a:cubicBezTo>
                    <a:pt x="11847" y="5564"/>
                    <a:pt x="11308" y="5526"/>
                    <a:pt x="11368" y="6421"/>
                  </a:cubicBezTo>
                  <a:cubicBezTo>
                    <a:pt x="11429" y="7315"/>
                    <a:pt x="10771" y="6944"/>
                    <a:pt x="10232" y="7241"/>
                  </a:cubicBezTo>
                  <a:cubicBezTo>
                    <a:pt x="9694" y="7538"/>
                    <a:pt x="10172" y="8210"/>
                    <a:pt x="10053" y="8396"/>
                  </a:cubicBezTo>
                  <a:cubicBezTo>
                    <a:pt x="9932" y="8583"/>
                    <a:pt x="8316" y="7092"/>
                    <a:pt x="8197" y="6868"/>
                  </a:cubicBezTo>
                  <a:cubicBezTo>
                    <a:pt x="8078" y="6644"/>
                    <a:pt x="8797" y="5750"/>
                    <a:pt x="8617" y="5228"/>
                  </a:cubicBezTo>
                  <a:cubicBezTo>
                    <a:pt x="8437" y="4707"/>
                    <a:pt x="7360" y="5042"/>
                    <a:pt x="7001" y="5078"/>
                  </a:cubicBezTo>
                  <a:cubicBezTo>
                    <a:pt x="6642" y="5116"/>
                    <a:pt x="5803" y="4483"/>
                    <a:pt x="5624" y="4483"/>
                  </a:cubicBezTo>
                  <a:cubicBezTo>
                    <a:pt x="5445" y="4483"/>
                    <a:pt x="0" y="5750"/>
                    <a:pt x="0" y="5750"/>
                  </a:cubicBezTo>
                  <a:lnTo>
                    <a:pt x="418" y="6682"/>
                  </a:lnTo>
                  <a:lnTo>
                    <a:pt x="299" y="6684"/>
                  </a:lnTo>
                  <a:lnTo>
                    <a:pt x="598" y="7092"/>
                  </a:lnTo>
                  <a:cubicBezTo>
                    <a:pt x="598" y="7092"/>
                    <a:pt x="2392" y="7147"/>
                    <a:pt x="3201" y="7483"/>
                  </a:cubicBezTo>
                  <a:cubicBezTo>
                    <a:pt x="4008" y="7818"/>
                    <a:pt x="5264" y="7874"/>
                    <a:pt x="5534" y="7986"/>
                  </a:cubicBezTo>
                  <a:cubicBezTo>
                    <a:pt x="5803" y="8098"/>
                    <a:pt x="5534" y="9328"/>
                    <a:pt x="5624" y="9943"/>
                  </a:cubicBezTo>
                  <a:cubicBezTo>
                    <a:pt x="5714" y="10559"/>
                    <a:pt x="4547" y="10726"/>
                    <a:pt x="5085" y="11061"/>
                  </a:cubicBezTo>
                  <a:cubicBezTo>
                    <a:pt x="5624" y="11397"/>
                    <a:pt x="5354" y="11956"/>
                    <a:pt x="5714" y="12011"/>
                  </a:cubicBezTo>
                  <a:cubicBezTo>
                    <a:pt x="6073" y="12068"/>
                    <a:pt x="5085" y="12794"/>
                    <a:pt x="4636" y="12963"/>
                  </a:cubicBezTo>
                  <a:cubicBezTo>
                    <a:pt x="4188" y="13130"/>
                    <a:pt x="4636" y="13745"/>
                    <a:pt x="4098" y="14191"/>
                  </a:cubicBezTo>
                  <a:cubicBezTo>
                    <a:pt x="3753" y="14479"/>
                    <a:pt x="2748" y="15039"/>
                    <a:pt x="2044" y="15466"/>
                  </a:cubicBezTo>
                  <a:cubicBezTo>
                    <a:pt x="2079" y="15477"/>
                    <a:pt x="2110" y="15490"/>
                    <a:pt x="2124" y="15506"/>
                  </a:cubicBezTo>
                  <a:cubicBezTo>
                    <a:pt x="2303" y="15702"/>
                    <a:pt x="2841" y="17659"/>
                    <a:pt x="3379" y="17854"/>
                  </a:cubicBezTo>
                  <a:cubicBezTo>
                    <a:pt x="3919" y="18050"/>
                    <a:pt x="3605" y="19979"/>
                    <a:pt x="3559" y="20147"/>
                  </a:cubicBezTo>
                  <a:cubicBezTo>
                    <a:pt x="3514" y="20314"/>
                    <a:pt x="3784" y="21600"/>
                    <a:pt x="3784" y="21600"/>
                  </a:cubicBezTo>
                  <a:cubicBezTo>
                    <a:pt x="3784" y="21600"/>
                    <a:pt x="4585" y="21523"/>
                    <a:pt x="5292" y="21529"/>
                  </a:cubicBezTo>
                  <a:cubicBezTo>
                    <a:pt x="5339" y="21274"/>
                    <a:pt x="5370" y="21053"/>
                    <a:pt x="5385" y="20901"/>
                  </a:cubicBezTo>
                  <a:cubicBezTo>
                    <a:pt x="5445" y="20305"/>
                    <a:pt x="4786" y="20790"/>
                    <a:pt x="4578" y="20417"/>
                  </a:cubicBezTo>
                  <a:cubicBezTo>
                    <a:pt x="4367" y="20045"/>
                    <a:pt x="6043" y="19355"/>
                    <a:pt x="7747" y="18964"/>
                  </a:cubicBezTo>
                  <a:cubicBezTo>
                    <a:pt x="9454" y="18573"/>
                    <a:pt x="10112" y="18349"/>
                    <a:pt x="10292" y="17976"/>
                  </a:cubicBezTo>
                  <a:cubicBezTo>
                    <a:pt x="10470" y="17603"/>
                    <a:pt x="10262" y="16560"/>
                    <a:pt x="10502" y="16149"/>
                  </a:cubicBezTo>
                  <a:cubicBezTo>
                    <a:pt x="10740" y="15739"/>
                    <a:pt x="10351" y="15497"/>
                    <a:pt x="10143" y="14565"/>
                  </a:cubicBezTo>
                  <a:cubicBezTo>
                    <a:pt x="9932" y="13633"/>
                    <a:pt x="9393" y="13484"/>
                    <a:pt x="9155" y="12963"/>
                  </a:cubicBezTo>
                  <a:cubicBezTo>
                    <a:pt x="8915" y="12441"/>
                    <a:pt x="8975" y="12031"/>
                    <a:pt x="9483" y="12011"/>
                  </a:cubicBezTo>
                  <a:cubicBezTo>
                    <a:pt x="9992" y="11993"/>
                    <a:pt x="9992" y="11843"/>
                    <a:pt x="10411" y="11341"/>
                  </a:cubicBezTo>
                  <a:cubicBezTo>
                    <a:pt x="10831" y="10838"/>
                    <a:pt x="11308" y="11043"/>
                    <a:pt x="12118" y="10670"/>
                  </a:cubicBezTo>
                  <a:cubicBezTo>
                    <a:pt x="12924" y="10297"/>
                    <a:pt x="12954" y="9831"/>
                    <a:pt x="14240" y="9216"/>
                  </a:cubicBezTo>
                  <a:cubicBezTo>
                    <a:pt x="15526" y="8602"/>
                    <a:pt x="16933" y="8621"/>
                    <a:pt x="18190" y="8154"/>
                  </a:cubicBezTo>
                  <a:cubicBezTo>
                    <a:pt x="19446" y="7688"/>
                    <a:pt x="21600" y="5862"/>
                    <a:pt x="21392" y="5526"/>
                  </a:cubicBezTo>
                  <a:close/>
                  <a:moveTo>
                    <a:pt x="21392" y="5526"/>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90" name="Google Shape;1190;p80"/>
            <p:cNvSpPr/>
            <p:nvPr/>
          </p:nvSpPr>
          <p:spPr>
            <a:xfrm>
              <a:off x="9312203" y="3409620"/>
              <a:ext cx="170549" cy="201025"/>
            </a:xfrm>
            <a:custGeom>
              <a:rect b="b" l="l" r="r" t="t"/>
              <a:pathLst>
                <a:path extrusionOk="0" h="21600" w="21600">
                  <a:moveTo>
                    <a:pt x="20196" y="17313"/>
                  </a:moveTo>
                  <a:cubicBezTo>
                    <a:pt x="20138" y="16124"/>
                    <a:pt x="19432" y="16124"/>
                    <a:pt x="19463" y="15313"/>
                  </a:cubicBezTo>
                  <a:cubicBezTo>
                    <a:pt x="19492" y="14503"/>
                    <a:pt x="19551" y="13778"/>
                    <a:pt x="19257" y="13691"/>
                  </a:cubicBezTo>
                  <a:cubicBezTo>
                    <a:pt x="18963" y="13604"/>
                    <a:pt x="19140" y="12908"/>
                    <a:pt x="19609" y="12213"/>
                  </a:cubicBezTo>
                  <a:cubicBezTo>
                    <a:pt x="20079" y="11519"/>
                    <a:pt x="18759" y="11431"/>
                    <a:pt x="18552" y="10563"/>
                  </a:cubicBezTo>
                  <a:cubicBezTo>
                    <a:pt x="18465" y="10193"/>
                    <a:pt x="18884" y="8945"/>
                    <a:pt x="19427" y="7583"/>
                  </a:cubicBezTo>
                  <a:cubicBezTo>
                    <a:pt x="17781" y="6465"/>
                    <a:pt x="16095" y="5249"/>
                    <a:pt x="16095" y="5249"/>
                  </a:cubicBezTo>
                  <a:lnTo>
                    <a:pt x="16195" y="4044"/>
                  </a:lnTo>
                  <a:lnTo>
                    <a:pt x="8692" y="114"/>
                  </a:lnTo>
                  <a:cubicBezTo>
                    <a:pt x="8642" y="1016"/>
                    <a:pt x="8267" y="1715"/>
                    <a:pt x="7733" y="1958"/>
                  </a:cubicBezTo>
                  <a:cubicBezTo>
                    <a:pt x="7160" y="2218"/>
                    <a:pt x="8526" y="3044"/>
                    <a:pt x="7865" y="3175"/>
                  </a:cubicBezTo>
                  <a:cubicBezTo>
                    <a:pt x="7205" y="3305"/>
                    <a:pt x="5707" y="2566"/>
                    <a:pt x="4651" y="3001"/>
                  </a:cubicBezTo>
                  <a:cubicBezTo>
                    <a:pt x="3940" y="3293"/>
                    <a:pt x="4087" y="1540"/>
                    <a:pt x="4639" y="0"/>
                  </a:cubicBezTo>
                  <a:lnTo>
                    <a:pt x="2984" y="133"/>
                  </a:lnTo>
                  <a:cubicBezTo>
                    <a:pt x="2984" y="133"/>
                    <a:pt x="2534" y="244"/>
                    <a:pt x="2048" y="378"/>
                  </a:cubicBezTo>
                  <a:lnTo>
                    <a:pt x="2373" y="1236"/>
                  </a:lnTo>
                  <a:cubicBezTo>
                    <a:pt x="2373" y="1236"/>
                    <a:pt x="2781" y="2037"/>
                    <a:pt x="2679" y="2539"/>
                  </a:cubicBezTo>
                  <a:cubicBezTo>
                    <a:pt x="2632" y="2768"/>
                    <a:pt x="2267" y="2868"/>
                    <a:pt x="1886" y="2914"/>
                  </a:cubicBezTo>
                  <a:cubicBezTo>
                    <a:pt x="2022" y="3505"/>
                    <a:pt x="1967" y="3944"/>
                    <a:pt x="1967" y="3944"/>
                  </a:cubicBezTo>
                  <a:lnTo>
                    <a:pt x="2475" y="4244"/>
                  </a:lnTo>
                  <a:cubicBezTo>
                    <a:pt x="2475" y="4244"/>
                    <a:pt x="1357" y="6351"/>
                    <a:pt x="849" y="6551"/>
                  </a:cubicBezTo>
                  <a:cubicBezTo>
                    <a:pt x="713" y="6605"/>
                    <a:pt x="392" y="6797"/>
                    <a:pt x="0" y="7046"/>
                  </a:cubicBezTo>
                  <a:cubicBezTo>
                    <a:pt x="299" y="8526"/>
                    <a:pt x="666" y="10285"/>
                    <a:pt x="1215" y="10779"/>
                  </a:cubicBezTo>
                  <a:cubicBezTo>
                    <a:pt x="2228" y="11692"/>
                    <a:pt x="2052" y="12734"/>
                    <a:pt x="2272" y="13343"/>
                  </a:cubicBezTo>
                  <a:cubicBezTo>
                    <a:pt x="2492" y="13952"/>
                    <a:pt x="3374" y="14648"/>
                    <a:pt x="2757" y="14908"/>
                  </a:cubicBezTo>
                  <a:cubicBezTo>
                    <a:pt x="2360" y="15076"/>
                    <a:pt x="2005" y="14656"/>
                    <a:pt x="1651" y="14084"/>
                  </a:cubicBezTo>
                  <a:cubicBezTo>
                    <a:pt x="1615" y="14187"/>
                    <a:pt x="1573" y="14290"/>
                    <a:pt x="1523" y="14386"/>
                  </a:cubicBezTo>
                  <a:cubicBezTo>
                    <a:pt x="1507" y="14419"/>
                    <a:pt x="1474" y="14443"/>
                    <a:pt x="1448" y="14471"/>
                  </a:cubicBezTo>
                  <a:cubicBezTo>
                    <a:pt x="1987" y="14863"/>
                    <a:pt x="2616" y="15277"/>
                    <a:pt x="2882" y="15277"/>
                  </a:cubicBezTo>
                  <a:cubicBezTo>
                    <a:pt x="3389" y="15277"/>
                    <a:pt x="4203" y="15878"/>
                    <a:pt x="4711" y="15978"/>
                  </a:cubicBezTo>
                  <a:cubicBezTo>
                    <a:pt x="5219" y="16078"/>
                    <a:pt x="7033" y="16794"/>
                    <a:pt x="7252" y="17081"/>
                  </a:cubicBezTo>
                  <a:cubicBezTo>
                    <a:pt x="7291" y="17131"/>
                    <a:pt x="7335" y="17198"/>
                    <a:pt x="7381" y="17275"/>
                  </a:cubicBezTo>
                  <a:cubicBezTo>
                    <a:pt x="7813" y="17254"/>
                    <a:pt x="8383" y="17237"/>
                    <a:pt x="8719" y="17279"/>
                  </a:cubicBezTo>
                  <a:cubicBezTo>
                    <a:pt x="8792" y="17214"/>
                    <a:pt x="8881" y="17167"/>
                    <a:pt x="9010" y="17167"/>
                  </a:cubicBezTo>
                  <a:cubicBezTo>
                    <a:pt x="9680" y="17167"/>
                    <a:pt x="10472" y="19677"/>
                    <a:pt x="10437" y="21138"/>
                  </a:cubicBezTo>
                  <a:cubicBezTo>
                    <a:pt x="10840" y="21188"/>
                    <a:pt x="11387" y="21252"/>
                    <a:pt x="11564" y="21252"/>
                  </a:cubicBezTo>
                  <a:cubicBezTo>
                    <a:pt x="11859" y="21252"/>
                    <a:pt x="12212" y="20847"/>
                    <a:pt x="12741" y="21022"/>
                  </a:cubicBezTo>
                  <a:cubicBezTo>
                    <a:pt x="13268" y="21195"/>
                    <a:pt x="12916" y="21600"/>
                    <a:pt x="13386" y="21600"/>
                  </a:cubicBezTo>
                  <a:cubicBezTo>
                    <a:pt x="13855" y="21600"/>
                    <a:pt x="14794" y="21310"/>
                    <a:pt x="15088" y="21368"/>
                  </a:cubicBezTo>
                  <a:cubicBezTo>
                    <a:pt x="15382" y="21426"/>
                    <a:pt x="16205" y="21600"/>
                    <a:pt x="16264" y="21252"/>
                  </a:cubicBezTo>
                  <a:cubicBezTo>
                    <a:pt x="16321" y="20905"/>
                    <a:pt x="16500" y="20384"/>
                    <a:pt x="16909" y="20499"/>
                  </a:cubicBezTo>
                  <a:cubicBezTo>
                    <a:pt x="17320" y="20615"/>
                    <a:pt x="17613" y="20963"/>
                    <a:pt x="18082" y="20556"/>
                  </a:cubicBezTo>
                  <a:cubicBezTo>
                    <a:pt x="18553" y="20152"/>
                    <a:pt x="19316" y="20556"/>
                    <a:pt x="19492" y="20209"/>
                  </a:cubicBezTo>
                  <a:cubicBezTo>
                    <a:pt x="19584" y="20028"/>
                    <a:pt x="20629" y="19528"/>
                    <a:pt x="21600" y="19093"/>
                  </a:cubicBezTo>
                  <a:cubicBezTo>
                    <a:pt x="21545" y="17978"/>
                    <a:pt x="20254" y="18474"/>
                    <a:pt x="20196" y="17313"/>
                  </a:cubicBezTo>
                  <a:close/>
                  <a:moveTo>
                    <a:pt x="20196" y="17313"/>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91" name="Google Shape;1191;p80"/>
            <p:cNvSpPr/>
            <p:nvPr/>
          </p:nvSpPr>
          <p:spPr>
            <a:xfrm>
              <a:off x="9357988" y="3569375"/>
              <a:ext cx="48075" cy="138455"/>
            </a:xfrm>
            <a:custGeom>
              <a:rect b="b" l="l" r="r" t="t"/>
              <a:pathLst>
                <a:path extrusionOk="0" h="21201" w="20368">
                  <a:moveTo>
                    <a:pt x="19589" y="14002"/>
                  </a:moveTo>
                  <a:cubicBezTo>
                    <a:pt x="18719" y="13544"/>
                    <a:pt x="17070" y="12904"/>
                    <a:pt x="15644" y="12376"/>
                  </a:cubicBezTo>
                  <a:cubicBezTo>
                    <a:pt x="15678" y="12579"/>
                    <a:pt x="15622" y="12742"/>
                    <a:pt x="15448" y="12847"/>
                  </a:cubicBezTo>
                  <a:cubicBezTo>
                    <a:pt x="13759" y="13896"/>
                    <a:pt x="8954" y="10625"/>
                    <a:pt x="8380" y="8587"/>
                  </a:cubicBezTo>
                  <a:cubicBezTo>
                    <a:pt x="7798" y="6548"/>
                    <a:pt x="11121" y="5559"/>
                    <a:pt x="9102" y="3645"/>
                  </a:cubicBezTo>
                  <a:cubicBezTo>
                    <a:pt x="7413" y="2044"/>
                    <a:pt x="6361" y="503"/>
                    <a:pt x="7569" y="36"/>
                  </a:cubicBezTo>
                  <a:cubicBezTo>
                    <a:pt x="6465" y="-23"/>
                    <a:pt x="4598" y="1"/>
                    <a:pt x="3183" y="31"/>
                  </a:cubicBezTo>
                  <a:cubicBezTo>
                    <a:pt x="4231" y="776"/>
                    <a:pt x="5757" y="2251"/>
                    <a:pt x="5757" y="2751"/>
                  </a:cubicBezTo>
                  <a:cubicBezTo>
                    <a:pt x="5757" y="3318"/>
                    <a:pt x="4094" y="2606"/>
                    <a:pt x="3427" y="3318"/>
                  </a:cubicBezTo>
                  <a:cubicBezTo>
                    <a:pt x="2761" y="4033"/>
                    <a:pt x="2431" y="7311"/>
                    <a:pt x="3757" y="7878"/>
                  </a:cubicBezTo>
                  <a:cubicBezTo>
                    <a:pt x="5091" y="8450"/>
                    <a:pt x="1094" y="8024"/>
                    <a:pt x="1094" y="8594"/>
                  </a:cubicBezTo>
                  <a:cubicBezTo>
                    <a:pt x="1094" y="9162"/>
                    <a:pt x="764" y="11159"/>
                    <a:pt x="97" y="11302"/>
                  </a:cubicBezTo>
                  <a:cubicBezTo>
                    <a:pt x="-277" y="11381"/>
                    <a:pt x="494" y="11867"/>
                    <a:pt x="1245" y="12525"/>
                  </a:cubicBezTo>
                  <a:cubicBezTo>
                    <a:pt x="1257" y="12525"/>
                    <a:pt x="1301" y="12519"/>
                    <a:pt x="1305" y="12519"/>
                  </a:cubicBezTo>
                  <a:cubicBezTo>
                    <a:pt x="1883" y="12519"/>
                    <a:pt x="4579" y="13918"/>
                    <a:pt x="5735" y="13834"/>
                  </a:cubicBezTo>
                  <a:cubicBezTo>
                    <a:pt x="6891" y="13754"/>
                    <a:pt x="10354" y="13013"/>
                    <a:pt x="10932" y="14166"/>
                  </a:cubicBezTo>
                  <a:cubicBezTo>
                    <a:pt x="11510" y="15318"/>
                    <a:pt x="9199" y="17294"/>
                    <a:pt x="9580" y="17787"/>
                  </a:cubicBezTo>
                  <a:cubicBezTo>
                    <a:pt x="9965" y="18283"/>
                    <a:pt x="15163" y="21577"/>
                    <a:pt x="15552" y="21165"/>
                  </a:cubicBezTo>
                  <a:cubicBezTo>
                    <a:pt x="15933" y="20753"/>
                    <a:pt x="14396" y="19269"/>
                    <a:pt x="16126" y="18612"/>
                  </a:cubicBezTo>
                  <a:cubicBezTo>
                    <a:pt x="17859" y="17955"/>
                    <a:pt x="19978" y="18776"/>
                    <a:pt x="19782" y="16801"/>
                  </a:cubicBezTo>
                  <a:cubicBezTo>
                    <a:pt x="19589" y="14823"/>
                    <a:pt x="21323" y="14907"/>
                    <a:pt x="19589" y="14002"/>
                  </a:cubicBezTo>
                  <a:close/>
                  <a:moveTo>
                    <a:pt x="19589" y="14002"/>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92" name="Google Shape;1192;p80"/>
            <p:cNvSpPr/>
            <p:nvPr/>
          </p:nvSpPr>
          <p:spPr>
            <a:xfrm>
              <a:off x="11418316" y="3782381"/>
              <a:ext cx="45785" cy="37277"/>
            </a:xfrm>
            <a:custGeom>
              <a:rect b="b" l="l" r="r" t="t"/>
              <a:pathLst>
                <a:path extrusionOk="0" h="17120" w="19067">
                  <a:moveTo>
                    <a:pt x="5" y="351"/>
                  </a:moveTo>
                  <a:cubicBezTo>
                    <a:pt x="-392" y="-2694"/>
                    <a:pt x="21208" y="15001"/>
                    <a:pt x="18893" y="16951"/>
                  </a:cubicBezTo>
                  <a:cubicBezTo>
                    <a:pt x="16579" y="18906"/>
                    <a:pt x="391" y="3284"/>
                    <a:pt x="5" y="351"/>
                  </a:cubicBezTo>
                  <a:close/>
                  <a:moveTo>
                    <a:pt x="5" y="351"/>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93" name="Google Shape;1193;p80"/>
            <p:cNvSpPr/>
            <p:nvPr/>
          </p:nvSpPr>
          <p:spPr>
            <a:xfrm>
              <a:off x="9916566" y="2600194"/>
              <a:ext cx="119042" cy="91859"/>
            </a:xfrm>
            <a:custGeom>
              <a:rect b="b" l="l" r="r" t="t"/>
              <a:pathLst>
                <a:path extrusionOk="0" h="21141" w="21445">
                  <a:moveTo>
                    <a:pt x="17463" y="17184"/>
                  </a:moveTo>
                  <a:cubicBezTo>
                    <a:pt x="18087" y="17741"/>
                    <a:pt x="17963" y="18483"/>
                    <a:pt x="18543" y="18357"/>
                  </a:cubicBezTo>
                  <a:cubicBezTo>
                    <a:pt x="19022" y="18257"/>
                    <a:pt x="20025" y="18578"/>
                    <a:pt x="20508" y="19275"/>
                  </a:cubicBezTo>
                  <a:cubicBezTo>
                    <a:pt x="21019" y="19089"/>
                    <a:pt x="21445" y="19020"/>
                    <a:pt x="21445" y="19020"/>
                  </a:cubicBezTo>
                  <a:cubicBezTo>
                    <a:pt x="21445" y="19020"/>
                    <a:pt x="21002" y="14727"/>
                    <a:pt x="20890" y="13407"/>
                  </a:cubicBezTo>
                  <a:cubicBezTo>
                    <a:pt x="20778" y="12087"/>
                    <a:pt x="18113" y="10765"/>
                    <a:pt x="18113" y="10765"/>
                  </a:cubicBezTo>
                  <a:lnTo>
                    <a:pt x="17670" y="7138"/>
                  </a:lnTo>
                  <a:cubicBezTo>
                    <a:pt x="17670" y="7138"/>
                    <a:pt x="14563" y="7797"/>
                    <a:pt x="14008" y="7469"/>
                  </a:cubicBezTo>
                  <a:cubicBezTo>
                    <a:pt x="13455" y="7138"/>
                    <a:pt x="12233" y="7963"/>
                    <a:pt x="11679" y="6808"/>
                  </a:cubicBezTo>
                  <a:cubicBezTo>
                    <a:pt x="11124" y="5652"/>
                    <a:pt x="10124" y="7633"/>
                    <a:pt x="9126" y="6643"/>
                  </a:cubicBezTo>
                  <a:cubicBezTo>
                    <a:pt x="8128" y="5652"/>
                    <a:pt x="5242" y="6974"/>
                    <a:pt x="5130" y="6149"/>
                  </a:cubicBezTo>
                  <a:cubicBezTo>
                    <a:pt x="5020" y="5321"/>
                    <a:pt x="6351" y="3509"/>
                    <a:pt x="7127" y="3673"/>
                  </a:cubicBezTo>
                  <a:cubicBezTo>
                    <a:pt x="7314" y="3711"/>
                    <a:pt x="7626" y="3723"/>
                    <a:pt x="7994" y="3711"/>
                  </a:cubicBezTo>
                  <a:cubicBezTo>
                    <a:pt x="8358" y="2838"/>
                    <a:pt x="9184" y="767"/>
                    <a:pt x="8985" y="279"/>
                  </a:cubicBezTo>
                  <a:cubicBezTo>
                    <a:pt x="8737" y="-337"/>
                    <a:pt x="7739" y="155"/>
                    <a:pt x="7074" y="897"/>
                  </a:cubicBezTo>
                  <a:cubicBezTo>
                    <a:pt x="6408" y="1639"/>
                    <a:pt x="5162" y="524"/>
                    <a:pt x="4913" y="1639"/>
                  </a:cubicBezTo>
                  <a:cubicBezTo>
                    <a:pt x="4663" y="2750"/>
                    <a:pt x="4332" y="3863"/>
                    <a:pt x="3585" y="3863"/>
                  </a:cubicBezTo>
                  <a:cubicBezTo>
                    <a:pt x="2836" y="3863"/>
                    <a:pt x="3417" y="5721"/>
                    <a:pt x="2670" y="6211"/>
                  </a:cubicBezTo>
                  <a:cubicBezTo>
                    <a:pt x="1920" y="6705"/>
                    <a:pt x="175" y="6582"/>
                    <a:pt x="10" y="7695"/>
                  </a:cubicBezTo>
                  <a:cubicBezTo>
                    <a:pt x="-155" y="8805"/>
                    <a:pt x="1920" y="9547"/>
                    <a:pt x="1757" y="10905"/>
                  </a:cubicBezTo>
                  <a:cubicBezTo>
                    <a:pt x="1590" y="12268"/>
                    <a:pt x="2836" y="13750"/>
                    <a:pt x="2088" y="14613"/>
                  </a:cubicBezTo>
                  <a:cubicBezTo>
                    <a:pt x="1448" y="15355"/>
                    <a:pt x="874" y="16556"/>
                    <a:pt x="928" y="18977"/>
                  </a:cubicBezTo>
                  <a:cubicBezTo>
                    <a:pt x="1469" y="19491"/>
                    <a:pt x="1987" y="19948"/>
                    <a:pt x="2244" y="19184"/>
                  </a:cubicBezTo>
                  <a:cubicBezTo>
                    <a:pt x="2689" y="17862"/>
                    <a:pt x="5130" y="19184"/>
                    <a:pt x="5130" y="18028"/>
                  </a:cubicBezTo>
                  <a:cubicBezTo>
                    <a:pt x="5130" y="16870"/>
                    <a:pt x="7795" y="17203"/>
                    <a:pt x="7795" y="16050"/>
                  </a:cubicBezTo>
                  <a:cubicBezTo>
                    <a:pt x="7795" y="14891"/>
                    <a:pt x="9347" y="12254"/>
                    <a:pt x="10345" y="12418"/>
                  </a:cubicBezTo>
                  <a:cubicBezTo>
                    <a:pt x="11345" y="12582"/>
                    <a:pt x="10236" y="15058"/>
                    <a:pt x="11457" y="15883"/>
                  </a:cubicBezTo>
                  <a:cubicBezTo>
                    <a:pt x="12677" y="16708"/>
                    <a:pt x="10902" y="19679"/>
                    <a:pt x="11567" y="20833"/>
                  </a:cubicBezTo>
                  <a:cubicBezTo>
                    <a:pt x="11817" y="21263"/>
                    <a:pt x="12301" y="21192"/>
                    <a:pt x="12895" y="20932"/>
                  </a:cubicBezTo>
                  <a:cubicBezTo>
                    <a:pt x="13348" y="20737"/>
                    <a:pt x="13864" y="20440"/>
                    <a:pt x="14394" y="20183"/>
                  </a:cubicBezTo>
                  <a:cubicBezTo>
                    <a:pt x="15485" y="18747"/>
                    <a:pt x="16968" y="16742"/>
                    <a:pt x="17463" y="17184"/>
                  </a:cubicBezTo>
                  <a:close/>
                  <a:moveTo>
                    <a:pt x="17463" y="17184"/>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94" name="Google Shape;1194;p80"/>
            <p:cNvSpPr/>
            <p:nvPr/>
          </p:nvSpPr>
          <p:spPr>
            <a:xfrm>
              <a:off x="7618155" y="2919705"/>
              <a:ext cx="11446" cy="27957"/>
            </a:xfrm>
            <a:custGeom>
              <a:rect b="b" l="l" r="r" t="t"/>
              <a:pathLst>
                <a:path extrusionOk="0" h="18327" w="19335">
                  <a:moveTo>
                    <a:pt x="18786" y="17953"/>
                  </a:moveTo>
                  <a:cubicBezTo>
                    <a:pt x="17173" y="19491"/>
                    <a:pt x="8853" y="15963"/>
                    <a:pt x="8630" y="13261"/>
                  </a:cubicBezTo>
                  <a:cubicBezTo>
                    <a:pt x="8414" y="10571"/>
                    <a:pt x="0" y="10066"/>
                    <a:pt x="0" y="5379"/>
                  </a:cubicBezTo>
                  <a:cubicBezTo>
                    <a:pt x="0" y="687"/>
                    <a:pt x="4103" y="-2109"/>
                    <a:pt x="9278" y="1978"/>
                  </a:cubicBezTo>
                  <a:cubicBezTo>
                    <a:pt x="14460" y="6072"/>
                    <a:pt x="11005" y="8774"/>
                    <a:pt x="11869" y="10771"/>
                  </a:cubicBezTo>
                  <a:cubicBezTo>
                    <a:pt x="12733" y="12761"/>
                    <a:pt x="21600" y="15264"/>
                    <a:pt x="18786" y="17953"/>
                  </a:cubicBezTo>
                  <a:close/>
                  <a:moveTo>
                    <a:pt x="18786" y="17953"/>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95" name="Google Shape;1195;p80"/>
            <p:cNvSpPr/>
            <p:nvPr/>
          </p:nvSpPr>
          <p:spPr>
            <a:xfrm>
              <a:off x="7874552" y="3196613"/>
              <a:ext cx="14881" cy="13313"/>
            </a:xfrm>
            <a:custGeom>
              <a:rect b="b" l="l" r="r" t="t"/>
              <a:pathLst>
                <a:path extrusionOk="0" h="17276" w="17214">
                  <a:moveTo>
                    <a:pt x="1198" y="16298"/>
                  </a:moveTo>
                  <a:cubicBezTo>
                    <a:pt x="-1169" y="13570"/>
                    <a:pt x="4705" y="8214"/>
                    <a:pt x="742" y="5949"/>
                  </a:cubicBezTo>
                  <a:cubicBezTo>
                    <a:pt x="-3211" y="3696"/>
                    <a:pt x="9723" y="-2874"/>
                    <a:pt x="13828" y="1431"/>
                  </a:cubicBezTo>
                  <a:cubicBezTo>
                    <a:pt x="17933" y="5774"/>
                    <a:pt x="18389" y="12344"/>
                    <a:pt x="14740" y="14233"/>
                  </a:cubicBezTo>
                  <a:cubicBezTo>
                    <a:pt x="11081" y="16098"/>
                    <a:pt x="3327" y="18726"/>
                    <a:pt x="1198" y="16298"/>
                  </a:cubicBezTo>
                  <a:close/>
                  <a:moveTo>
                    <a:pt x="1198" y="16298"/>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96" name="Google Shape;1196;p80"/>
            <p:cNvSpPr/>
            <p:nvPr/>
          </p:nvSpPr>
          <p:spPr>
            <a:xfrm>
              <a:off x="9531971" y="2589544"/>
              <a:ext cx="51509" cy="51920"/>
            </a:xfrm>
            <a:custGeom>
              <a:rect b="b" l="l" r="r" t="t"/>
              <a:pathLst>
                <a:path extrusionOk="0" h="21416" w="21600">
                  <a:moveTo>
                    <a:pt x="20322" y="16641"/>
                  </a:moveTo>
                  <a:cubicBezTo>
                    <a:pt x="20322" y="14869"/>
                    <a:pt x="16320" y="13310"/>
                    <a:pt x="16320" y="11093"/>
                  </a:cubicBezTo>
                  <a:cubicBezTo>
                    <a:pt x="16320" y="8877"/>
                    <a:pt x="13647" y="6879"/>
                    <a:pt x="14029" y="5106"/>
                  </a:cubicBezTo>
                  <a:cubicBezTo>
                    <a:pt x="14290" y="3881"/>
                    <a:pt x="12946" y="2147"/>
                    <a:pt x="12256" y="746"/>
                  </a:cubicBezTo>
                  <a:cubicBezTo>
                    <a:pt x="10497" y="268"/>
                    <a:pt x="8257" y="-172"/>
                    <a:pt x="6535" y="67"/>
                  </a:cubicBezTo>
                  <a:cubicBezTo>
                    <a:pt x="4145" y="396"/>
                    <a:pt x="2357" y="1186"/>
                    <a:pt x="0" y="1605"/>
                  </a:cubicBezTo>
                  <a:cubicBezTo>
                    <a:pt x="1263" y="3829"/>
                    <a:pt x="371" y="4444"/>
                    <a:pt x="1439" y="7545"/>
                  </a:cubicBezTo>
                  <a:cubicBezTo>
                    <a:pt x="2581" y="10871"/>
                    <a:pt x="5445" y="9099"/>
                    <a:pt x="6396" y="9983"/>
                  </a:cubicBezTo>
                  <a:cubicBezTo>
                    <a:pt x="6767" y="10329"/>
                    <a:pt x="7189" y="11474"/>
                    <a:pt x="7578" y="12742"/>
                  </a:cubicBezTo>
                  <a:cubicBezTo>
                    <a:pt x="7758" y="12725"/>
                    <a:pt x="7931" y="12699"/>
                    <a:pt x="8180" y="12750"/>
                  </a:cubicBezTo>
                  <a:cubicBezTo>
                    <a:pt x="9238" y="12972"/>
                    <a:pt x="9642" y="13613"/>
                    <a:pt x="9884" y="14407"/>
                  </a:cubicBezTo>
                  <a:cubicBezTo>
                    <a:pt x="11220" y="14770"/>
                    <a:pt x="12414" y="15812"/>
                    <a:pt x="13034" y="16137"/>
                  </a:cubicBezTo>
                  <a:cubicBezTo>
                    <a:pt x="13864" y="16560"/>
                    <a:pt x="14411" y="15279"/>
                    <a:pt x="16063" y="17414"/>
                  </a:cubicBezTo>
                  <a:cubicBezTo>
                    <a:pt x="17502" y="19276"/>
                    <a:pt x="17613" y="19754"/>
                    <a:pt x="17436" y="21415"/>
                  </a:cubicBezTo>
                  <a:cubicBezTo>
                    <a:pt x="18916" y="21428"/>
                    <a:pt x="20304" y="21031"/>
                    <a:pt x="21600" y="20390"/>
                  </a:cubicBezTo>
                  <a:cubicBezTo>
                    <a:pt x="20950" y="19037"/>
                    <a:pt x="20322" y="17503"/>
                    <a:pt x="20322" y="16641"/>
                  </a:cubicBezTo>
                  <a:close/>
                  <a:moveTo>
                    <a:pt x="20322" y="16641"/>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97" name="Google Shape;1197;p80"/>
            <p:cNvSpPr/>
            <p:nvPr/>
          </p:nvSpPr>
          <p:spPr>
            <a:xfrm>
              <a:off x="9550285" y="2578894"/>
              <a:ext cx="74401" cy="73222"/>
            </a:xfrm>
            <a:custGeom>
              <a:rect b="b" l="l" r="r" t="t"/>
              <a:pathLst>
                <a:path extrusionOk="0" h="21600" w="20766">
                  <a:moveTo>
                    <a:pt x="2114" y="14945"/>
                  </a:moveTo>
                  <a:cubicBezTo>
                    <a:pt x="1698" y="14715"/>
                    <a:pt x="897" y="13976"/>
                    <a:pt x="0" y="13719"/>
                  </a:cubicBezTo>
                  <a:cubicBezTo>
                    <a:pt x="274" y="14651"/>
                    <a:pt x="249" y="15880"/>
                    <a:pt x="1422" y="16534"/>
                  </a:cubicBezTo>
                  <a:cubicBezTo>
                    <a:pt x="3302" y="17584"/>
                    <a:pt x="567" y="18002"/>
                    <a:pt x="4332" y="18631"/>
                  </a:cubicBezTo>
                  <a:cubicBezTo>
                    <a:pt x="4578" y="18676"/>
                    <a:pt x="4825" y="18682"/>
                    <a:pt x="5069" y="18686"/>
                  </a:cubicBezTo>
                  <a:cubicBezTo>
                    <a:pt x="5187" y="17508"/>
                    <a:pt x="5113" y="17169"/>
                    <a:pt x="4147" y="15850"/>
                  </a:cubicBezTo>
                  <a:cubicBezTo>
                    <a:pt x="3038" y="14336"/>
                    <a:pt x="2671" y="15244"/>
                    <a:pt x="2114" y="14945"/>
                  </a:cubicBezTo>
                  <a:close/>
                  <a:moveTo>
                    <a:pt x="20319" y="7127"/>
                  </a:moveTo>
                  <a:cubicBezTo>
                    <a:pt x="19794" y="5953"/>
                    <a:pt x="18165" y="3571"/>
                    <a:pt x="16453" y="993"/>
                  </a:cubicBezTo>
                  <a:cubicBezTo>
                    <a:pt x="15923" y="2936"/>
                    <a:pt x="14028" y="2391"/>
                    <a:pt x="13661" y="3508"/>
                  </a:cubicBezTo>
                  <a:cubicBezTo>
                    <a:pt x="13276" y="4685"/>
                    <a:pt x="12315" y="3272"/>
                    <a:pt x="11741" y="3508"/>
                  </a:cubicBezTo>
                  <a:cubicBezTo>
                    <a:pt x="11165" y="3741"/>
                    <a:pt x="9819" y="914"/>
                    <a:pt x="8476" y="678"/>
                  </a:cubicBezTo>
                  <a:cubicBezTo>
                    <a:pt x="8070" y="608"/>
                    <a:pt x="7592" y="333"/>
                    <a:pt x="7106" y="0"/>
                  </a:cubicBezTo>
                  <a:cubicBezTo>
                    <a:pt x="6552" y="729"/>
                    <a:pt x="6044" y="1544"/>
                    <a:pt x="6239" y="1937"/>
                  </a:cubicBezTo>
                  <a:cubicBezTo>
                    <a:pt x="6621" y="2721"/>
                    <a:pt x="8284" y="3508"/>
                    <a:pt x="7646" y="4295"/>
                  </a:cubicBezTo>
                  <a:cubicBezTo>
                    <a:pt x="7005" y="5081"/>
                    <a:pt x="4955" y="4767"/>
                    <a:pt x="4320" y="3980"/>
                  </a:cubicBezTo>
                  <a:cubicBezTo>
                    <a:pt x="3674" y="3193"/>
                    <a:pt x="1754" y="1937"/>
                    <a:pt x="1372" y="2881"/>
                  </a:cubicBezTo>
                  <a:cubicBezTo>
                    <a:pt x="988" y="3822"/>
                    <a:pt x="3038" y="5868"/>
                    <a:pt x="2782" y="7127"/>
                  </a:cubicBezTo>
                  <a:cubicBezTo>
                    <a:pt x="2526" y="8383"/>
                    <a:pt x="4320" y="9800"/>
                    <a:pt x="4320" y="11370"/>
                  </a:cubicBezTo>
                  <a:cubicBezTo>
                    <a:pt x="4320" y="12941"/>
                    <a:pt x="7005" y="14046"/>
                    <a:pt x="7005" y="15302"/>
                  </a:cubicBezTo>
                  <a:cubicBezTo>
                    <a:pt x="7005" y="15913"/>
                    <a:pt x="7427" y="17000"/>
                    <a:pt x="7863" y="17959"/>
                  </a:cubicBezTo>
                  <a:cubicBezTo>
                    <a:pt x="9962" y="16864"/>
                    <a:pt x="11690" y="14848"/>
                    <a:pt x="13047" y="14013"/>
                  </a:cubicBezTo>
                  <a:cubicBezTo>
                    <a:pt x="15097" y="12754"/>
                    <a:pt x="14242" y="18008"/>
                    <a:pt x="13902" y="18843"/>
                  </a:cubicBezTo>
                  <a:cubicBezTo>
                    <a:pt x="13666" y="19424"/>
                    <a:pt x="15292" y="20801"/>
                    <a:pt x="17002" y="21600"/>
                  </a:cubicBezTo>
                  <a:cubicBezTo>
                    <a:pt x="16943" y="20462"/>
                    <a:pt x="17167" y="19348"/>
                    <a:pt x="17761" y="18449"/>
                  </a:cubicBezTo>
                  <a:cubicBezTo>
                    <a:pt x="19937" y="15145"/>
                    <a:pt x="21600" y="9957"/>
                    <a:pt x="20319" y="7127"/>
                  </a:cubicBezTo>
                  <a:close/>
                  <a:moveTo>
                    <a:pt x="20319" y="7127"/>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98" name="Google Shape;1198;p80"/>
            <p:cNvSpPr/>
            <p:nvPr/>
          </p:nvSpPr>
          <p:spPr>
            <a:xfrm>
              <a:off x="9806681" y="2653446"/>
              <a:ext cx="223203" cy="185050"/>
            </a:xfrm>
            <a:custGeom>
              <a:rect b="b" l="l" r="r" t="t"/>
              <a:pathLst>
                <a:path extrusionOk="0" h="21310" w="21396">
                  <a:moveTo>
                    <a:pt x="20618" y="2986"/>
                  </a:moveTo>
                  <a:cubicBezTo>
                    <a:pt x="20308" y="3049"/>
                    <a:pt x="20375" y="2676"/>
                    <a:pt x="20041" y="2397"/>
                  </a:cubicBezTo>
                  <a:cubicBezTo>
                    <a:pt x="19778" y="2175"/>
                    <a:pt x="18984" y="3181"/>
                    <a:pt x="18399" y="3900"/>
                  </a:cubicBezTo>
                  <a:cubicBezTo>
                    <a:pt x="18126" y="4028"/>
                    <a:pt x="17855" y="4170"/>
                    <a:pt x="17619" y="4271"/>
                  </a:cubicBezTo>
                  <a:cubicBezTo>
                    <a:pt x="17291" y="4406"/>
                    <a:pt x="17025" y="4451"/>
                    <a:pt x="16888" y="4229"/>
                  </a:cubicBezTo>
                  <a:cubicBezTo>
                    <a:pt x="16532" y="3650"/>
                    <a:pt x="17482" y="2158"/>
                    <a:pt x="16829" y="1743"/>
                  </a:cubicBezTo>
                  <a:cubicBezTo>
                    <a:pt x="16176" y="1329"/>
                    <a:pt x="16769" y="86"/>
                    <a:pt x="16234" y="3"/>
                  </a:cubicBezTo>
                  <a:cubicBezTo>
                    <a:pt x="15701" y="-79"/>
                    <a:pt x="14871" y="1245"/>
                    <a:pt x="14871" y="1827"/>
                  </a:cubicBezTo>
                  <a:cubicBezTo>
                    <a:pt x="14871" y="2406"/>
                    <a:pt x="13446" y="2239"/>
                    <a:pt x="13446" y="2821"/>
                  </a:cubicBezTo>
                  <a:cubicBezTo>
                    <a:pt x="13446" y="3401"/>
                    <a:pt x="12140" y="2737"/>
                    <a:pt x="11903" y="3401"/>
                  </a:cubicBezTo>
                  <a:cubicBezTo>
                    <a:pt x="11666" y="4063"/>
                    <a:pt x="11013" y="2903"/>
                    <a:pt x="10597" y="2903"/>
                  </a:cubicBezTo>
                  <a:cubicBezTo>
                    <a:pt x="10182" y="2903"/>
                    <a:pt x="9884" y="2076"/>
                    <a:pt x="9352" y="2323"/>
                  </a:cubicBezTo>
                  <a:cubicBezTo>
                    <a:pt x="8818" y="2572"/>
                    <a:pt x="8520" y="2076"/>
                    <a:pt x="8105" y="1992"/>
                  </a:cubicBezTo>
                  <a:cubicBezTo>
                    <a:pt x="7689" y="1909"/>
                    <a:pt x="7392" y="3235"/>
                    <a:pt x="6919" y="2986"/>
                  </a:cubicBezTo>
                  <a:cubicBezTo>
                    <a:pt x="6443" y="2737"/>
                    <a:pt x="6206" y="4229"/>
                    <a:pt x="6028" y="5058"/>
                  </a:cubicBezTo>
                  <a:cubicBezTo>
                    <a:pt x="5849" y="5885"/>
                    <a:pt x="3831" y="5885"/>
                    <a:pt x="3891" y="6797"/>
                  </a:cubicBezTo>
                  <a:cubicBezTo>
                    <a:pt x="3950" y="7709"/>
                    <a:pt x="2704" y="8042"/>
                    <a:pt x="2585" y="7461"/>
                  </a:cubicBezTo>
                  <a:cubicBezTo>
                    <a:pt x="2467" y="6880"/>
                    <a:pt x="1695" y="7212"/>
                    <a:pt x="1517" y="7046"/>
                  </a:cubicBezTo>
                  <a:cubicBezTo>
                    <a:pt x="1339" y="6880"/>
                    <a:pt x="805" y="7212"/>
                    <a:pt x="864" y="8042"/>
                  </a:cubicBezTo>
                  <a:cubicBezTo>
                    <a:pt x="923" y="8870"/>
                    <a:pt x="331" y="9365"/>
                    <a:pt x="272" y="9697"/>
                  </a:cubicBezTo>
                  <a:cubicBezTo>
                    <a:pt x="213" y="10030"/>
                    <a:pt x="-144" y="11024"/>
                    <a:pt x="93" y="11521"/>
                  </a:cubicBezTo>
                  <a:cubicBezTo>
                    <a:pt x="331" y="12017"/>
                    <a:pt x="-204" y="12846"/>
                    <a:pt x="93" y="13758"/>
                  </a:cubicBezTo>
                  <a:cubicBezTo>
                    <a:pt x="391" y="14669"/>
                    <a:pt x="213" y="15829"/>
                    <a:pt x="331" y="16161"/>
                  </a:cubicBezTo>
                  <a:cubicBezTo>
                    <a:pt x="449" y="16493"/>
                    <a:pt x="1576" y="16327"/>
                    <a:pt x="1814" y="17237"/>
                  </a:cubicBezTo>
                  <a:cubicBezTo>
                    <a:pt x="2052" y="18148"/>
                    <a:pt x="331" y="19724"/>
                    <a:pt x="272" y="20220"/>
                  </a:cubicBezTo>
                  <a:cubicBezTo>
                    <a:pt x="246" y="20427"/>
                    <a:pt x="389" y="20665"/>
                    <a:pt x="575" y="20918"/>
                  </a:cubicBezTo>
                  <a:cubicBezTo>
                    <a:pt x="1252" y="20958"/>
                    <a:pt x="2109" y="21074"/>
                    <a:pt x="2887" y="21273"/>
                  </a:cubicBezTo>
                  <a:cubicBezTo>
                    <a:pt x="3863" y="21521"/>
                    <a:pt x="8842" y="20468"/>
                    <a:pt x="8929" y="20218"/>
                  </a:cubicBezTo>
                  <a:cubicBezTo>
                    <a:pt x="9019" y="19970"/>
                    <a:pt x="8753" y="18417"/>
                    <a:pt x="8797" y="18109"/>
                  </a:cubicBezTo>
                  <a:cubicBezTo>
                    <a:pt x="8842" y="17798"/>
                    <a:pt x="9463" y="17053"/>
                    <a:pt x="9997" y="17114"/>
                  </a:cubicBezTo>
                  <a:cubicBezTo>
                    <a:pt x="10530" y="17177"/>
                    <a:pt x="11019" y="17300"/>
                    <a:pt x="11019" y="16743"/>
                  </a:cubicBezTo>
                  <a:cubicBezTo>
                    <a:pt x="11019" y="16184"/>
                    <a:pt x="12486" y="15502"/>
                    <a:pt x="12619" y="15997"/>
                  </a:cubicBezTo>
                  <a:cubicBezTo>
                    <a:pt x="12753" y="16495"/>
                    <a:pt x="13286" y="16309"/>
                    <a:pt x="13329" y="15067"/>
                  </a:cubicBezTo>
                  <a:cubicBezTo>
                    <a:pt x="13374" y="13826"/>
                    <a:pt x="13286" y="12896"/>
                    <a:pt x="13819" y="12834"/>
                  </a:cubicBezTo>
                  <a:cubicBezTo>
                    <a:pt x="14353" y="12773"/>
                    <a:pt x="14886" y="12337"/>
                    <a:pt x="14841" y="11964"/>
                  </a:cubicBezTo>
                  <a:cubicBezTo>
                    <a:pt x="14796" y="11593"/>
                    <a:pt x="14175" y="10848"/>
                    <a:pt x="14353" y="10599"/>
                  </a:cubicBezTo>
                  <a:cubicBezTo>
                    <a:pt x="14530" y="10352"/>
                    <a:pt x="15864" y="11221"/>
                    <a:pt x="16041" y="10661"/>
                  </a:cubicBezTo>
                  <a:cubicBezTo>
                    <a:pt x="16219" y="10102"/>
                    <a:pt x="15952" y="9483"/>
                    <a:pt x="16174" y="8987"/>
                  </a:cubicBezTo>
                  <a:cubicBezTo>
                    <a:pt x="16397" y="8490"/>
                    <a:pt x="16930" y="7993"/>
                    <a:pt x="16885" y="7498"/>
                  </a:cubicBezTo>
                  <a:cubicBezTo>
                    <a:pt x="16841" y="7001"/>
                    <a:pt x="16930" y="6691"/>
                    <a:pt x="16619" y="6257"/>
                  </a:cubicBezTo>
                  <a:cubicBezTo>
                    <a:pt x="16308" y="5822"/>
                    <a:pt x="16441" y="5263"/>
                    <a:pt x="16841" y="5201"/>
                  </a:cubicBezTo>
                  <a:cubicBezTo>
                    <a:pt x="16910" y="5190"/>
                    <a:pt x="16987" y="5139"/>
                    <a:pt x="17065" y="5067"/>
                  </a:cubicBezTo>
                  <a:cubicBezTo>
                    <a:pt x="17374" y="4981"/>
                    <a:pt x="17638" y="4898"/>
                    <a:pt x="17843" y="4689"/>
                  </a:cubicBezTo>
                  <a:cubicBezTo>
                    <a:pt x="18398" y="4112"/>
                    <a:pt x="19461" y="3638"/>
                    <a:pt x="19871" y="3845"/>
                  </a:cubicBezTo>
                  <a:cubicBezTo>
                    <a:pt x="20205" y="4015"/>
                    <a:pt x="20944" y="3873"/>
                    <a:pt x="21396" y="3201"/>
                  </a:cubicBezTo>
                  <a:cubicBezTo>
                    <a:pt x="21130" y="3026"/>
                    <a:pt x="20802" y="2950"/>
                    <a:pt x="20618" y="2986"/>
                  </a:cubicBezTo>
                  <a:close/>
                  <a:moveTo>
                    <a:pt x="20618" y="2986"/>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199" name="Google Shape;1199;p80"/>
            <p:cNvSpPr/>
            <p:nvPr/>
          </p:nvSpPr>
          <p:spPr>
            <a:xfrm>
              <a:off x="9815839" y="2674747"/>
              <a:ext cx="259830" cy="272915"/>
            </a:xfrm>
            <a:custGeom>
              <a:rect b="b" l="l" r="r" t="t"/>
              <a:pathLst>
                <a:path extrusionOk="0" h="21600" w="21600">
                  <a:moveTo>
                    <a:pt x="20580" y="2245"/>
                  </a:moveTo>
                  <a:cubicBezTo>
                    <a:pt x="19972" y="1924"/>
                    <a:pt x="19914" y="1347"/>
                    <a:pt x="19914" y="1155"/>
                  </a:cubicBezTo>
                  <a:cubicBezTo>
                    <a:pt x="19914" y="986"/>
                    <a:pt x="19226" y="522"/>
                    <a:pt x="18725" y="86"/>
                  </a:cubicBezTo>
                  <a:cubicBezTo>
                    <a:pt x="18658" y="95"/>
                    <a:pt x="18504" y="123"/>
                    <a:pt x="18328" y="171"/>
                  </a:cubicBezTo>
                  <a:cubicBezTo>
                    <a:pt x="18264" y="102"/>
                    <a:pt x="18180" y="48"/>
                    <a:pt x="18090" y="0"/>
                  </a:cubicBezTo>
                  <a:cubicBezTo>
                    <a:pt x="17697" y="463"/>
                    <a:pt x="17055" y="561"/>
                    <a:pt x="16765" y="444"/>
                  </a:cubicBezTo>
                  <a:cubicBezTo>
                    <a:pt x="16409" y="301"/>
                    <a:pt x="15485" y="628"/>
                    <a:pt x="15002" y="1026"/>
                  </a:cubicBezTo>
                  <a:cubicBezTo>
                    <a:pt x="14825" y="1170"/>
                    <a:pt x="14595" y="1227"/>
                    <a:pt x="14327" y="1287"/>
                  </a:cubicBezTo>
                  <a:cubicBezTo>
                    <a:pt x="14259" y="1336"/>
                    <a:pt x="14192" y="1371"/>
                    <a:pt x="14132" y="1379"/>
                  </a:cubicBezTo>
                  <a:cubicBezTo>
                    <a:pt x="13784" y="1422"/>
                    <a:pt x="13669" y="1807"/>
                    <a:pt x="13939" y="2106"/>
                  </a:cubicBezTo>
                  <a:cubicBezTo>
                    <a:pt x="14209" y="2406"/>
                    <a:pt x="14132" y="2619"/>
                    <a:pt x="14171" y="2962"/>
                  </a:cubicBezTo>
                  <a:cubicBezTo>
                    <a:pt x="14209" y="3303"/>
                    <a:pt x="13746" y="3646"/>
                    <a:pt x="13552" y="3988"/>
                  </a:cubicBezTo>
                  <a:cubicBezTo>
                    <a:pt x="13360" y="4330"/>
                    <a:pt x="13592" y="4757"/>
                    <a:pt x="13437" y="5142"/>
                  </a:cubicBezTo>
                  <a:cubicBezTo>
                    <a:pt x="13283" y="5528"/>
                    <a:pt x="12124" y="4929"/>
                    <a:pt x="11970" y="5099"/>
                  </a:cubicBezTo>
                  <a:cubicBezTo>
                    <a:pt x="11816" y="5270"/>
                    <a:pt x="12355" y="5784"/>
                    <a:pt x="12395" y="6040"/>
                  </a:cubicBezTo>
                  <a:cubicBezTo>
                    <a:pt x="12434" y="6297"/>
                    <a:pt x="11970" y="6597"/>
                    <a:pt x="11506" y="6639"/>
                  </a:cubicBezTo>
                  <a:cubicBezTo>
                    <a:pt x="11043" y="6682"/>
                    <a:pt x="11120" y="7323"/>
                    <a:pt x="11081" y="8178"/>
                  </a:cubicBezTo>
                  <a:cubicBezTo>
                    <a:pt x="11043" y="9034"/>
                    <a:pt x="10580" y="9163"/>
                    <a:pt x="10464" y="8820"/>
                  </a:cubicBezTo>
                  <a:cubicBezTo>
                    <a:pt x="10348" y="8478"/>
                    <a:pt x="9074" y="8948"/>
                    <a:pt x="9074" y="9333"/>
                  </a:cubicBezTo>
                  <a:cubicBezTo>
                    <a:pt x="9074" y="9718"/>
                    <a:pt x="8649" y="9633"/>
                    <a:pt x="8186" y="9589"/>
                  </a:cubicBezTo>
                  <a:cubicBezTo>
                    <a:pt x="7722" y="9547"/>
                    <a:pt x="7182" y="10061"/>
                    <a:pt x="7143" y="10275"/>
                  </a:cubicBezTo>
                  <a:cubicBezTo>
                    <a:pt x="7105" y="10487"/>
                    <a:pt x="7336" y="11557"/>
                    <a:pt x="7258" y="11728"/>
                  </a:cubicBezTo>
                  <a:cubicBezTo>
                    <a:pt x="7182" y="11900"/>
                    <a:pt x="2857" y="12626"/>
                    <a:pt x="2008" y="12455"/>
                  </a:cubicBezTo>
                  <a:cubicBezTo>
                    <a:pt x="1333" y="12319"/>
                    <a:pt x="588" y="12239"/>
                    <a:pt x="0" y="12211"/>
                  </a:cubicBezTo>
                  <a:cubicBezTo>
                    <a:pt x="224" y="12454"/>
                    <a:pt x="522" y="12720"/>
                    <a:pt x="612" y="12987"/>
                  </a:cubicBezTo>
                  <a:cubicBezTo>
                    <a:pt x="785" y="13493"/>
                    <a:pt x="1334" y="13957"/>
                    <a:pt x="1953" y="14242"/>
                  </a:cubicBezTo>
                  <a:cubicBezTo>
                    <a:pt x="2572" y="14528"/>
                    <a:pt x="2262" y="15727"/>
                    <a:pt x="2572" y="15842"/>
                  </a:cubicBezTo>
                  <a:cubicBezTo>
                    <a:pt x="2881" y="15957"/>
                    <a:pt x="3294" y="16870"/>
                    <a:pt x="2881" y="16926"/>
                  </a:cubicBezTo>
                  <a:cubicBezTo>
                    <a:pt x="2468" y="16984"/>
                    <a:pt x="2107" y="17098"/>
                    <a:pt x="1695" y="17327"/>
                  </a:cubicBezTo>
                  <a:cubicBezTo>
                    <a:pt x="1283" y="17554"/>
                    <a:pt x="818" y="18125"/>
                    <a:pt x="870" y="18811"/>
                  </a:cubicBezTo>
                  <a:cubicBezTo>
                    <a:pt x="877" y="18902"/>
                    <a:pt x="888" y="19026"/>
                    <a:pt x="903" y="19172"/>
                  </a:cubicBezTo>
                  <a:cubicBezTo>
                    <a:pt x="1955" y="19198"/>
                    <a:pt x="3205" y="19141"/>
                    <a:pt x="3339" y="18978"/>
                  </a:cubicBezTo>
                  <a:cubicBezTo>
                    <a:pt x="3551" y="18721"/>
                    <a:pt x="4053" y="18592"/>
                    <a:pt x="4343" y="18806"/>
                  </a:cubicBezTo>
                  <a:cubicBezTo>
                    <a:pt x="4633" y="19020"/>
                    <a:pt x="5926" y="19106"/>
                    <a:pt x="6447" y="18785"/>
                  </a:cubicBezTo>
                  <a:cubicBezTo>
                    <a:pt x="7082" y="18394"/>
                    <a:pt x="7472" y="18785"/>
                    <a:pt x="7490" y="19127"/>
                  </a:cubicBezTo>
                  <a:cubicBezTo>
                    <a:pt x="7509" y="19468"/>
                    <a:pt x="7799" y="19619"/>
                    <a:pt x="8088" y="19917"/>
                  </a:cubicBezTo>
                  <a:cubicBezTo>
                    <a:pt x="8378" y="20217"/>
                    <a:pt x="8166" y="20560"/>
                    <a:pt x="8359" y="20902"/>
                  </a:cubicBezTo>
                  <a:cubicBezTo>
                    <a:pt x="8551" y="21244"/>
                    <a:pt x="8938" y="21179"/>
                    <a:pt x="9498" y="21457"/>
                  </a:cubicBezTo>
                  <a:cubicBezTo>
                    <a:pt x="9577" y="21495"/>
                    <a:pt x="9643" y="21546"/>
                    <a:pt x="9707" y="21600"/>
                  </a:cubicBezTo>
                  <a:cubicBezTo>
                    <a:pt x="9742" y="21556"/>
                    <a:pt x="9771" y="21520"/>
                    <a:pt x="9790" y="21495"/>
                  </a:cubicBezTo>
                  <a:cubicBezTo>
                    <a:pt x="10100" y="21095"/>
                    <a:pt x="10151" y="20410"/>
                    <a:pt x="10976" y="20581"/>
                  </a:cubicBezTo>
                  <a:cubicBezTo>
                    <a:pt x="11801" y="20752"/>
                    <a:pt x="11749" y="20410"/>
                    <a:pt x="12214" y="20524"/>
                  </a:cubicBezTo>
                  <a:cubicBezTo>
                    <a:pt x="12678" y="20638"/>
                    <a:pt x="12986" y="20581"/>
                    <a:pt x="13192" y="20239"/>
                  </a:cubicBezTo>
                  <a:cubicBezTo>
                    <a:pt x="13399" y="19896"/>
                    <a:pt x="12986" y="19211"/>
                    <a:pt x="12730" y="18925"/>
                  </a:cubicBezTo>
                  <a:cubicBezTo>
                    <a:pt x="12472" y="18640"/>
                    <a:pt x="12110" y="18012"/>
                    <a:pt x="12162" y="17442"/>
                  </a:cubicBezTo>
                  <a:cubicBezTo>
                    <a:pt x="12214" y="16870"/>
                    <a:pt x="11336" y="16870"/>
                    <a:pt x="11336" y="16412"/>
                  </a:cubicBezTo>
                  <a:cubicBezTo>
                    <a:pt x="11336" y="15957"/>
                    <a:pt x="12162" y="15214"/>
                    <a:pt x="12317" y="15042"/>
                  </a:cubicBezTo>
                  <a:cubicBezTo>
                    <a:pt x="12472" y="14871"/>
                    <a:pt x="13141" y="15500"/>
                    <a:pt x="13296" y="15157"/>
                  </a:cubicBezTo>
                  <a:cubicBezTo>
                    <a:pt x="13451" y="14813"/>
                    <a:pt x="13915" y="15042"/>
                    <a:pt x="14173" y="15099"/>
                  </a:cubicBezTo>
                  <a:cubicBezTo>
                    <a:pt x="14431" y="15157"/>
                    <a:pt x="14842" y="14528"/>
                    <a:pt x="14894" y="14015"/>
                  </a:cubicBezTo>
                  <a:cubicBezTo>
                    <a:pt x="14946" y="13501"/>
                    <a:pt x="15823" y="13444"/>
                    <a:pt x="15978" y="13272"/>
                  </a:cubicBezTo>
                  <a:cubicBezTo>
                    <a:pt x="16132" y="13101"/>
                    <a:pt x="16390" y="11959"/>
                    <a:pt x="16493" y="11730"/>
                  </a:cubicBezTo>
                  <a:cubicBezTo>
                    <a:pt x="16597" y="11502"/>
                    <a:pt x="17266" y="11674"/>
                    <a:pt x="17266" y="11045"/>
                  </a:cubicBezTo>
                  <a:cubicBezTo>
                    <a:pt x="17266" y="10416"/>
                    <a:pt x="17576" y="10302"/>
                    <a:pt x="17885" y="10245"/>
                  </a:cubicBezTo>
                  <a:cubicBezTo>
                    <a:pt x="18195" y="10188"/>
                    <a:pt x="18091" y="9618"/>
                    <a:pt x="18143" y="9161"/>
                  </a:cubicBezTo>
                  <a:cubicBezTo>
                    <a:pt x="18195" y="8704"/>
                    <a:pt x="18400" y="8189"/>
                    <a:pt x="18813" y="8075"/>
                  </a:cubicBezTo>
                  <a:cubicBezTo>
                    <a:pt x="19226" y="7960"/>
                    <a:pt x="18658" y="7334"/>
                    <a:pt x="18195" y="7447"/>
                  </a:cubicBezTo>
                  <a:cubicBezTo>
                    <a:pt x="17731" y="7561"/>
                    <a:pt x="17422" y="6076"/>
                    <a:pt x="17422" y="6076"/>
                  </a:cubicBezTo>
                  <a:cubicBezTo>
                    <a:pt x="17422" y="6076"/>
                    <a:pt x="17473" y="4878"/>
                    <a:pt x="17214" y="4707"/>
                  </a:cubicBezTo>
                  <a:cubicBezTo>
                    <a:pt x="16956" y="4535"/>
                    <a:pt x="17318" y="3907"/>
                    <a:pt x="17885" y="3907"/>
                  </a:cubicBezTo>
                  <a:cubicBezTo>
                    <a:pt x="18452" y="3907"/>
                    <a:pt x="19484" y="4592"/>
                    <a:pt x="19845" y="4306"/>
                  </a:cubicBezTo>
                  <a:cubicBezTo>
                    <a:pt x="20205" y="4021"/>
                    <a:pt x="20927" y="3850"/>
                    <a:pt x="21133" y="3735"/>
                  </a:cubicBezTo>
                  <a:cubicBezTo>
                    <a:pt x="21289" y="3649"/>
                    <a:pt x="21506" y="3101"/>
                    <a:pt x="21600" y="2844"/>
                  </a:cubicBezTo>
                  <a:cubicBezTo>
                    <a:pt x="21361" y="2664"/>
                    <a:pt x="20966" y="2448"/>
                    <a:pt x="20580" y="2245"/>
                  </a:cubicBezTo>
                  <a:close/>
                  <a:moveTo>
                    <a:pt x="20580" y="2245"/>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00" name="Google Shape;1200;p80"/>
            <p:cNvSpPr/>
            <p:nvPr/>
          </p:nvSpPr>
          <p:spPr>
            <a:xfrm>
              <a:off x="10337788" y="3292467"/>
              <a:ext cx="719971" cy="295547"/>
            </a:xfrm>
            <a:custGeom>
              <a:rect b="b" l="l" r="r" t="t"/>
              <a:pathLst>
                <a:path extrusionOk="0" h="20905" w="21505">
                  <a:moveTo>
                    <a:pt x="10379" y="18064"/>
                  </a:moveTo>
                  <a:cubicBezTo>
                    <a:pt x="10324" y="18408"/>
                    <a:pt x="10088" y="18483"/>
                    <a:pt x="9949" y="18216"/>
                  </a:cubicBezTo>
                  <a:cubicBezTo>
                    <a:pt x="9810" y="17950"/>
                    <a:pt x="9638" y="18578"/>
                    <a:pt x="9727" y="18902"/>
                  </a:cubicBezTo>
                  <a:cubicBezTo>
                    <a:pt x="9769" y="19055"/>
                    <a:pt x="10060" y="19666"/>
                    <a:pt x="10406" y="19208"/>
                  </a:cubicBezTo>
                  <a:cubicBezTo>
                    <a:pt x="10754" y="18751"/>
                    <a:pt x="10989" y="19170"/>
                    <a:pt x="11072" y="18673"/>
                  </a:cubicBezTo>
                  <a:cubicBezTo>
                    <a:pt x="11156" y="18179"/>
                    <a:pt x="10435" y="17721"/>
                    <a:pt x="10379" y="18064"/>
                  </a:cubicBezTo>
                  <a:close/>
                  <a:moveTo>
                    <a:pt x="11072" y="19931"/>
                  </a:moveTo>
                  <a:cubicBezTo>
                    <a:pt x="11156" y="20275"/>
                    <a:pt x="11391" y="20275"/>
                    <a:pt x="11489" y="20504"/>
                  </a:cubicBezTo>
                  <a:cubicBezTo>
                    <a:pt x="11586" y="20732"/>
                    <a:pt x="11933" y="21229"/>
                    <a:pt x="11933" y="20580"/>
                  </a:cubicBezTo>
                  <a:cubicBezTo>
                    <a:pt x="11933" y="19931"/>
                    <a:pt x="10980" y="19550"/>
                    <a:pt x="11072" y="19931"/>
                  </a:cubicBezTo>
                  <a:close/>
                  <a:moveTo>
                    <a:pt x="10032" y="9256"/>
                  </a:moveTo>
                  <a:cubicBezTo>
                    <a:pt x="10282" y="8837"/>
                    <a:pt x="10337" y="8035"/>
                    <a:pt x="10310" y="7272"/>
                  </a:cubicBezTo>
                  <a:cubicBezTo>
                    <a:pt x="10282" y="6510"/>
                    <a:pt x="10920" y="6472"/>
                    <a:pt x="11017" y="6167"/>
                  </a:cubicBezTo>
                  <a:cubicBezTo>
                    <a:pt x="11115" y="5862"/>
                    <a:pt x="10878" y="5366"/>
                    <a:pt x="10698" y="5137"/>
                  </a:cubicBezTo>
                  <a:cubicBezTo>
                    <a:pt x="10518" y="4908"/>
                    <a:pt x="10670" y="4413"/>
                    <a:pt x="10545" y="4108"/>
                  </a:cubicBezTo>
                  <a:cubicBezTo>
                    <a:pt x="10420" y="3804"/>
                    <a:pt x="10212" y="3001"/>
                    <a:pt x="10393" y="2964"/>
                  </a:cubicBezTo>
                  <a:cubicBezTo>
                    <a:pt x="10573" y="2925"/>
                    <a:pt x="10268" y="2240"/>
                    <a:pt x="10420" y="2011"/>
                  </a:cubicBezTo>
                  <a:cubicBezTo>
                    <a:pt x="10441" y="1980"/>
                    <a:pt x="10465" y="1947"/>
                    <a:pt x="10490" y="1913"/>
                  </a:cubicBezTo>
                  <a:cubicBezTo>
                    <a:pt x="10399" y="1789"/>
                    <a:pt x="10319" y="1705"/>
                    <a:pt x="10268" y="1705"/>
                  </a:cubicBezTo>
                  <a:cubicBezTo>
                    <a:pt x="10046" y="1705"/>
                    <a:pt x="9519" y="1553"/>
                    <a:pt x="9546" y="2543"/>
                  </a:cubicBezTo>
                  <a:cubicBezTo>
                    <a:pt x="9574" y="3536"/>
                    <a:pt x="9242" y="3154"/>
                    <a:pt x="9269" y="3688"/>
                  </a:cubicBezTo>
                  <a:cubicBezTo>
                    <a:pt x="9297" y="4223"/>
                    <a:pt x="9103" y="4223"/>
                    <a:pt x="9130" y="4908"/>
                  </a:cubicBezTo>
                  <a:cubicBezTo>
                    <a:pt x="9158" y="5595"/>
                    <a:pt x="8992" y="5289"/>
                    <a:pt x="8714" y="5671"/>
                  </a:cubicBezTo>
                  <a:cubicBezTo>
                    <a:pt x="8437" y="6053"/>
                    <a:pt x="8548" y="5442"/>
                    <a:pt x="8270" y="5442"/>
                  </a:cubicBezTo>
                  <a:cubicBezTo>
                    <a:pt x="7993" y="5442"/>
                    <a:pt x="7965" y="5824"/>
                    <a:pt x="7798" y="5976"/>
                  </a:cubicBezTo>
                  <a:cubicBezTo>
                    <a:pt x="7632" y="6128"/>
                    <a:pt x="7299" y="5900"/>
                    <a:pt x="7188" y="6128"/>
                  </a:cubicBezTo>
                  <a:cubicBezTo>
                    <a:pt x="7077" y="6357"/>
                    <a:pt x="6911" y="5595"/>
                    <a:pt x="6800" y="5595"/>
                  </a:cubicBezTo>
                  <a:cubicBezTo>
                    <a:pt x="6743" y="5595"/>
                    <a:pt x="6694" y="5178"/>
                    <a:pt x="6659" y="4770"/>
                  </a:cubicBezTo>
                  <a:cubicBezTo>
                    <a:pt x="6640" y="4759"/>
                    <a:pt x="6621" y="4752"/>
                    <a:pt x="6605" y="4755"/>
                  </a:cubicBezTo>
                  <a:cubicBezTo>
                    <a:pt x="6425" y="4794"/>
                    <a:pt x="6127" y="6104"/>
                    <a:pt x="6300" y="6548"/>
                  </a:cubicBezTo>
                  <a:cubicBezTo>
                    <a:pt x="6508" y="7083"/>
                    <a:pt x="6453" y="7921"/>
                    <a:pt x="6550" y="8341"/>
                  </a:cubicBezTo>
                  <a:cubicBezTo>
                    <a:pt x="6647" y="8760"/>
                    <a:pt x="6953" y="8835"/>
                    <a:pt x="6953" y="9636"/>
                  </a:cubicBezTo>
                  <a:cubicBezTo>
                    <a:pt x="6953" y="10437"/>
                    <a:pt x="7216" y="11695"/>
                    <a:pt x="7396" y="11353"/>
                  </a:cubicBezTo>
                  <a:cubicBezTo>
                    <a:pt x="7577" y="11009"/>
                    <a:pt x="7715" y="11505"/>
                    <a:pt x="7771" y="11848"/>
                  </a:cubicBezTo>
                  <a:cubicBezTo>
                    <a:pt x="7826" y="12192"/>
                    <a:pt x="8256" y="11581"/>
                    <a:pt x="8395" y="11658"/>
                  </a:cubicBezTo>
                  <a:cubicBezTo>
                    <a:pt x="8534" y="11734"/>
                    <a:pt x="8964" y="11963"/>
                    <a:pt x="8992" y="12420"/>
                  </a:cubicBezTo>
                  <a:cubicBezTo>
                    <a:pt x="9019" y="12878"/>
                    <a:pt x="9408" y="12382"/>
                    <a:pt x="9671" y="12115"/>
                  </a:cubicBezTo>
                  <a:cubicBezTo>
                    <a:pt x="9935" y="11848"/>
                    <a:pt x="9783" y="9675"/>
                    <a:pt x="10032" y="9256"/>
                  </a:cubicBezTo>
                  <a:close/>
                  <a:moveTo>
                    <a:pt x="13890" y="19073"/>
                  </a:moveTo>
                  <a:cubicBezTo>
                    <a:pt x="13847" y="19151"/>
                    <a:pt x="13798" y="19214"/>
                    <a:pt x="13738" y="19250"/>
                  </a:cubicBezTo>
                  <a:cubicBezTo>
                    <a:pt x="13719" y="19392"/>
                    <a:pt x="13701" y="19550"/>
                    <a:pt x="13669" y="19619"/>
                  </a:cubicBezTo>
                  <a:cubicBezTo>
                    <a:pt x="13630" y="19702"/>
                    <a:pt x="13563" y="19535"/>
                    <a:pt x="13516" y="19387"/>
                  </a:cubicBezTo>
                  <a:cubicBezTo>
                    <a:pt x="13247" y="19692"/>
                    <a:pt x="13106" y="20574"/>
                    <a:pt x="13292" y="20847"/>
                  </a:cubicBezTo>
                  <a:cubicBezTo>
                    <a:pt x="13471" y="21110"/>
                    <a:pt x="13732" y="20414"/>
                    <a:pt x="13881" y="19923"/>
                  </a:cubicBezTo>
                  <a:cubicBezTo>
                    <a:pt x="13905" y="19842"/>
                    <a:pt x="13927" y="19768"/>
                    <a:pt x="13944" y="19704"/>
                  </a:cubicBezTo>
                  <a:cubicBezTo>
                    <a:pt x="13955" y="19666"/>
                    <a:pt x="13971" y="19628"/>
                    <a:pt x="13991" y="19587"/>
                  </a:cubicBezTo>
                  <a:cubicBezTo>
                    <a:pt x="14005" y="19559"/>
                    <a:pt x="14021" y="19531"/>
                    <a:pt x="14038" y="19502"/>
                  </a:cubicBezTo>
                  <a:cubicBezTo>
                    <a:pt x="13995" y="19335"/>
                    <a:pt x="13939" y="19173"/>
                    <a:pt x="13890" y="19073"/>
                  </a:cubicBezTo>
                  <a:close/>
                  <a:moveTo>
                    <a:pt x="19896" y="9407"/>
                  </a:moveTo>
                  <a:cubicBezTo>
                    <a:pt x="19688" y="9446"/>
                    <a:pt x="19660" y="10437"/>
                    <a:pt x="19479" y="10437"/>
                  </a:cubicBezTo>
                  <a:cubicBezTo>
                    <a:pt x="19299" y="10437"/>
                    <a:pt x="19050" y="11466"/>
                    <a:pt x="18717" y="11772"/>
                  </a:cubicBezTo>
                  <a:cubicBezTo>
                    <a:pt x="18384" y="12077"/>
                    <a:pt x="18370" y="9141"/>
                    <a:pt x="18217" y="8569"/>
                  </a:cubicBezTo>
                  <a:cubicBezTo>
                    <a:pt x="18065" y="7997"/>
                    <a:pt x="17232" y="7539"/>
                    <a:pt x="17149" y="8187"/>
                  </a:cubicBezTo>
                  <a:cubicBezTo>
                    <a:pt x="17066" y="8837"/>
                    <a:pt x="16777" y="8493"/>
                    <a:pt x="16746" y="9027"/>
                  </a:cubicBezTo>
                  <a:cubicBezTo>
                    <a:pt x="16719" y="9522"/>
                    <a:pt x="16816" y="9370"/>
                    <a:pt x="16996" y="9370"/>
                  </a:cubicBezTo>
                  <a:cubicBezTo>
                    <a:pt x="17177" y="9370"/>
                    <a:pt x="17177" y="9751"/>
                    <a:pt x="17260" y="10247"/>
                  </a:cubicBezTo>
                  <a:cubicBezTo>
                    <a:pt x="17343" y="10743"/>
                    <a:pt x="17843" y="10399"/>
                    <a:pt x="18009" y="10362"/>
                  </a:cubicBezTo>
                  <a:cubicBezTo>
                    <a:pt x="18176" y="10323"/>
                    <a:pt x="18203" y="10971"/>
                    <a:pt x="17968" y="10743"/>
                  </a:cubicBezTo>
                  <a:cubicBezTo>
                    <a:pt x="17732" y="10515"/>
                    <a:pt x="17732" y="11047"/>
                    <a:pt x="17565" y="10933"/>
                  </a:cubicBezTo>
                  <a:cubicBezTo>
                    <a:pt x="17399" y="10818"/>
                    <a:pt x="17177" y="10857"/>
                    <a:pt x="17288" y="11124"/>
                  </a:cubicBezTo>
                  <a:cubicBezTo>
                    <a:pt x="17399" y="11390"/>
                    <a:pt x="17579" y="11658"/>
                    <a:pt x="17579" y="12267"/>
                  </a:cubicBezTo>
                  <a:cubicBezTo>
                    <a:pt x="17579" y="12878"/>
                    <a:pt x="17898" y="12764"/>
                    <a:pt x="17898" y="12267"/>
                  </a:cubicBezTo>
                  <a:cubicBezTo>
                    <a:pt x="17898" y="11772"/>
                    <a:pt x="18065" y="12420"/>
                    <a:pt x="18384" y="12649"/>
                  </a:cubicBezTo>
                  <a:cubicBezTo>
                    <a:pt x="18703" y="12878"/>
                    <a:pt x="18481" y="13221"/>
                    <a:pt x="18800" y="13259"/>
                  </a:cubicBezTo>
                  <a:cubicBezTo>
                    <a:pt x="19118" y="13298"/>
                    <a:pt x="19840" y="13946"/>
                    <a:pt x="20118" y="14518"/>
                  </a:cubicBezTo>
                  <a:cubicBezTo>
                    <a:pt x="20395" y="15090"/>
                    <a:pt x="20201" y="15471"/>
                    <a:pt x="20381" y="16006"/>
                  </a:cubicBezTo>
                  <a:cubicBezTo>
                    <a:pt x="20562" y="16539"/>
                    <a:pt x="20617" y="17149"/>
                    <a:pt x="20367" y="17149"/>
                  </a:cubicBezTo>
                  <a:cubicBezTo>
                    <a:pt x="20118" y="17149"/>
                    <a:pt x="19854" y="17835"/>
                    <a:pt x="19924" y="18179"/>
                  </a:cubicBezTo>
                  <a:cubicBezTo>
                    <a:pt x="19993" y="18522"/>
                    <a:pt x="20812" y="18025"/>
                    <a:pt x="21005" y="18025"/>
                  </a:cubicBezTo>
                  <a:cubicBezTo>
                    <a:pt x="21133" y="18025"/>
                    <a:pt x="21261" y="18646"/>
                    <a:pt x="21505" y="19097"/>
                  </a:cubicBezTo>
                  <a:lnTo>
                    <a:pt x="21505" y="10958"/>
                  </a:lnTo>
                  <a:cubicBezTo>
                    <a:pt x="20904" y="10402"/>
                    <a:pt x="20067" y="9376"/>
                    <a:pt x="19896" y="9407"/>
                  </a:cubicBezTo>
                  <a:close/>
                  <a:moveTo>
                    <a:pt x="8978" y="17721"/>
                  </a:moveTo>
                  <a:cubicBezTo>
                    <a:pt x="8964" y="17263"/>
                    <a:pt x="8423" y="17683"/>
                    <a:pt x="8159" y="17378"/>
                  </a:cubicBezTo>
                  <a:cubicBezTo>
                    <a:pt x="7896" y="17071"/>
                    <a:pt x="8451" y="16806"/>
                    <a:pt x="8631" y="16500"/>
                  </a:cubicBezTo>
                  <a:cubicBezTo>
                    <a:pt x="8811" y="16195"/>
                    <a:pt x="8520" y="16081"/>
                    <a:pt x="8076" y="16463"/>
                  </a:cubicBezTo>
                  <a:cubicBezTo>
                    <a:pt x="7632" y="16844"/>
                    <a:pt x="7119" y="15623"/>
                    <a:pt x="7105" y="16157"/>
                  </a:cubicBezTo>
                  <a:cubicBezTo>
                    <a:pt x="7091" y="16691"/>
                    <a:pt x="6300" y="15928"/>
                    <a:pt x="6106" y="15548"/>
                  </a:cubicBezTo>
                  <a:cubicBezTo>
                    <a:pt x="5912" y="15166"/>
                    <a:pt x="5163" y="14669"/>
                    <a:pt x="5010" y="15394"/>
                  </a:cubicBezTo>
                  <a:cubicBezTo>
                    <a:pt x="4857" y="16119"/>
                    <a:pt x="4726" y="15469"/>
                    <a:pt x="4788" y="16157"/>
                  </a:cubicBezTo>
                  <a:cubicBezTo>
                    <a:pt x="4830" y="16614"/>
                    <a:pt x="5010" y="16348"/>
                    <a:pt x="5135" y="16348"/>
                  </a:cubicBezTo>
                  <a:cubicBezTo>
                    <a:pt x="5260" y="16348"/>
                    <a:pt x="5204" y="16996"/>
                    <a:pt x="5385" y="17071"/>
                  </a:cubicBezTo>
                  <a:cubicBezTo>
                    <a:pt x="5565" y="17149"/>
                    <a:pt x="6162" y="17606"/>
                    <a:pt x="6217" y="17263"/>
                  </a:cubicBezTo>
                  <a:cubicBezTo>
                    <a:pt x="6273" y="16920"/>
                    <a:pt x="6828" y="17263"/>
                    <a:pt x="7105" y="17874"/>
                  </a:cubicBezTo>
                  <a:cubicBezTo>
                    <a:pt x="7383" y="18483"/>
                    <a:pt x="8021" y="18522"/>
                    <a:pt x="8270" y="18408"/>
                  </a:cubicBezTo>
                  <a:cubicBezTo>
                    <a:pt x="8520" y="18293"/>
                    <a:pt x="8797" y="18864"/>
                    <a:pt x="8895" y="18483"/>
                  </a:cubicBezTo>
                  <a:cubicBezTo>
                    <a:pt x="8992" y="18103"/>
                    <a:pt x="9172" y="19093"/>
                    <a:pt x="9450" y="18522"/>
                  </a:cubicBezTo>
                  <a:cubicBezTo>
                    <a:pt x="9727" y="17950"/>
                    <a:pt x="8992" y="18179"/>
                    <a:pt x="8978" y="17721"/>
                  </a:cubicBezTo>
                  <a:close/>
                  <a:moveTo>
                    <a:pt x="16289" y="11163"/>
                  </a:moveTo>
                  <a:cubicBezTo>
                    <a:pt x="15928" y="10857"/>
                    <a:pt x="15312" y="11117"/>
                    <a:pt x="15373" y="11620"/>
                  </a:cubicBezTo>
                  <a:cubicBezTo>
                    <a:pt x="15429" y="12077"/>
                    <a:pt x="15720" y="11887"/>
                    <a:pt x="16011" y="11887"/>
                  </a:cubicBezTo>
                  <a:cubicBezTo>
                    <a:pt x="16303" y="11887"/>
                    <a:pt x="16455" y="12459"/>
                    <a:pt x="16608" y="12459"/>
                  </a:cubicBezTo>
                  <a:cubicBezTo>
                    <a:pt x="16760" y="12459"/>
                    <a:pt x="16650" y="11466"/>
                    <a:pt x="16289" y="11163"/>
                  </a:cubicBezTo>
                  <a:close/>
                  <a:moveTo>
                    <a:pt x="13320" y="18140"/>
                  </a:moveTo>
                  <a:cubicBezTo>
                    <a:pt x="12945" y="17989"/>
                    <a:pt x="12696" y="18751"/>
                    <a:pt x="12321" y="18369"/>
                  </a:cubicBezTo>
                  <a:cubicBezTo>
                    <a:pt x="11947" y="17989"/>
                    <a:pt x="11386" y="18376"/>
                    <a:pt x="11447" y="18712"/>
                  </a:cubicBezTo>
                  <a:cubicBezTo>
                    <a:pt x="11503" y="19017"/>
                    <a:pt x="11836" y="19055"/>
                    <a:pt x="12210" y="19093"/>
                  </a:cubicBezTo>
                  <a:cubicBezTo>
                    <a:pt x="12584" y="19131"/>
                    <a:pt x="12918" y="18559"/>
                    <a:pt x="13167" y="18522"/>
                  </a:cubicBezTo>
                  <a:cubicBezTo>
                    <a:pt x="13417" y="18483"/>
                    <a:pt x="13695" y="18293"/>
                    <a:pt x="13320" y="18140"/>
                  </a:cubicBezTo>
                  <a:close/>
                  <a:moveTo>
                    <a:pt x="14416" y="11695"/>
                  </a:moveTo>
                  <a:cubicBezTo>
                    <a:pt x="14471" y="12306"/>
                    <a:pt x="14874" y="12649"/>
                    <a:pt x="14985" y="12115"/>
                  </a:cubicBezTo>
                  <a:cubicBezTo>
                    <a:pt x="15096" y="11581"/>
                    <a:pt x="14352" y="10988"/>
                    <a:pt x="14416" y="11695"/>
                  </a:cubicBezTo>
                  <a:close/>
                  <a:moveTo>
                    <a:pt x="15554" y="6930"/>
                  </a:moveTo>
                  <a:cubicBezTo>
                    <a:pt x="15859" y="7006"/>
                    <a:pt x="15720" y="6510"/>
                    <a:pt x="15720" y="5976"/>
                  </a:cubicBezTo>
                  <a:cubicBezTo>
                    <a:pt x="15720" y="5442"/>
                    <a:pt x="15443" y="5900"/>
                    <a:pt x="15443" y="5632"/>
                  </a:cubicBezTo>
                  <a:cubicBezTo>
                    <a:pt x="15443" y="5366"/>
                    <a:pt x="15346" y="4298"/>
                    <a:pt x="15123" y="5137"/>
                  </a:cubicBezTo>
                  <a:cubicBezTo>
                    <a:pt x="14902" y="5976"/>
                    <a:pt x="15195" y="8049"/>
                    <a:pt x="15373" y="7959"/>
                  </a:cubicBezTo>
                  <a:cubicBezTo>
                    <a:pt x="15526" y="7883"/>
                    <a:pt x="15248" y="6853"/>
                    <a:pt x="15554" y="6930"/>
                  </a:cubicBezTo>
                  <a:close/>
                  <a:moveTo>
                    <a:pt x="4955" y="13031"/>
                  </a:moveTo>
                  <a:cubicBezTo>
                    <a:pt x="4941" y="12497"/>
                    <a:pt x="5024" y="11963"/>
                    <a:pt x="5024" y="11695"/>
                  </a:cubicBezTo>
                  <a:cubicBezTo>
                    <a:pt x="5024" y="11429"/>
                    <a:pt x="5094" y="11315"/>
                    <a:pt x="5218" y="11390"/>
                  </a:cubicBezTo>
                  <a:cubicBezTo>
                    <a:pt x="5343" y="11466"/>
                    <a:pt x="5330" y="10666"/>
                    <a:pt x="5232" y="10590"/>
                  </a:cubicBezTo>
                  <a:cubicBezTo>
                    <a:pt x="5135" y="10515"/>
                    <a:pt x="5080" y="9560"/>
                    <a:pt x="4843" y="9560"/>
                  </a:cubicBezTo>
                  <a:cubicBezTo>
                    <a:pt x="4608" y="9560"/>
                    <a:pt x="4649" y="10094"/>
                    <a:pt x="4788" y="10132"/>
                  </a:cubicBezTo>
                  <a:cubicBezTo>
                    <a:pt x="4927" y="10170"/>
                    <a:pt x="5010" y="10476"/>
                    <a:pt x="4969" y="10743"/>
                  </a:cubicBezTo>
                  <a:cubicBezTo>
                    <a:pt x="4927" y="11010"/>
                    <a:pt x="4872" y="10476"/>
                    <a:pt x="4677" y="10515"/>
                  </a:cubicBezTo>
                  <a:cubicBezTo>
                    <a:pt x="4483" y="10552"/>
                    <a:pt x="4608" y="9865"/>
                    <a:pt x="4386" y="9828"/>
                  </a:cubicBezTo>
                  <a:cubicBezTo>
                    <a:pt x="4164" y="9789"/>
                    <a:pt x="4206" y="8683"/>
                    <a:pt x="3969" y="8683"/>
                  </a:cubicBezTo>
                  <a:cubicBezTo>
                    <a:pt x="3734" y="8683"/>
                    <a:pt x="3720" y="8149"/>
                    <a:pt x="3872" y="7768"/>
                  </a:cubicBezTo>
                  <a:cubicBezTo>
                    <a:pt x="4025" y="7387"/>
                    <a:pt x="3637" y="7044"/>
                    <a:pt x="3637" y="6586"/>
                  </a:cubicBezTo>
                  <a:cubicBezTo>
                    <a:pt x="3637" y="6128"/>
                    <a:pt x="3387" y="6396"/>
                    <a:pt x="3387" y="6014"/>
                  </a:cubicBezTo>
                  <a:cubicBezTo>
                    <a:pt x="3387" y="5632"/>
                    <a:pt x="3276" y="5824"/>
                    <a:pt x="3151" y="5366"/>
                  </a:cubicBezTo>
                  <a:cubicBezTo>
                    <a:pt x="3026" y="4908"/>
                    <a:pt x="2971" y="5327"/>
                    <a:pt x="2860" y="4984"/>
                  </a:cubicBezTo>
                  <a:cubicBezTo>
                    <a:pt x="2749" y="4642"/>
                    <a:pt x="2596" y="4451"/>
                    <a:pt x="2499" y="4565"/>
                  </a:cubicBezTo>
                  <a:cubicBezTo>
                    <a:pt x="2402" y="4681"/>
                    <a:pt x="2180" y="4070"/>
                    <a:pt x="2097" y="3459"/>
                  </a:cubicBezTo>
                  <a:cubicBezTo>
                    <a:pt x="2031" y="2973"/>
                    <a:pt x="1390" y="2163"/>
                    <a:pt x="1306" y="1514"/>
                  </a:cubicBezTo>
                  <a:cubicBezTo>
                    <a:pt x="1223" y="867"/>
                    <a:pt x="1001" y="599"/>
                    <a:pt x="626" y="637"/>
                  </a:cubicBezTo>
                  <a:cubicBezTo>
                    <a:pt x="252" y="676"/>
                    <a:pt x="104" y="-371"/>
                    <a:pt x="16" y="141"/>
                  </a:cubicBezTo>
                  <a:cubicBezTo>
                    <a:pt x="-95" y="791"/>
                    <a:pt x="418" y="2240"/>
                    <a:pt x="654" y="2620"/>
                  </a:cubicBezTo>
                  <a:cubicBezTo>
                    <a:pt x="890" y="3002"/>
                    <a:pt x="1015" y="4374"/>
                    <a:pt x="1292" y="4451"/>
                  </a:cubicBezTo>
                  <a:cubicBezTo>
                    <a:pt x="1570" y="4527"/>
                    <a:pt x="1597" y="6930"/>
                    <a:pt x="1805" y="7044"/>
                  </a:cubicBezTo>
                  <a:cubicBezTo>
                    <a:pt x="2014" y="7158"/>
                    <a:pt x="2458" y="9027"/>
                    <a:pt x="2527" y="10018"/>
                  </a:cubicBezTo>
                  <a:cubicBezTo>
                    <a:pt x="2596" y="11009"/>
                    <a:pt x="3054" y="11505"/>
                    <a:pt x="3207" y="12230"/>
                  </a:cubicBezTo>
                  <a:cubicBezTo>
                    <a:pt x="3359" y="12954"/>
                    <a:pt x="3969" y="13946"/>
                    <a:pt x="4053" y="14250"/>
                  </a:cubicBezTo>
                  <a:cubicBezTo>
                    <a:pt x="4136" y="14555"/>
                    <a:pt x="4219" y="15242"/>
                    <a:pt x="4289" y="14898"/>
                  </a:cubicBezTo>
                  <a:cubicBezTo>
                    <a:pt x="4358" y="14555"/>
                    <a:pt x="4649" y="14898"/>
                    <a:pt x="4788" y="14937"/>
                  </a:cubicBezTo>
                  <a:cubicBezTo>
                    <a:pt x="4927" y="14976"/>
                    <a:pt x="4969" y="13565"/>
                    <a:pt x="4955" y="13031"/>
                  </a:cubicBezTo>
                  <a:close/>
                  <a:moveTo>
                    <a:pt x="11295" y="12039"/>
                  </a:moveTo>
                  <a:cubicBezTo>
                    <a:pt x="11503" y="12077"/>
                    <a:pt x="11475" y="12916"/>
                    <a:pt x="11433" y="13411"/>
                  </a:cubicBezTo>
                  <a:cubicBezTo>
                    <a:pt x="11391" y="13907"/>
                    <a:pt x="11308" y="15085"/>
                    <a:pt x="11489" y="14898"/>
                  </a:cubicBezTo>
                  <a:cubicBezTo>
                    <a:pt x="11711" y="14669"/>
                    <a:pt x="11850" y="13907"/>
                    <a:pt x="11725" y="13640"/>
                  </a:cubicBezTo>
                  <a:cubicBezTo>
                    <a:pt x="11599" y="13373"/>
                    <a:pt x="11614" y="11695"/>
                    <a:pt x="11669" y="11276"/>
                  </a:cubicBezTo>
                  <a:cubicBezTo>
                    <a:pt x="11725" y="10857"/>
                    <a:pt x="12099" y="11163"/>
                    <a:pt x="11974" y="11810"/>
                  </a:cubicBezTo>
                  <a:cubicBezTo>
                    <a:pt x="11850" y="12459"/>
                    <a:pt x="12210" y="12382"/>
                    <a:pt x="12210" y="13107"/>
                  </a:cubicBezTo>
                  <a:cubicBezTo>
                    <a:pt x="12210" y="13831"/>
                    <a:pt x="12418" y="13449"/>
                    <a:pt x="12640" y="13259"/>
                  </a:cubicBezTo>
                  <a:cubicBezTo>
                    <a:pt x="12862" y="13069"/>
                    <a:pt x="12821" y="12725"/>
                    <a:pt x="12668" y="12267"/>
                  </a:cubicBezTo>
                  <a:cubicBezTo>
                    <a:pt x="12516" y="11810"/>
                    <a:pt x="12779" y="11163"/>
                    <a:pt x="12571" y="10781"/>
                  </a:cubicBezTo>
                  <a:cubicBezTo>
                    <a:pt x="12363" y="10399"/>
                    <a:pt x="12224" y="9828"/>
                    <a:pt x="12418" y="9713"/>
                  </a:cubicBezTo>
                  <a:cubicBezTo>
                    <a:pt x="12613" y="9599"/>
                    <a:pt x="13195" y="8683"/>
                    <a:pt x="13126" y="8302"/>
                  </a:cubicBezTo>
                  <a:cubicBezTo>
                    <a:pt x="13057" y="7921"/>
                    <a:pt x="12238" y="8379"/>
                    <a:pt x="12168" y="9064"/>
                  </a:cubicBezTo>
                  <a:cubicBezTo>
                    <a:pt x="12099" y="9751"/>
                    <a:pt x="11517" y="8988"/>
                    <a:pt x="11586" y="7806"/>
                  </a:cubicBezTo>
                  <a:cubicBezTo>
                    <a:pt x="11656" y="6625"/>
                    <a:pt x="12807" y="6433"/>
                    <a:pt x="13140" y="6853"/>
                  </a:cubicBezTo>
                  <a:cubicBezTo>
                    <a:pt x="13473" y="7272"/>
                    <a:pt x="13833" y="6167"/>
                    <a:pt x="13958" y="5519"/>
                  </a:cubicBezTo>
                  <a:cubicBezTo>
                    <a:pt x="14083" y="4870"/>
                    <a:pt x="13695" y="5632"/>
                    <a:pt x="13458" y="6053"/>
                  </a:cubicBezTo>
                  <a:cubicBezTo>
                    <a:pt x="13223" y="6472"/>
                    <a:pt x="12599" y="6014"/>
                    <a:pt x="12280" y="5709"/>
                  </a:cubicBezTo>
                  <a:cubicBezTo>
                    <a:pt x="11960" y="5404"/>
                    <a:pt x="11974" y="6243"/>
                    <a:pt x="11711" y="6357"/>
                  </a:cubicBezTo>
                  <a:cubicBezTo>
                    <a:pt x="11447" y="6472"/>
                    <a:pt x="11503" y="8073"/>
                    <a:pt x="11378" y="8264"/>
                  </a:cubicBezTo>
                  <a:cubicBezTo>
                    <a:pt x="11253" y="8455"/>
                    <a:pt x="11253" y="9636"/>
                    <a:pt x="11003" y="10743"/>
                  </a:cubicBezTo>
                  <a:cubicBezTo>
                    <a:pt x="10754" y="11848"/>
                    <a:pt x="11086" y="12001"/>
                    <a:pt x="11295" y="12039"/>
                  </a:cubicBezTo>
                  <a:close/>
                  <a:moveTo>
                    <a:pt x="821" y="5519"/>
                  </a:moveTo>
                  <a:cubicBezTo>
                    <a:pt x="793" y="5900"/>
                    <a:pt x="945" y="7005"/>
                    <a:pt x="1112" y="6548"/>
                  </a:cubicBezTo>
                  <a:cubicBezTo>
                    <a:pt x="1278" y="6090"/>
                    <a:pt x="848" y="5144"/>
                    <a:pt x="821" y="5519"/>
                  </a:cubicBezTo>
                  <a:close/>
                  <a:moveTo>
                    <a:pt x="6037" y="11124"/>
                  </a:moveTo>
                  <a:cubicBezTo>
                    <a:pt x="6037" y="10781"/>
                    <a:pt x="5679" y="10947"/>
                    <a:pt x="5787" y="11429"/>
                  </a:cubicBezTo>
                  <a:cubicBezTo>
                    <a:pt x="5898" y="11924"/>
                    <a:pt x="6037" y="11466"/>
                    <a:pt x="6037" y="11124"/>
                  </a:cubicBezTo>
                  <a:close/>
                  <a:moveTo>
                    <a:pt x="1501" y="8798"/>
                  </a:moveTo>
                  <a:cubicBezTo>
                    <a:pt x="1473" y="8988"/>
                    <a:pt x="1625" y="9751"/>
                    <a:pt x="1722" y="9522"/>
                  </a:cubicBezTo>
                  <a:cubicBezTo>
                    <a:pt x="1819" y="9293"/>
                    <a:pt x="1588" y="8195"/>
                    <a:pt x="1501" y="8798"/>
                  </a:cubicBezTo>
                  <a:close/>
                  <a:moveTo>
                    <a:pt x="1501" y="8798"/>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01" name="Google Shape;1201;p80"/>
            <p:cNvSpPr/>
            <p:nvPr/>
          </p:nvSpPr>
          <p:spPr>
            <a:xfrm>
              <a:off x="10786482" y="3548074"/>
              <a:ext cx="50363" cy="21300"/>
            </a:xfrm>
            <a:custGeom>
              <a:rect b="b" l="l" r="r" t="t"/>
              <a:pathLst>
                <a:path extrusionOk="0" h="18559" w="21061">
                  <a:moveTo>
                    <a:pt x="11368" y="1947"/>
                  </a:moveTo>
                  <a:cubicBezTo>
                    <a:pt x="8760" y="1622"/>
                    <a:pt x="7713" y="6850"/>
                    <a:pt x="5777" y="10594"/>
                  </a:cubicBezTo>
                  <a:cubicBezTo>
                    <a:pt x="5595" y="10929"/>
                    <a:pt x="5406" y="11237"/>
                    <a:pt x="5212" y="11553"/>
                  </a:cubicBezTo>
                  <a:cubicBezTo>
                    <a:pt x="5892" y="12792"/>
                    <a:pt x="6665" y="14791"/>
                    <a:pt x="7274" y="16845"/>
                  </a:cubicBezTo>
                  <a:cubicBezTo>
                    <a:pt x="11008" y="11445"/>
                    <a:pt x="20526" y="4706"/>
                    <a:pt x="21024" y="1468"/>
                  </a:cubicBezTo>
                  <a:cubicBezTo>
                    <a:pt x="21600" y="-2286"/>
                    <a:pt x="15232" y="2399"/>
                    <a:pt x="11368" y="1947"/>
                  </a:cubicBezTo>
                  <a:close/>
                  <a:moveTo>
                    <a:pt x="2103" y="14158"/>
                  </a:moveTo>
                  <a:cubicBezTo>
                    <a:pt x="1356" y="14303"/>
                    <a:pt x="650" y="14764"/>
                    <a:pt x="0" y="15425"/>
                  </a:cubicBezTo>
                  <a:cubicBezTo>
                    <a:pt x="658" y="17252"/>
                    <a:pt x="1586" y="19314"/>
                    <a:pt x="2129" y="18283"/>
                  </a:cubicBezTo>
                  <a:cubicBezTo>
                    <a:pt x="2575" y="17433"/>
                    <a:pt x="2835" y="15488"/>
                    <a:pt x="3091" y="13742"/>
                  </a:cubicBezTo>
                  <a:cubicBezTo>
                    <a:pt x="2816" y="13878"/>
                    <a:pt x="2534" y="14023"/>
                    <a:pt x="2222" y="14104"/>
                  </a:cubicBezTo>
                  <a:cubicBezTo>
                    <a:pt x="2181" y="14122"/>
                    <a:pt x="2147" y="14149"/>
                    <a:pt x="2103" y="14158"/>
                  </a:cubicBezTo>
                  <a:close/>
                  <a:moveTo>
                    <a:pt x="2103" y="14158"/>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02" name="Google Shape;1202;p80"/>
            <p:cNvSpPr/>
            <p:nvPr/>
          </p:nvSpPr>
          <p:spPr>
            <a:xfrm>
              <a:off x="8964236" y="2451091"/>
              <a:ext cx="178562" cy="228981"/>
            </a:xfrm>
            <a:custGeom>
              <a:rect b="b" l="l" r="r" t="t"/>
              <a:pathLst>
                <a:path extrusionOk="0" h="21575" w="21354">
                  <a:moveTo>
                    <a:pt x="17644" y="12116"/>
                  </a:moveTo>
                  <a:cubicBezTo>
                    <a:pt x="16925" y="11710"/>
                    <a:pt x="17396" y="11048"/>
                    <a:pt x="16260" y="11099"/>
                  </a:cubicBezTo>
                  <a:cubicBezTo>
                    <a:pt x="15126" y="11149"/>
                    <a:pt x="13770" y="9854"/>
                    <a:pt x="13356" y="8352"/>
                  </a:cubicBezTo>
                  <a:cubicBezTo>
                    <a:pt x="12941" y="6854"/>
                    <a:pt x="11170" y="6777"/>
                    <a:pt x="10726" y="5887"/>
                  </a:cubicBezTo>
                  <a:cubicBezTo>
                    <a:pt x="10284" y="4996"/>
                    <a:pt x="11142" y="4895"/>
                    <a:pt x="10755" y="4158"/>
                  </a:cubicBezTo>
                  <a:cubicBezTo>
                    <a:pt x="10540" y="3747"/>
                    <a:pt x="11017" y="3384"/>
                    <a:pt x="11579" y="3179"/>
                  </a:cubicBezTo>
                  <a:cubicBezTo>
                    <a:pt x="11535" y="2365"/>
                    <a:pt x="11610" y="1475"/>
                    <a:pt x="11679" y="898"/>
                  </a:cubicBezTo>
                  <a:cubicBezTo>
                    <a:pt x="11239" y="857"/>
                    <a:pt x="10861" y="799"/>
                    <a:pt x="10726" y="725"/>
                  </a:cubicBezTo>
                  <a:cubicBezTo>
                    <a:pt x="10518" y="611"/>
                    <a:pt x="10478" y="0"/>
                    <a:pt x="10352" y="0"/>
                  </a:cubicBezTo>
                  <a:cubicBezTo>
                    <a:pt x="10229" y="0"/>
                    <a:pt x="9065" y="0"/>
                    <a:pt x="8858" y="192"/>
                  </a:cubicBezTo>
                  <a:cubicBezTo>
                    <a:pt x="8650" y="382"/>
                    <a:pt x="8028" y="725"/>
                    <a:pt x="7695" y="534"/>
                  </a:cubicBezTo>
                  <a:cubicBezTo>
                    <a:pt x="7625" y="494"/>
                    <a:pt x="7545" y="453"/>
                    <a:pt x="7463" y="416"/>
                  </a:cubicBezTo>
                  <a:lnTo>
                    <a:pt x="7102" y="725"/>
                  </a:lnTo>
                  <a:cubicBezTo>
                    <a:pt x="7102" y="725"/>
                    <a:pt x="7046" y="1132"/>
                    <a:pt x="6824" y="1132"/>
                  </a:cubicBezTo>
                  <a:cubicBezTo>
                    <a:pt x="6603" y="1132"/>
                    <a:pt x="6272" y="981"/>
                    <a:pt x="6272" y="1335"/>
                  </a:cubicBezTo>
                  <a:cubicBezTo>
                    <a:pt x="6272" y="1691"/>
                    <a:pt x="5662" y="1589"/>
                    <a:pt x="5386" y="1540"/>
                  </a:cubicBezTo>
                  <a:cubicBezTo>
                    <a:pt x="5109" y="1488"/>
                    <a:pt x="4721" y="1589"/>
                    <a:pt x="4721" y="1896"/>
                  </a:cubicBezTo>
                  <a:cubicBezTo>
                    <a:pt x="4721" y="2200"/>
                    <a:pt x="4666" y="2862"/>
                    <a:pt x="4223" y="2506"/>
                  </a:cubicBezTo>
                  <a:cubicBezTo>
                    <a:pt x="3781" y="2149"/>
                    <a:pt x="3336" y="1234"/>
                    <a:pt x="3171" y="1335"/>
                  </a:cubicBezTo>
                  <a:cubicBezTo>
                    <a:pt x="3006" y="1438"/>
                    <a:pt x="2618" y="2555"/>
                    <a:pt x="2230" y="2555"/>
                  </a:cubicBezTo>
                  <a:cubicBezTo>
                    <a:pt x="1991" y="2555"/>
                    <a:pt x="1201" y="2614"/>
                    <a:pt x="634" y="2660"/>
                  </a:cubicBezTo>
                  <a:cubicBezTo>
                    <a:pt x="484" y="3098"/>
                    <a:pt x="644" y="3359"/>
                    <a:pt x="846" y="3471"/>
                  </a:cubicBezTo>
                  <a:cubicBezTo>
                    <a:pt x="1054" y="3585"/>
                    <a:pt x="722" y="4043"/>
                    <a:pt x="473" y="4158"/>
                  </a:cubicBezTo>
                  <a:cubicBezTo>
                    <a:pt x="223" y="4272"/>
                    <a:pt x="-191" y="4158"/>
                    <a:pt x="99" y="4576"/>
                  </a:cubicBezTo>
                  <a:cubicBezTo>
                    <a:pt x="390" y="4996"/>
                    <a:pt x="930" y="5034"/>
                    <a:pt x="639" y="5454"/>
                  </a:cubicBezTo>
                  <a:cubicBezTo>
                    <a:pt x="348" y="5873"/>
                    <a:pt x="639" y="6255"/>
                    <a:pt x="1054" y="6293"/>
                  </a:cubicBezTo>
                  <a:cubicBezTo>
                    <a:pt x="1469" y="6331"/>
                    <a:pt x="2050" y="6255"/>
                    <a:pt x="1926" y="6560"/>
                  </a:cubicBezTo>
                  <a:cubicBezTo>
                    <a:pt x="1853" y="6739"/>
                    <a:pt x="1740" y="6943"/>
                    <a:pt x="1715" y="7143"/>
                  </a:cubicBezTo>
                  <a:cubicBezTo>
                    <a:pt x="2042" y="7056"/>
                    <a:pt x="2331" y="7041"/>
                    <a:pt x="2618" y="6903"/>
                  </a:cubicBezTo>
                  <a:cubicBezTo>
                    <a:pt x="3200" y="6625"/>
                    <a:pt x="2951" y="6140"/>
                    <a:pt x="3918" y="5887"/>
                  </a:cubicBezTo>
                  <a:cubicBezTo>
                    <a:pt x="4887" y="5632"/>
                    <a:pt x="6159" y="6369"/>
                    <a:pt x="6547" y="6903"/>
                  </a:cubicBezTo>
                  <a:cubicBezTo>
                    <a:pt x="6935" y="7438"/>
                    <a:pt x="7046" y="7489"/>
                    <a:pt x="7129" y="7922"/>
                  </a:cubicBezTo>
                  <a:cubicBezTo>
                    <a:pt x="7212" y="8352"/>
                    <a:pt x="7572" y="9217"/>
                    <a:pt x="8899" y="10005"/>
                  </a:cubicBezTo>
                  <a:cubicBezTo>
                    <a:pt x="10229" y="10795"/>
                    <a:pt x="10755" y="11684"/>
                    <a:pt x="11445" y="12014"/>
                  </a:cubicBezTo>
                  <a:cubicBezTo>
                    <a:pt x="12138" y="12345"/>
                    <a:pt x="12830" y="12269"/>
                    <a:pt x="13246" y="12726"/>
                  </a:cubicBezTo>
                  <a:cubicBezTo>
                    <a:pt x="13661" y="13184"/>
                    <a:pt x="14213" y="13438"/>
                    <a:pt x="14878" y="13718"/>
                  </a:cubicBezTo>
                  <a:cubicBezTo>
                    <a:pt x="15541" y="13998"/>
                    <a:pt x="15569" y="14658"/>
                    <a:pt x="16205" y="14735"/>
                  </a:cubicBezTo>
                  <a:cubicBezTo>
                    <a:pt x="16842" y="14811"/>
                    <a:pt x="16427" y="15320"/>
                    <a:pt x="16814" y="15751"/>
                  </a:cubicBezTo>
                  <a:cubicBezTo>
                    <a:pt x="17201" y="16184"/>
                    <a:pt x="17313" y="17099"/>
                    <a:pt x="16899" y="17609"/>
                  </a:cubicBezTo>
                  <a:cubicBezTo>
                    <a:pt x="16483" y="18117"/>
                    <a:pt x="16704" y="18981"/>
                    <a:pt x="16981" y="18981"/>
                  </a:cubicBezTo>
                  <a:cubicBezTo>
                    <a:pt x="17258" y="18981"/>
                    <a:pt x="17838" y="18065"/>
                    <a:pt x="17922" y="17557"/>
                  </a:cubicBezTo>
                  <a:cubicBezTo>
                    <a:pt x="18003" y="17048"/>
                    <a:pt x="18558" y="17074"/>
                    <a:pt x="19000" y="16540"/>
                  </a:cubicBezTo>
                  <a:cubicBezTo>
                    <a:pt x="19444" y="16007"/>
                    <a:pt x="18337" y="15878"/>
                    <a:pt x="18144" y="15191"/>
                  </a:cubicBezTo>
                  <a:cubicBezTo>
                    <a:pt x="17949" y="14505"/>
                    <a:pt x="18974" y="13896"/>
                    <a:pt x="19941" y="14454"/>
                  </a:cubicBezTo>
                  <a:cubicBezTo>
                    <a:pt x="20909" y="15014"/>
                    <a:pt x="21298" y="15396"/>
                    <a:pt x="21353" y="14531"/>
                  </a:cubicBezTo>
                  <a:cubicBezTo>
                    <a:pt x="21409" y="13668"/>
                    <a:pt x="18363" y="12523"/>
                    <a:pt x="17644" y="12116"/>
                  </a:cubicBezTo>
                  <a:close/>
                  <a:moveTo>
                    <a:pt x="4084" y="12929"/>
                  </a:moveTo>
                  <a:cubicBezTo>
                    <a:pt x="3476" y="13413"/>
                    <a:pt x="2974" y="12845"/>
                    <a:pt x="2729" y="13234"/>
                  </a:cubicBezTo>
                  <a:cubicBezTo>
                    <a:pt x="2424" y="13718"/>
                    <a:pt x="3669" y="14454"/>
                    <a:pt x="3419" y="15446"/>
                  </a:cubicBezTo>
                  <a:cubicBezTo>
                    <a:pt x="3171" y="16437"/>
                    <a:pt x="3559" y="17683"/>
                    <a:pt x="4195" y="17099"/>
                  </a:cubicBezTo>
                  <a:cubicBezTo>
                    <a:pt x="4832" y="16515"/>
                    <a:pt x="5137" y="16794"/>
                    <a:pt x="5496" y="16361"/>
                  </a:cubicBezTo>
                  <a:cubicBezTo>
                    <a:pt x="5855" y="15930"/>
                    <a:pt x="5552" y="14328"/>
                    <a:pt x="5800" y="13566"/>
                  </a:cubicBezTo>
                  <a:cubicBezTo>
                    <a:pt x="6050" y="12803"/>
                    <a:pt x="4693" y="12446"/>
                    <a:pt x="4084" y="12929"/>
                  </a:cubicBezTo>
                  <a:close/>
                  <a:moveTo>
                    <a:pt x="14795" y="18701"/>
                  </a:moveTo>
                  <a:cubicBezTo>
                    <a:pt x="13659" y="18930"/>
                    <a:pt x="13189" y="19006"/>
                    <a:pt x="12525" y="18701"/>
                  </a:cubicBezTo>
                  <a:cubicBezTo>
                    <a:pt x="11861" y="18396"/>
                    <a:pt x="10785" y="18979"/>
                    <a:pt x="10949" y="19387"/>
                  </a:cubicBezTo>
                  <a:cubicBezTo>
                    <a:pt x="11057" y="19667"/>
                    <a:pt x="11502" y="20022"/>
                    <a:pt x="12886" y="20354"/>
                  </a:cubicBezTo>
                  <a:cubicBezTo>
                    <a:pt x="14268" y="20684"/>
                    <a:pt x="14434" y="21548"/>
                    <a:pt x="15016" y="21575"/>
                  </a:cubicBezTo>
                  <a:cubicBezTo>
                    <a:pt x="15597" y="21600"/>
                    <a:pt x="15652" y="21090"/>
                    <a:pt x="15515" y="20404"/>
                  </a:cubicBezTo>
                  <a:cubicBezTo>
                    <a:pt x="15375" y="19718"/>
                    <a:pt x="16205" y="18930"/>
                    <a:pt x="16288" y="18802"/>
                  </a:cubicBezTo>
                  <a:cubicBezTo>
                    <a:pt x="16371" y="18676"/>
                    <a:pt x="15928" y="18472"/>
                    <a:pt x="14795" y="18701"/>
                  </a:cubicBezTo>
                  <a:close/>
                  <a:moveTo>
                    <a:pt x="14795" y="18701"/>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03" name="Google Shape;1203;p80"/>
            <p:cNvSpPr/>
            <p:nvPr/>
          </p:nvSpPr>
          <p:spPr>
            <a:xfrm>
              <a:off x="9138220" y="2536292"/>
              <a:ext cx="18313" cy="29289"/>
            </a:xfrm>
            <a:custGeom>
              <a:rect b="b" l="l" r="r" t="t"/>
              <a:pathLst>
                <a:path extrusionOk="0" h="21600" w="21600">
                  <a:moveTo>
                    <a:pt x="7573" y="0"/>
                  </a:moveTo>
                  <a:cubicBezTo>
                    <a:pt x="3913" y="3730"/>
                    <a:pt x="335" y="8449"/>
                    <a:pt x="742" y="9988"/>
                  </a:cubicBezTo>
                  <a:cubicBezTo>
                    <a:pt x="925" y="10670"/>
                    <a:pt x="620" y="12202"/>
                    <a:pt x="0" y="14163"/>
                  </a:cubicBezTo>
                  <a:cubicBezTo>
                    <a:pt x="4706" y="17027"/>
                    <a:pt x="9270" y="19915"/>
                    <a:pt x="12625" y="21225"/>
                  </a:cubicBezTo>
                  <a:cubicBezTo>
                    <a:pt x="12970" y="21363"/>
                    <a:pt x="13255" y="21477"/>
                    <a:pt x="13570" y="21600"/>
                  </a:cubicBezTo>
                  <a:cubicBezTo>
                    <a:pt x="14627" y="17173"/>
                    <a:pt x="18662" y="12615"/>
                    <a:pt x="21600" y="12087"/>
                  </a:cubicBezTo>
                  <a:cubicBezTo>
                    <a:pt x="17493" y="8288"/>
                    <a:pt x="11466" y="2941"/>
                    <a:pt x="7573" y="0"/>
                  </a:cubicBezTo>
                  <a:close/>
                  <a:moveTo>
                    <a:pt x="7573" y="0"/>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04" name="Google Shape;1204;p80"/>
            <p:cNvSpPr/>
            <p:nvPr/>
          </p:nvSpPr>
          <p:spPr>
            <a:xfrm>
              <a:off x="9147377" y="2472391"/>
              <a:ext cx="62955" cy="90528"/>
            </a:xfrm>
            <a:custGeom>
              <a:rect b="b" l="l" r="r" t="t"/>
              <a:pathLst>
                <a:path extrusionOk="0" h="21600" w="20910">
                  <a:moveTo>
                    <a:pt x="18941" y="14411"/>
                  </a:moveTo>
                  <a:cubicBezTo>
                    <a:pt x="17783" y="13546"/>
                    <a:pt x="17899" y="12010"/>
                    <a:pt x="18941" y="11433"/>
                  </a:cubicBezTo>
                  <a:cubicBezTo>
                    <a:pt x="19983" y="10857"/>
                    <a:pt x="19054" y="10088"/>
                    <a:pt x="19054" y="9129"/>
                  </a:cubicBezTo>
                  <a:cubicBezTo>
                    <a:pt x="19054" y="8168"/>
                    <a:pt x="14085" y="7879"/>
                    <a:pt x="13272" y="7690"/>
                  </a:cubicBezTo>
                  <a:cubicBezTo>
                    <a:pt x="12465" y="7497"/>
                    <a:pt x="13851" y="4998"/>
                    <a:pt x="12581" y="4998"/>
                  </a:cubicBezTo>
                  <a:cubicBezTo>
                    <a:pt x="11308" y="4998"/>
                    <a:pt x="10845" y="4232"/>
                    <a:pt x="10845" y="3463"/>
                  </a:cubicBezTo>
                  <a:cubicBezTo>
                    <a:pt x="10845" y="2694"/>
                    <a:pt x="8880" y="1444"/>
                    <a:pt x="8993" y="964"/>
                  </a:cubicBezTo>
                  <a:cubicBezTo>
                    <a:pt x="9010" y="897"/>
                    <a:pt x="9067" y="833"/>
                    <a:pt x="9138" y="769"/>
                  </a:cubicBezTo>
                  <a:cubicBezTo>
                    <a:pt x="8423" y="680"/>
                    <a:pt x="7874" y="606"/>
                    <a:pt x="7672" y="569"/>
                  </a:cubicBezTo>
                  <a:cubicBezTo>
                    <a:pt x="6814" y="429"/>
                    <a:pt x="5431" y="0"/>
                    <a:pt x="5431" y="0"/>
                  </a:cubicBezTo>
                  <a:cubicBezTo>
                    <a:pt x="5431" y="0"/>
                    <a:pt x="2226" y="860"/>
                    <a:pt x="0" y="1425"/>
                  </a:cubicBezTo>
                  <a:cubicBezTo>
                    <a:pt x="148" y="2551"/>
                    <a:pt x="505" y="3778"/>
                    <a:pt x="1359" y="4044"/>
                  </a:cubicBezTo>
                  <a:cubicBezTo>
                    <a:pt x="3015" y="4560"/>
                    <a:pt x="2398" y="5935"/>
                    <a:pt x="3015" y="7142"/>
                  </a:cubicBezTo>
                  <a:cubicBezTo>
                    <a:pt x="3639" y="8348"/>
                    <a:pt x="3431" y="13851"/>
                    <a:pt x="2603" y="13851"/>
                  </a:cubicBezTo>
                  <a:cubicBezTo>
                    <a:pt x="2250" y="13851"/>
                    <a:pt x="1448" y="14568"/>
                    <a:pt x="659" y="15458"/>
                  </a:cubicBezTo>
                  <a:cubicBezTo>
                    <a:pt x="1796" y="16405"/>
                    <a:pt x="3555" y="18125"/>
                    <a:pt x="4754" y="19347"/>
                  </a:cubicBezTo>
                  <a:cubicBezTo>
                    <a:pt x="4808" y="19333"/>
                    <a:pt x="4861" y="19308"/>
                    <a:pt x="4915" y="19308"/>
                  </a:cubicBezTo>
                  <a:cubicBezTo>
                    <a:pt x="5948" y="19308"/>
                    <a:pt x="9740" y="21600"/>
                    <a:pt x="9740" y="21600"/>
                  </a:cubicBezTo>
                  <a:cubicBezTo>
                    <a:pt x="9740" y="21600"/>
                    <a:pt x="15106" y="20671"/>
                    <a:pt x="18724" y="20237"/>
                  </a:cubicBezTo>
                  <a:cubicBezTo>
                    <a:pt x="18778" y="19776"/>
                    <a:pt x="18890" y="19246"/>
                    <a:pt x="18825" y="18923"/>
                  </a:cubicBezTo>
                  <a:cubicBezTo>
                    <a:pt x="18709" y="18347"/>
                    <a:pt x="19523" y="17196"/>
                    <a:pt x="20561" y="17196"/>
                  </a:cubicBezTo>
                  <a:cubicBezTo>
                    <a:pt x="21600" y="17196"/>
                    <a:pt x="20095" y="15276"/>
                    <a:pt x="18941" y="14411"/>
                  </a:cubicBezTo>
                  <a:close/>
                  <a:moveTo>
                    <a:pt x="18941" y="14411"/>
                  </a:moveTo>
                </a:path>
              </a:pathLst>
            </a:custGeom>
            <a:solidFill>
              <a:srgbClr val="D8D8D8"/>
            </a:solidFill>
            <a:ln cap="flat" cmpd="sng" w="9525">
              <a:solidFill>
                <a:schemeClr val="lt1"/>
              </a:solidFill>
              <a:prstDash val="solid"/>
              <a:miter lim="800000"/>
              <a:headEnd len="sm" w="sm" type="none"/>
              <a:tailEnd len="sm" w="sm" type="none"/>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pic>
        <p:nvPicPr>
          <p:cNvPr id="1205" name="Google Shape;1205;p80"/>
          <p:cNvPicPr preferRelativeResize="0"/>
          <p:nvPr/>
        </p:nvPicPr>
        <p:blipFill rotWithShape="1">
          <a:blip r:embed="rId3">
            <a:alphaModFix/>
          </a:blip>
          <a:srcRect b="0" l="0" r="0" t="0"/>
          <a:stretch/>
        </p:blipFill>
        <p:spPr>
          <a:xfrm>
            <a:off x="7794370" y="2788772"/>
            <a:ext cx="4134278" cy="3346609"/>
          </a:xfrm>
          <a:prstGeom prst="rect">
            <a:avLst/>
          </a:prstGeom>
          <a:noFill/>
          <a:ln>
            <a:noFill/>
          </a:ln>
        </p:spPr>
      </p:pic>
      <p:sp>
        <p:nvSpPr>
          <p:cNvPr id="1206" name="Google Shape;1206;p80"/>
          <p:cNvSpPr/>
          <p:nvPr/>
        </p:nvSpPr>
        <p:spPr>
          <a:xfrm>
            <a:off x="10139778" y="6186007"/>
            <a:ext cx="126916" cy="126917"/>
          </a:xfrm>
          <a:custGeom>
            <a:rect b="b" l="l" r="r" t="t"/>
            <a:pathLst>
              <a:path extrusionOk="0" h="609" w="609">
                <a:moveTo>
                  <a:pt x="530" y="608"/>
                </a:moveTo>
                <a:lnTo>
                  <a:pt x="530" y="608"/>
                </a:lnTo>
                <a:cubicBezTo>
                  <a:pt x="78" y="608"/>
                  <a:pt x="78" y="608"/>
                  <a:pt x="78" y="608"/>
                </a:cubicBezTo>
                <a:cubicBezTo>
                  <a:pt x="36" y="608"/>
                  <a:pt x="0" y="572"/>
                  <a:pt x="0" y="530"/>
                </a:cubicBezTo>
                <a:cubicBezTo>
                  <a:pt x="0" y="78"/>
                  <a:pt x="0" y="78"/>
                  <a:pt x="0" y="78"/>
                </a:cubicBezTo>
                <a:cubicBezTo>
                  <a:pt x="0" y="35"/>
                  <a:pt x="36" y="0"/>
                  <a:pt x="78" y="0"/>
                </a:cubicBezTo>
                <a:cubicBezTo>
                  <a:pt x="530" y="0"/>
                  <a:pt x="530" y="0"/>
                  <a:pt x="530" y="0"/>
                </a:cubicBezTo>
                <a:cubicBezTo>
                  <a:pt x="573" y="0"/>
                  <a:pt x="608" y="35"/>
                  <a:pt x="608" y="78"/>
                </a:cubicBezTo>
                <a:cubicBezTo>
                  <a:pt x="608" y="530"/>
                  <a:pt x="608" y="530"/>
                  <a:pt x="608" y="530"/>
                </a:cubicBezTo>
                <a:cubicBezTo>
                  <a:pt x="608" y="572"/>
                  <a:pt x="573" y="608"/>
                  <a:pt x="530" y="608"/>
                </a:cubicBezTo>
                <a:close/>
                <a:moveTo>
                  <a:pt x="304" y="184"/>
                </a:moveTo>
                <a:lnTo>
                  <a:pt x="304" y="184"/>
                </a:lnTo>
                <a:cubicBezTo>
                  <a:pt x="254" y="184"/>
                  <a:pt x="219" y="212"/>
                  <a:pt x="198" y="254"/>
                </a:cubicBezTo>
                <a:cubicBezTo>
                  <a:pt x="198" y="261"/>
                  <a:pt x="198" y="261"/>
                  <a:pt x="191" y="261"/>
                </a:cubicBezTo>
                <a:lnTo>
                  <a:pt x="191" y="269"/>
                </a:lnTo>
                <a:lnTo>
                  <a:pt x="191" y="276"/>
                </a:lnTo>
                <a:cubicBezTo>
                  <a:pt x="191" y="276"/>
                  <a:pt x="191" y="276"/>
                  <a:pt x="191" y="283"/>
                </a:cubicBezTo>
                <a:cubicBezTo>
                  <a:pt x="191" y="283"/>
                  <a:pt x="191" y="283"/>
                  <a:pt x="191" y="290"/>
                </a:cubicBezTo>
                <a:cubicBezTo>
                  <a:pt x="191" y="297"/>
                  <a:pt x="184" y="297"/>
                  <a:pt x="184" y="304"/>
                </a:cubicBezTo>
                <a:cubicBezTo>
                  <a:pt x="184" y="367"/>
                  <a:pt x="240" y="424"/>
                  <a:pt x="304" y="424"/>
                </a:cubicBezTo>
                <a:cubicBezTo>
                  <a:pt x="368" y="424"/>
                  <a:pt x="424" y="367"/>
                  <a:pt x="424" y="304"/>
                </a:cubicBezTo>
                <a:cubicBezTo>
                  <a:pt x="424" y="297"/>
                  <a:pt x="417" y="297"/>
                  <a:pt x="417" y="290"/>
                </a:cubicBezTo>
                <a:cubicBezTo>
                  <a:pt x="417" y="283"/>
                  <a:pt x="417" y="283"/>
                  <a:pt x="417" y="283"/>
                </a:cubicBezTo>
                <a:cubicBezTo>
                  <a:pt x="417" y="276"/>
                  <a:pt x="417" y="276"/>
                  <a:pt x="417" y="276"/>
                </a:cubicBezTo>
                <a:lnTo>
                  <a:pt x="417" y="269"/>
                </a:lnTo>
                <a:lnTo>
                  <a:pt x="417" y="261"/>
                </a:lnTo>
                <a:cubicBezTo>
                  <a:pt x="410" y="261"/>
                  <a:pt x="410" y="261"/>
                  <a:pt x="410" y="254"/>
                </a:cubicBezTo>
                <a:cubicBezTo>
                  <a:pt x="389" y="212"/>
                  <a:pt x="354" y="184"/>
                  <a:pt x="304" y="184"/>
                </a:cubicBezTo>
                <a:close/>
                <a:moveTo>
                  <a:pt x="537" y="99"/>
                </a:moveTo>
                <a:lnTo>
                  <a:pt x="537" y="99"/>
                </a:lnTo>
                <a:cubicBezTo>
                  <a:pt x="537" y="85"/>
                  <a:pt x="523" y="71"/>
                  <a:pt x="509" y="71"/>
                </a:cubicBezTo>
                <a:cubicBezTo>
                  <a:pt x="445" y="71"/>
                  <a:pt x="445" y="71"/>
                  <a:pt x="445" y="71"/>
                </a:cubicBezTo>
                <a:cubicBezTo>
                  <a:pt x="431" y="71"/>
                  <a:pt x="417" y="85"/>
                  <a:pt x="417" y="99"/>
                </a:cubicBezTo>
                <a:cubicBezTo>
                  <a:pt x="417" y="162"/>
                  <a:pt x="417" y="162"/>
                  <a:pt x="417" y="162"/>
                </a:cubicBezTo>
                <a:cubicBezTo>
                  <a:pt x="417" y="177"/>
                  <a:pt x="431" y="191"/>
                  <a:pt x="445" y="191"/>
                </a:cubicBezTo>
                <a:cubicBezTo>
                  <a:pt x="509" y="191"/>
                  <a:pt x="509" y="191"/>
                  <a:pt x="509" y="191"/>
                </a:cubicBezTo>
                <a:cubicBezTo>
                  <a:pt x="523" y="191"/>
                  <a:pt x="537" y="177"/>
                  <a:pt x="537" y="162"/>
                </a:cubicBezTo>
                <a:lnTo>
                  <a:pt x="537" y="99"/>
                </a:lnTo>
                <a:close/>
                <a:moveTo>
                  <a:pt x="537" y="254"/>
                </a:moveTo>
                <a:lnTo>
                  <a:pt x="537" y="254"/>
                </a:lnTo>
                <a:cubicBezTo>
                  <a:pt x="481" y="254"/>
                  <a:pt x="481" y="254"/>
                  <a:pt x="481" y="254"/>
                </a:cubicBezTo>
                <a:cubicBezTo>
                  <a:pt x="488" y="269"/>
                  <a:pt x="488" y="290"/>
                  <a:pt x="488" y="304"/>
                </a:cubicBezTo>
                <a:cubicBezTo>
                  <a:pt x="488" y="403"/>
                  <a:pt x="403" y="488"/>
                  <a:pt x="304" y="488"/>
                </a:cubicBezTo>
                <a:cubicBezTo>
                  <a:pt x="205" y="488"/>
                  <a:pt x="120" y="403"/>
                  <a:pt x="120" y="304"/>
                </a:cubicBezTo>
                <a:cubicBezTo>
                  <a:pt x="120" y="290"/>
                  <a:pt x="120" y="269"/>
                  <a:pt x="127" y="254"/>
                </a:cubicBezTo>
                <a:cubicBezTo>
                  <a:pt x="71" y="254"/>
                  <a:pt x="71" y="254"/>
                  <a:pt x="71" y="254"/>
                </a:cubicBezTo>
                <a:cubicBezTo>
                  <a:pt x="71" y="509"/>
                  <a:pt x="71" y="509"/>
                  <a:pt x="71" y="509"/>
                </a:cubicBezTo>
                <a:cubicBezTo>
                  <a:pt x="71" y="523"/>
                  <a:pt x="85" y="537"/>
                  <a:pt x="99" y="537"/>
                </a:cubicBezTo>
                <a:cubicBezTo>
                  <a:pt x="509" y="537"/>
                  <a:pt x="509" y="537"/>
                  <a:pt x="509" y="537"/>
                </a:cubicBezTo>
                <a:cubicBezTo>
                  <a:pt x="523" y="537"/>
                  <a:pt x="537" y="523"/>
                  <a:pt x="537" y="509"/>
                </a:cubicBezTo>
                <a:lnTo>
                  <a:pt x="537" y="254"/>
                </a:lnTo>
                <a:close/>
              </a:path>
            </a:pathLst>
          </a:custGeom>
          <a:solidFill>
            <a:srgbClr val="CFC2BD"/>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1207" name="Google Shape;1207;p80"/>
          <p:cNvSpPr/>
          <p:nvPr/>
        </p:nvSpPr>
        <p:spPr>
          <a:xfrm>
            <a:off x="8808493" y="6188545"/>
            <a:ext cx="149037" cy="121840"/>
          </a:xfrm>
          <a:custGeom>
            <a:rect b="b" l="l" r="r" t="t"/>
            <a:pathLst>
              <a:path extrusionOk="0" h="496" w="602">
                <a:moveTo>
                  <a:pt x="410" y="0"/>
                </a:moveTo>
                <a:lnTo>
                  <a:pt x="410" y="0"/>
                </a:lnTo>
                <a:cubicBezTo>
                  <a:pt x="459" y="0"/>
                  <a:pt x="481" y="22"/>
                  <a:pt x="509" y="43"/>
                </a:cubicBezTo>
                <a:cubicBezTo>
                  <a:pt x="530" y="43"/>
                  <a:pt x="558" y="29"/>
                  <a:pt x="572" y="22"/>
                </a:cubicBezTo>
                <a:cubicBezTo>
                  <a:pt x="580" y="15"/>
                  <a:pt x="580" y="15"/>
                  <a:pt x="587" y="15"/>
                </a:cubicBezTo>
                <a:cubicBezTo>
                  <a:pt x="580" y="36"/>
                  <a:pt x="565" y="57"/>
                  <a:pt x="544" y="71"/>
                </a:cubicBezTo>
                <a:cubicBezTo>
                  <a:pt x="544" y="71"/>
                  <a:pt x="537" y="78"/>
                  <a:pt x="530" y="78"/>
                </a:cubicBezTo>
                <a:cubicBezTo>
                  <a:pt x="558" y="78"/>
                  <a:pt x="580" y="64"/>
                  <a:pt x="601" y="64"/>
                </a:cubicBezTo>
                <a:cubicBezTo>
                  <a:pt x="594" y="78"/>
                  <a:pt x="580" y="99"/>
                  <a:pt x="558" y="106"/>
                </a:cubicBezTo>
                <a:cubicBezTo>
                  <a:pt x="551" y="113"/>
                  <a:pt x="551" y="121"/>
                  <a:pt x="544" y="128"/>
                </a:cubicBezTo>
                <a:cubicBezTo>
                  <a:pt x="544" y="156"/>
                  <a:pt x="544" y="177"/>
                  <a:pt x="537" y="205"/>
                </a:cubicBezTo>
                <a:cubicBezTo>
                  <a:pt x="502" y="340"/>
                  <a:pt x="424" y="439"/>
                  <a:pt x="297" y="481"/>
                </a:cubicBezTo>
                <a:cubicBezTo>
                  <a:pt x="247" y="495"/>
                  <a:pt x="170" y="495"/>
                  <a:pt x="120" y="488"/>
                </a:cubicBezTo>
                <a:cubicBezTo>
                  <a:pt x="92" y="481"/>
                  <a:pt x="71" y="474"/>
                  <a:pt x="42" y="460"/>
                </a:cubicBezTo>
                <a:cubicBezTo>
                  <a:pt x="35" y="453"/>
                  <a:pt x="21" y="453"/>
                  <a:pt x="14" y="446"/>
                </a:cubicBezTo>
                <a:cubicBezTo>
                  <a:pt x="7" y="439"/>
                  <a:pt x="7" y="439"/>
                  <a:pt x="0" y="439"/>
                </a:cubicBezTo>
                <a:cubicBezTo>
                  <a:pt x="14" y="439"/>
                  <a:pt x="28" y="439"/>
                  <a:pt x="42" y="439"/>
                </a:cubicBezTo>
                <a:cubicBezTo>
                  <a:pt x="50" y="439"/>
                  <a:pt x="64" y="439"/>
                  <a:pt x="78" y="432"/>
                </a:cubicBezTo>
                <a:cubicBezTo>
                  <a:pt x="106" y="424"/>
                  <a:pt x="127" y="417"/>
                  <a:pt x="148" y="410"/>
                </a:cubicBezTo>
                <a:cubicBezTo>
                  <a:pt x="163" y="403"/>
                  <a:pt x="177" y="396"/>
                  <a:pt x="184" y="382"/>
                </a:cubicBezTo>
                <a:cubicBezTo>
                  <a:pt x="170" y="382"/>
                  <a:pt x="156" y="382"/>
                  <a:pt x="148" y="382"/>
                </a:cubicBezTo>
                <a:cubicBezTo>
                  <a:pt x="106" y="368"/>
                  <a:pt x="85" y="340"/>
                  <a:pt x="71" y="297"/>
                </a:cubicBezTo>
                <a:cubicBezTo>
                  <a:pt x="78" y="304"/>
                  <a:pt x="113" y="304"/>
                  <a:pt x="120" y="297"/>
                </a:cubicBezTo>
                <a:cubicBezTo>
                  <a:pt x="106" y="297"/>
                  <a:pt x="92" y="290"/>
                  <a:pt x="85" y="283"/>
                </a:cubicBezTo>
                <a:cubicBezTo>
                  <a:pt x="50" y="262"/>
                  <a:pt x="21" y="227"/>
                  <a:pt x="21" y="177"/>
                </a:cubicBezTo>
                <a:cubicBezTo>
                  <a:pt x="28" y="177"/>
                  <a:pt x="35" y="177"/>
                  <a:pt x="35" y="184"/>
                </a:cubicBezTo>
                <a:cubicBezTo>
                  <a:pt x="42" y="184"/>
                  <a:pt x="50" y="184"/>
                  <a:pt x="64" y="191"/>
                </a:cubicBezTo>
                <a:lnTo>
                  <a:pt x="78" y="191"/>
                </a:lnTo>
                <a:cubicBezTo>
                  <a:pt x="71" y="184"/>
                  <a:pt x="64" y="177"/>
                  <a:pt x="57" y="170"/>
                </a:cubicBezTo>
                <a:cubicBezTo>
                  <a:pt x="35" y="142"/>
                  <a:pt x="14" y="106"/>
                  <a:pt x="28" y="57"/>
                </a:cubicBezTo>
                <a:cubicBezTo>
                  <a:pt x="28" y="43"/>
                  <a:pt x="35" y="36"/>
                  <a:pt x="42" y="29"/>
                </a:cubicBezTo>
                <a:cubicBezTo>
                  <a:pt x="42" y="29"/>
                  <a:pt x="50" y="36"/>
                  <a:pt x="57" y="36"/>
                </a:cubicBezTo>
                <a:cubicBezTo>
                  <a:pt x="64" y="50"/>
                  <a:pt x="78" y="64"/>
                  <a:pt x="92" y="71"/>
                </a:cubicBezTo>
                <a:cubicBezTo>
                  <a:pt x="134" y="106"/>
                  <a:pt x="177" y="128"/>
                  <a:pt x="240" y="149"/>
                </a:cubicBezTo>
                <a:cubicBezTo>
                  <a:pt x="261" y="149"/>
                  <a:pt x="276" y="156"/>
                  <a:pt x="297" y="156"/>
                </a:cubicBezTo>
                <a:cubicBezTo>
                  <a:pt x="290" y="135"/>
                  <a:pt x="290" y="113"/>
                  <a:pt x="297" y="99"/>
                </a:cubicBezTo>
                <a:cubicBezTo>
                  <a:pt x="311" y="57"/>
                  <a:pt x="332" y="29"/>
                  <a:pt x="368" y="15"/>
                </a:cubicBezTo>
                <a:cubicBezTo>
                  <a:pt x="375" y="8"/>
                  <a:pt x="389" y="8"/>
                  <a:pt x="396" y="8"/>
                </a:cubicBezTo>
                <a:cubicBezTo>
                  <a:pt x="403" y="8"/>
                  <a:pt x="403" y="0"/>
                  <a:pt x="410" y="0"/>
                </a:cubicBezTo>
              </a:path>
            </a:pathLst>
          </a:custGeom>
          <a:solidFill>
            <a:schemeClr val="accent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1208" name="Google Shape;1208;p80"/>
          <p:cNvSpPr/>
          <p:nvPr/>
        </p:nvSpPr>
        <p:spPr>
          <a:xfrm>
            <a:off x="8234329" y="6186007"/>
            <a:ext cx="58860" cy="126917"/>
          </a:xfrm>
          <a:custGeom>
            <a:rect b="b" l="l" r="r" t="t"/>
            <a:pathLst>
              <a:path extrusionOk="0" h="608" w="284">
                <a:moveTo>
                  <a:pt x="283" y="7"/>
                </a:moveTo>
                <a:lnTo>
                  <a:pt x="283" y="7"/>
                </a:lnTo>
                <a:cubicBezTo>
                  <a:pt x="283" y="42"/>
                  <a:pt x="283" y="106"/>
                  <a:pt x="283" y="106"/>
                </a:cubicBezTo>
                <a:cubicBezTo>
                  <a:pt x="283" y="106"/>
                  <a:pt x="213" y="99"/>
                  <a:pt x="198" y="127"/>
                </a:cubicBezTo>
                <a:cubicBezTo>
                  <a:pt x="184" y="141"/>
                  <a:pt x="191" y="183"/>
                  <a:pt x="191" y="212"/>
                </a:cubicBezTo>
                <a:cubicBezTo>
                  <a:pt x="220" y="212"/>
                  <a:pt x="255" y="212"/>
                  <a:pt x="283" y="212"/>
                </a:cubicBezTo>
                <a:cubicBezTo>
                  <a:pt x="276" y="254"/>
                  <a:pt x="269" y="275"/>
                  <a:pt x="269" y="311"/>
                </a:cubicBezTo>
                <a:cubicBezTo>
                  <a:pt x="241" y="311"/>
                  <a:pt x="191" y="311"/>
                  <a:pt x="191" y="311"/>
                </a:cubicBezTo>
                <a:cubicBezTo>
                  <a:pt x="191" y="607"/>
                  <a:pt x="191" y="607"/>
                  <a:pt x="191" y="607"/>
                </a:cubicBezTo>
                <a:cubicBezTo>
                  <a:pt x="191" y="607"/>
                  <a:pt x="100" y="607"/>
                  <a:pt x="57" y="607"/>
                </a:cubicBezTo>
                <a:cubicBezTo>
                  <a:pt x="57" y="516"/>
                  <a:pt x="57" y="410"/>
                  <a:pt x="57" y="311"/>
                </a:cubicBezTo>
                <a:cubicBezTo>
                  <a:pt x="36" y="311"/>
                  <a:pt x="22" y="311"/>
                  <a:pt x="0" y="311"/>
                </a:cubicBezTo>
                <a:cubicBezTo>
                  <a:pt x="0" y="275"/>
                  <a:pt x="0" y="247"/>
                  <a:pt x="0" y="212"/>
                </a:cubicBezTo>
                <a:cubicBezTo>
                  <a:pt x="22" y="212"/>
                  <a:pt x="36" y="212"/>
                  <a:pt x="57" y="212"/>
                </a:cubicBezTo>
                <a:cubicBezTo>
                  <a:pt x="64" y="148"/>
                  <a:pt x="64" y="78"/>
                  <a:pt x="100" y="42"/>
                </a:cubicBezTo>
                <a:cubicBezTo>
                  <a:pt x="135" y="0"/>
                  <a:pt x="170" y="7"/>
                  <a:pt x="283" y="7"/>
                </a:cubicBezTo>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1209" name="Google Shape;1209;p80"/>
          <p:cNvSpPr/>
          <p:nvPr/>
        </p:nvSpPr>
        <p:spPr>
          <a:xfrm>
            <a:off x="10781998" y="6180930"/>
            <a:ext cx="138077" cy="137070"/>
          </a:xfrm>
          <a:custGeom>
            <a:rect b="b" l="l" r="r" t="t"/>
            <a:pathLst>
              <a:path extrusionOk="0" h="601" w="602">
                <a:moveTo>
                  <a:pt x="304" y="0"/>
                </a:moveTo>
                <a:lnTo>
                  <a:pt x="304" y="0"/>
                </a:lnTo>
                <a:cubicBezTo>
                  <a:pt x="134" y="0"/>
                  <a:pt x="0" y="134"/>
                  <a:pt x="0" y="304"/>
                </a:cubicBezTo>
                <a:cubicBezTo>
                  <a:pt x="0" y="424"/>
                  <a:pt x="78" y="530"/>
                  <a:pt x="184" y="579"/>
                </a:cubicBezTo>
                <a:cubicBezTo>
                  <a:pt x="184" y="558"/>
                  <a:pt x="184" y="530"/>
                  <a:pt x="191" y="509"/>
                </a:cubicBezTo>
                <a:cubicBezTo>
                  <a:pt x="191" y="487"/>
                  <a:pt x="226" y="346"/>
                  <a:pt x="226" y="346"/>
                </a:cubicBezTo>
                <a:cubicBezTo>
                  <a:pt x="226" y="346"/>
                  <a:pt x="219" y="325"/>
                  <a:pt x="219" y="297"/>
                </a:cubicBezTo>
                <a:cubicBezTo>
                  <a:pt x="219" y="254"/>
                  <a:pt x="240" y="219"/>
                  <a:pt x="276" y="219"/>
                </a:cubicBezTo>
                <a:cubicBezTo>
                  <a:pt x="304" y="219"/>
                  <a:pt x="318" y="240"/>
                  <a:pt x="318" y="261"/>
                </a:cubicBezTo>
                <a:cubicBezTo>
                  <a:pt x="318" y="289"/>
                  <a:pt x="297" y="332"/>
                  <a:pt x="290" y="374"/>
                </a:cubicBezTo>
                <a:cubicBezTo>
                  <a:pt x="283" y="403"/>
                  <a:pt x="304" y="431"/>
                  <a:pt x="339" y="431"/>
                </a:cubicBezTo>
                <a:cubicBezTo>
                  <a:pt x="396" y="431"/>
                  <a:pt x="431" y="353"/>
                  <a:pt x="431" y="268"/>
                </a:cubicBezTo>
                <a:cubicBezTo>
                  <a:pt x="431" y="205"/>
                  <a:pt x="389" y="155"/>
                  <a:pt x="304" y="155"/>
                </a:cubicBezTo>
                <a:cubicBezTo>
                  <a:pt x="212" y="155"/>
                  <a:pt x="155" y="219"/>
                  <a:pt x="155" y="297"/>
                </a:cubicBezTo>
                <a:cubicBezTo>
                  <a:pt x="155" y="325"/>
                  <a:pt x="162" y="346"/>
                  <a:pt x="176" y="360"/>
                </a:cubicBezTo>
                <a:cubicBezTo>
                  <a:pt x="184" y="360"/>
                  <a:pt x="184" y="367"/>
                  <a:pt x="184" y="374"/>
                </a:cubicBezTo>
                <a:cubicBezTo>
                  <a:pt x="184" y="382"/>
                  <a:pt x="176" y="396"/>
                  <a:pt x="176" y="396"/>
                </a:cubicBezTo>
                <a:cubicBezTo>
                  <a:pt x="176" y="403"/>
                  <a:pt x="169" y="410"/>
                  <a:pt x="162" y="403"/>
                </a:cubicBezTo>
                <a:cubicBezTo>
                  <a:pt x="120" y="389"/>
                  <a:pt x="99" y="339"/>
                  <a:pt x="99" y="289"/>
                </a:cubicBezTo>
                <a:cubicBezTo>
                  <a:pt x="99" y="205"/>
                  <a:pt x="169" y="99"/>
                  <a:pt x="318" y="99"/>
                </a:cubicBezTo>
                <a:cubicBezTo>
                  <a:pt x="431" y="99"/>
                  <a:pt x="509" y="184"/>
                  <a:pt x="509" y="275"/>
                </a:cubicBezTo>
                <a:cubicBezTo>
                  <a:pt x="509" y="396"/>
                  <a:pt x="438" y="480"/>
                  <a:pt x="346" y="480"/>
                </a:cubicBezTo>
                <a:cubicBezTo>
                  <a:pt x="311" y="480"/>
                  <a:pt x="283" y="466"/>
                  <a:pt x="269" y="445"/>
                </a:cubicBezTo>
                <a:cubicBezTo>
                  <a:pt x="269" y="445"/>
                  <a:pt x="254" y="516"/>
                  <a:pt x="247" y="530"/>
                </a:cubicBezTo>
                <a:cubicBezTo>
                  <a:pt x="240" y="551"/>
                  <a:pt x="233" y="572"/>
                  <a:pt x="219" y="593"/>
                </a:cubicBezTo>
                <a:cubicBezTo>
                  <a:pt x="247" y="600"/>
                  <a:pt x="276" y="600"/>
                  <a:pt x="304" y="600"/>
                </a:cubicBezTo>
                <a:cubicBezTo>
                  <a:pt x="466" y="600"/>
                  <a:pt x="601" y="466"/>
                  <a:pt x="601" y="304"/>
                </a:cubicBezTo>
                <a:cubicBezTo>
                  <a:pt x="601" y="134"/>
                  <a:pt x="466" y="0"/>
                  <a:pt x="304" y="0"/>
                </a:cubicBezTo>
              </a:path>
            </a:pathLst>
          </a:custGeom>
          <a:solidFill>
            <a:schemeClr val="accent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1210" name="Google Shape;1210;p80"/>
          <p:cNvSpPr/>
          <p:nvPr/>
        </p:nvSpPr>
        <p:spPr>
          <a:xfrm>
            <a:off x="9472834" y="6192179"/>
            <a:ext cx="151640" cy="114572"/>
          </a:xfrm>
          <a:custGeom>
            <a:rect b="b" l="l" r="r" t="t"/>
            <a:pathLst>
              <a:path extrusionOk="0" h="79" w="105">
                <a:moveTo>
                  <a:pt x="86" y="0"/>
                </a:moveTo>
                <a:cubicBezTo>
                  <a:pt x="20" y="0"/>
                  <a:pt x="20" y="0"/>
                  <a:pt x="20" y="0"/>
                </a:cubicBezTo>
                <a:cubicBezTo>
                  <a:pt x="9" y="0"/>
                  <a:pt x="0" y="9"/>
                  <a:pt x="0" y="20"/>
                </a:cubicBezTo>
                <a:cubicBezTo>
                  <a:pt x="0" y="59"/>
                  <a:pt x="0" y="59"/>
                  <a:pt x="0" y="59"/>
                </a:cubicBezTo>
                <a:cubicBezTo>
                  <a:pt x="0" y="70"/>
                  <a:pt x="9" y="79"/>
                  <a:pt x="20" y="79"/>
                </a:cubicBezTo>
                <a:cubicBezTo>
                  <a:pt x="86" y="79"/>
                  <a:pt x="86" y="79"/>
                  <a:pt x="86" y="79"/>
                </a:cubicBezTo>
                <a:cubicBezTo>
                  <a:pt x="96" y="79"/>
                  <a:pt x="105" y="70"/>
                  <a:pt x="105" y="59"/>
                </a:cubicBezTo>
                <a:cubicBezTo>
                  <a:pt x="105" y="20"/>
                  <a:pt x="105" y="20"/>
                  <a:pt x="105" y="20"/>
                </a:cubicBezTo>
                <a:cubicBezTo>
                  <a:pt x="105" y="9"/>
                  <a:pt x="96" y="0"/>
                  <a:pt x="86" y="0"/>
                </a:cubicBezTo>
                <a:close/>
                <a:moveTo>
                  <a:pt x="99" y="59"/>
                </a:moveTo>
                <a:cubicBezTo>
                  <a:pt x="99" y="63"/>
                  <a:pt x="97" y="66"/>
                  <a:pt x="95" y="68"/>
                </a:cubicBezTo>
                <a:cubicBezTo>
                  <a:pt x="92" y="71"/>
                  <a:pt x="89" y="72"/>
                  <a:pt x="86" y="72"/>
                </a:cubicBezTo>
                <a:cubicBezTo>
                  <a:pt x="20" y="72"/>
                  <a:pt x="20" y="72"/>
                  <a:pt x="20" y="72"/>
                </a:cubicBezTo>
                <a:cubicBezTo>
                  <a:pt x="16" y="72"/>
                  <a:pt x="13" y="71"/>
                  <a:pt x="11" y="68"/>
                </a:cubicBezTo>
                <a:cubicBezTo>
                  <a:pt x="8" y="66"/>
                  <a:pt x="7" y="63"/>
                  <a:pt x="7" y="59"/>
                </a:cubicBezTo>
                <a:cubicBezTo>
                  <a:pt x="7" y="20"/>
                  <a:pt x="7" y="20"/>
                  <a:pt x="7" y="20"/>
                </a:cubicBezTo>
                <a:cubicBezTo>
                  <a:pt x="7" y="16"/>
                  <a:pt x="8" y="13"/>
                  <a:pt x="11" y="10"/>
                </a:cubicBezTo>
                <a:cubicBezTo>
                  <a:pt x="13" y="8"/>
                  <a:pt x="16" y="6"/>
                  <a:pt x="20" y="6"/>
                </a:cubicBezTo>
                <a:cubicBezTo>
                  <a:pt x="86" y="6"/>
                  <a:pt x="86" y="6"/>
                  <a:pt x="86" y="6"/>
                </a:cubicBezTo>
                <a:cubicBezTo>
                  <a:pt x="89" y="6"/>
                  <a:pt x="92" y="8"/>
                  <a:pt x="95" y="10"/>
                </a:cubicBezTo>
                <a:cubicBezTo>
                  <a:pt x="97" y="13"/>
                  <a:pt x="99" y="16"/>
                  <a:pt x="99" y="20"/>
                </a:cubicBezTo>
                <a:lnTo>
                  <a:pt x="99" y="59"/>
                </a:lnTo>
                <a:close/>
                <a:moveTo>
                  <a:pt x="40" y="66"/>
                </a:moveTo>
                <a:cubicBezTo>
                  <a:pt x="72" y="39"/>
                  <a:pt x="72" y="39"/>
                  <a:pt x="72" y="39"/>
                </a:cubicBezTo>
                <a:cubicBezTo>
                  <a:pt x="40" y="13"/>
                  <a:pt x="40" y="13"/>
                  <a:pt x="40" y="13"/>
                </a:cubicBezTo>
                <a:lnTo>
                  <a:pt x="40" y="66"/>
                </a:lnTo>
                <a:close/>
                <a:moveTo>
                  <a:pt x="40" y="66"/>
                </a:moveTo>
                <a:cubicBezTo>
                  <a:pt x="40" y="66"/>
                  <a:pt x="40" y="66"/>
                  <a:pt x="40" y="66"/>
                </a:cubicBezTo>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11" name="Google Shape;1211;p80"/>
          <p:cNvSpPr/>
          <p:nvPr/>
        </p:nvSpPr>
        <p:spPr>
          <a:xfrm>
            <a:off x="11435379" y="6184528"/>
            <a:ext cx="135690" cy="129875"/>
          </a:xfrm>
          <a:custGeom>
            <a:rect b="b" l="l" r="r" t="t"/>
            <a:pathLst>
              <a:path extrusionOk="0" h="78" w="81">
                <a:moveTo>
                  <a:pt x="9" y="0"/>
                </a:moveTo>
                <a:cubicBezTo>
                  <a:pt x="4" y="0"/>
                  <a:pt x="0" y="4"/>
                  <a:pt x="0" y="9"/>
                </a:cubicBezTo>
                <a:cubicBezTo>
                  <a:pt x="0" y="14"/>
                  <a:pt x="4" y="18"/>
                  <a:pt x="9" y="18"/>
                </a:cubicBezTo>
                <a:cubicBezTo>
                  <a:pt x="14" y="18"/>
                  <a:pt x="18" y="14"/>
                  <a:pt x="18" y="9"/>
                </a:cubicBezTo>
                <a:cubicBezTo>
                  <a:pt x="18" y="4"/>
                  <a:pt x="14" y="0"/>
                  <a:pt x="9" y="0"/>
                </a:cubicBezTo>
                <a:close/>
                <a:moveTo>
                  <a:pt x="17" y="24"/>
                </a:moveTo>
                <a:cubicBezTo>
                  <a:pt x="1" y="24"/>
                  <a:pt x="1" y="24"/>
                  <a:pt x="1" y="24"/>
                </a:cubicBezTo>
                <a:cubicBezTo>
                  <a:pt x="0" y="24"/>
                  <a:pt x="0" y="24"/>
                  <a:pt x="0" y="25"/>
                </a:cubicBezTo>
                <a:cubicBezTo>
                  <a:pt x="0" y="77"/>
                  <a:pt x="0" y="77"/>
                  <a:pt x="0" y="77"/>
                </a:cubicBezTo>
                <a:cubicBezTo>
                  <a:pt x="0" y="78"/>
                  <a:pt x="0" y="78"/>
                  <a:pt x="1" y="78"/>
                </a:cubicBezTo>
                <a:cubicBezTo>
                  <a:pt x="17" y="78"/>
                  <a:pt x="17" y="78"/>
                  <a:pt x="17" y="78"/>
                </a:cubicBezTo>
                <a:cubicBezTo>
                  <a:pt x="18" y="78"/>
                  <a:pt x="18" y="78"/>
                  <a:pt x="18" y="77"/>
                </a:cubicBezTo>
                <a:cubicBezTo>
                  <a:pt x="18" y="25"/>
                  <a:pt x="18" y="25"/>
                  <a:pt x="18" y="25"/>
                </a:cubicBezTo>
                <a:cubicBezTo>
                  <a:pt x="18" y="24"/>
                  <a:pt x="18" y="24"/>
                  <a:pt x="17" y="24"/>
                </a:cubicBezTo>
                <a:close/>
                <a:moveTo>
                  <a:pt x="81" y="37"/>
                </a:moveTo>
                <a:cubicBezTo>
                  <a:pt x="80" y="32"/>
                  <a:pt x="75" y="23"/>
                  <a:pt x="62" y="23"/>
                </a:cubicBezTo>
                <a:cubicBezTo>
                  <a:pt x="54" y="23"/>
                  <a:pt x="49" y="27"/>
                  <a:pt x="46" y="30"/>
                </a:cubicBezTo>
                <a:cubicBezTo>
                  <a:pt x="46" y="25"/>
                  <a:pt x="46" y="25"/>
                  <a:pt x="46" y="25"/>
                </a:cubicBezTo>
                <a:cubicBezTo>
                  <a:pt x="46" y="24"/>
                  <a:pt x="46" y="24"/>
                  <a:pt x="45" y="24"/>
                </a:cubicBezTo>
                <a:cubicBezTo>
                  <a:pt x="29" y="24"/>
                  <a:pt x="29" y="24"/>
                  <a:pt x="29" y="24"/>
                </a:cubicBezTo>
                <a:cubicBezTo>
                  <a:pt x="28" y="24"/>
                  <a:pt x="28" y="24"/>
                  <a:pt x="28" y="25"/>
                </a:cubicBezTo>
                <a:cubicBezTo>
                  <a:pt x="28" y="77"/>
                  <a:pt x="28" y="77"/>
                  <a:pt x="28" y="77"/>
                </a:cubicBezTo>
                <a:cubicBezTo>
                  <a:pt x="28" y="78"/>
                  <a:pt x="28" y="78"/>
                  <a:pt x="29" y="78"/>
                </a:cubicBezTo>
                <a:cubicBezTo>
                  <a:pt x="45" y="78"/>
                  <a:pt x="45" y="78"/>
                  <a:pt x="45" y="78"/>
                </a:cubicBezTo>
                <a:cubicBezTo>
                  <a:pt x="46" y="78"/>
                  <a:pt x="46" y="78"/>
                  <a:pt x="46" y="77"/>
                </a:cubicBezTo>
                <a:cubicBezTo>
                  <a:pt x="46" y="45"/>
                  <a:pt x="46" y="45"/>
                  <a:pt x="46" y="45"/>
                </a:cubicBezTo>
                <a:cubicBezTo>
                  <a:pt x="46" y="42"/>
                  <a:pt x="49" y="37"/>
                  <a:pt x="55" y="37"/>
                </a:cubicBezTo>
                <a:cubicBezTo>
                  <a:pt x="62" y="37"/>
                  <a:pt x="63" y="42"/>
                  <a:pt x="63" y="47"/>
                </a:cubicBezTo>
                <a:cubicBezTo>
                  <a:pt x="63" y="77"/>
                  <a:pt x="63" y="77"/>
                  <a:pt x="63" y="77"/>
                </a:cubicBezTo>
                <a:cubicBezTo>
                  <a:pt x="63" y="78"/>
                  <a:pt x="63" y="78"/>
                  <a:pt x="64" y="78"/>
                </a:cubicBezTo>
                <a:cubicBezTo>
                  <a:pt x="80" y="78"/>
                  <a:pt x="80" y="78"/>
                  <a:pt x="80" y="78"/>
                </a:cubicBezTo>
                <a:cubicBezTo>
                  <a:pt x="81" y="78"/>
                  <a:pt x="81" y="78"/>
                  <a:pt x="81" y="77"/>
                </a:cubicBezTo>
                <a:cubicBezTo>
                  <a:pt x="81" y="40"/>
                  <a:pt x="81" y="40"/>
                  <a:pt x="81" y="40"/>
                </a:cubicBezTo>
                <a:cubicBezTo>
                  <a:pt x="81" y="37"/>
                  <a:pt x="81" y="37"/>
                  <a:pt x="81" y="37"/>
                </a:cubicBezTo>
                <a:close/>
              </a:path>
            </a:pathLst>
          </a:custGeom>
          <a:solidFill>
            <a:srgbClr val="7F7F7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12" name="Google Shape;1212;p80"/>
          <p:cNvSpPr txBox="1"/>
          <p:nvPr/>
        </p:nvSpPr>
        <p:spPr>
          <a:xfrm>
            <a:off x="8026731" y="2880312"/>
            <a:ext cx="453744" cy="2308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900">
                <a:solidFill>
                  <a:srgbClr val="7F7F7F"/>
                </a:solidFill>
                <a:latin typeface="Source Sans Pro"/>
                <a:ea typeface="Source Sans Pro"/>
                <a:cs typeface="Source Sans Pro"/>
                <a:sym typeface="Source Sans Pro"/>
              </a:rPr>
              <a:t>90%</a:t>
            </a:r>
            <a:endParaRPr sz="900">
              <a:solidFill>
                <a:srgbClr val="7F7F7F"/>
              </a:solidFill>
              <a:latin typeface="Source Sans Pro"/>
              <a:ea typeface="Source Sans Pro"/>
              <a:cs typeface="Source Sans Pro"/>
              <a:sym typeface="Source Sans Pro"/>
            </a:endParaRPr>
          </a:p>
        </p:txBody>
      </p:sp>
      <p:sp>
        <p:nvSpPr>
          <p:cNvPr id="1213" name="Google Shape;1213;p80"/>
          <p:cNvSpPr txBox="1"/>
          <p:nvPr/>
        </p:nvSpPr>
        <p:spPr>
          <a:xfrm>
            <a:off x="8668081" y="3377195"/>
            <a:ext cx="453744" cy="2308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900">
                <a:solidFill>
                  <a:srgbClr val="7F7F7F"/>
                </a:solidFill>
                <a:latin typeface="Source Sans Pro"/>
                <a:ea typeface="Source Sans Pro"/>
                <a:cs typeface="Source Sans Pro"/>
                <a:sym typeface="Source Sans Pro"/>
              </a:rPr>
              <a:t>75%</a:t>
            </a:r>
            <a:endParaRPr sz="900">
              <a:solidFill>
                <a:srgbClr val="7F7F7F"/>
              </a:solidFill>
              <a:latin typeface="Source Sans Pro"/>
              <a:ea typeface="Source Sans Pro"/>
              <a:cs typeface="Source Sans Pro"/>
              <a:sym typeface="Source Sans Pro"/>
            </a:endParaRPr>
          </a:p>
        </p:txBody>
      </p:sp>
      <p:sp>
        <p:nvSpPr>
          <p:cNvPr id="1214" name="Google Shape;1214;p80"/>
          <p:cNvSpPr txBox="1"/>
          <p:nvPr/>
        </p:nvSpPr>
        <p:spPr>
          <a:xfrm>
            <a:off x="9303081" y="3859795"/>
            <a:ext cx="453744" cy="2308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900">
                <a:solidFill>
                  <a:srgbClr val="7F7F7F"/>
                </a:solidFill>
                <a:latin typeface="Source Sans Pro"/>
                <a:ea typeface="Source Sans Pro"/>
                <a:cs typeface="Source Sans Pro"/>
                <a:sym typeface="Source Sans Pro"/>
              </a:rPr>
              <a:t>60%</a:t>
            </a:r>
            <a:endParaRPr sz="900">
              <a:solidFill>
                <a:srgbClr val="7F7F7F"/>
              </a:solidFill>
              <a:latin typeface="Source Sans Pro"/>
              <a:ea typeface="Source Sans Pro"/>
              <a:cs typeface="Source Sans Pro"/>
              <a:sym typeface="Source Sans Pro"/>
            </a:endParaRPr>
          </a:p>
        </p:txBody>
      </p:sp>
      <p:sp>
        <p:nvSpPr>
          <p:cNvPr id="1215" name="Google Shape;1215;p80"/>
          <p:cNvSpPr txBox="1"/>
          <p:nvPr/>
        </p:nvSpPr>
        <p:spPr>
          <a:xfrm>
            <a:off x="9957131" y="4336045"/>
            <a:ext cx="453744" cy="2308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900">
                <a:solidFill>
                  <a:srgbClr val="7F7F7F"/>
                </a:solidFill>
                <a:latin typeface="Source Sans Pro"/>
                <a:ea typeface="Source Sans Pro"/>
                <a:cs typeface="Source Sans Pro"/>
                <a:sym typeface="Source Sans Pro"/>
              </a:rPr>
              <a:t>50%</a:t>
            </a:r>
            <a:endParaRPr sz="900">
              <a:solidFill>
                <a:srgbClr val="7F7F7F"/>
              </a:solidFill>
              <a:latin typeface="Source Sans Pro"/>
              <a:ea typeface="Source Sans Pro"/>
              <a:cs typeface="Source Sans Pro"/>
              <a:sym typeface="Source Sans Pro"/>
            </a:endParaRPr>
          </a:p>
        </p:txBody>
      </p:sp>
      <p:sp>
        <p:nvSpPr>
          <p:cNvPr id="1216" name="Google Shape;1216;p80"/>
          <p:cNvSpPr txBox="1"/>
          <p:nvPr/>
        </p:nvSpPr>
        <p:spPr>
          <a:xfrm>
            <a:off x="10585781" y="4653545"/>
            <a:ext cx="453744" cy="2308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900">
                <a:solidFill>
                  <a:srgbClr val="7F7F7F"/>
                </a:solidFill>
                <a:latin typeface="Source Sans Pro"/>
                <a:ea typeface="Source Sans Pro"/>
                <a:cs typeface="Source Sans Pro"/>
                <a:sym typeface="Source Sans Pro"/>
              </a:rPr>
              <a:t>40%</a:t>
            </a:r>
            <a:endParaRPr sz="900">
              <a:solidFill>
                <a:srgbClr val="7F7F7F"/>
              </a:solidFill>
              <a:latin typeface="Source Sans Pro"/>
              <a:ea typeface="Source Sans Pro"/>
              <a:cs typeface="Source Sans Pro"/>
              <a:sym typeface="Source Sans Pro"/>
            </a:endParaRPr>
          </a:p>
        </p:txBody>
      </p:sp>
      <p:sp>
        <p:nvSpPr>
          <p:cNvPr id="1217" name="Google Shape;1217;p80"/>
          <p:cNvSpPr txBox="1"/>
          <p:nvPr/>
        </p:nvSpPr>
        <p:spPr>
          <a:xfrm>
            <a:off x="11227131" y="4964695"/>
            <a:ext cx="453744" cy="230832"/>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900">
                <a:solidFill>
                  <a:srgbClr val="7F7F7F"/>
                </a:solidFill>
                <a:latin typeface="Source Sans Pro"/>
                <a:ea typeface="Source Sans Pro"/>
                <a:cs typeface="Source Sans Pro"/>
                <a:sym typeface="Source Sans Pro"/>
              </a:rPr>
              <a:t>30%</a:t>
            </a:r>
            <a:endParaRPr sz="900">
              <a:solidFill>
                <a:srgbClr val="7F7F7F"/>
              </a:solidFill>
              <a:latin typeface="Source Sans Pro"/>
              <a:ea typeface="Source Sans Pro"/>
              <a:cs typeface="Source Sans Pro"/>
              <a:sym typeface="Source Sans Pro"/>
            </a:endParaRPr>
          </a:p>
        </p:txBody>
      </p:sp>
      <p:sp>
        <p:nvSpPr>
          <p:cNvPr id="1218" name="Google Shape;1218;p80"/>
          <p:cNvSpPr txBox="1"/>
          <p:nvPr/>
        </p:nvSpPr>
        <p:spPr>
          <a:xfrm>
            <a:off x="483650" y="1700808"/>
            <a:ext cx="4909570" cy="7155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 when an unknown printer took a galley there Lorem Ipsum is simply dummy text standard dummy text ever printer took a galley.</a:t>
            </a:r>
            <a:endParaRPr/>
          </a:p>
        </p:txBody>
      </p:sp>
      <p:sp>
        <p:nvSpPr>
          <p:cNvPr id="1219" name="Google Shape;1219;p80"/>
          <p:cNvSpPr txBox="1"/>
          <p:nvPr/>
        </p:nvSpPr>
        <p:spPr>
          <a:xfrm>
            <a:off x="10240397" y="2662610"/>
            <a:ext cx="1411602" cy="452432"/>
          </a:xfrm>
          <a:prstGeom prst="rect">
            <a:avLst/>
          </a:prstGeom>
          <a:noFill/>
          <a:ln>
            <a:noFill/>
          </a:ln>
        </p:spPr>
        <p:txBody>
          <a:bodyPr anchorCtr="0" anchor="t" bIns="45700" lIns="91425" spcFirstLastPara="1" rIns="91425" wrap="square" tIns="45700">
            <a:noAutofit/>
          </a:bodyPr>
          <a:lstStyle/>
          <a:p>
            <a:pPr indent="0" lvl="0" marL="0" marR="0" rtl="0" algn="r">
              <a:lnSpc>
                <a:spcPct val="130000"/>
              </a:lnSpc>
              <a:spcBef>
                <a:spcPts val="0"/>
              </a:spcBef>
              <a:spcAft>
                <a:spcPts val="0"/>
              </a:spcAft>
              <a:buNone/>
            </a:pPr>
            <a:r>
              <a:rPr lang="en-US" sz="900">
                <a:solidFill>
                  <a:srgbClr val="7F7F7F"/>
                </a:solidFill>
                <a:latin typeface="Source Sans Pro"/>
                <a:ea typeface="Source Sans Pro"/>
                <a:cs typeface="Source Sans Pro"/>
                <a:sym typeface="Source Sans Pro"/>
              </a:rPr>
              <a:t>If Opportunity Doesn't Knock, Build a Door.</a:t>
            </a:r>
            <a:endParaRPr/>
          </a:p>
        </p:txBody>
      </p:sp>
      <p:sp>
        <p:nvSpPr>
          <p:cNvPr id="1220" name="Google Shape;1220;p80"/>
          <p:cNvSpPr txBox="1"/>
          <p:nvPr/>
        </p:nvSpPr>
        <p:spPr>
          <a:xfrm>
            <a:off x="10240397" y="2416389"/>
            <a:ext cx="1411602" cy="246221"/>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000">
                <a:solidFill>
                  <a:schemeClr val="dk2"/>
                </a:solidFill>
                <a:latin typeface="Source Sans Pro"/>
                <a:ea typeface="Source Sans Pro"/>
                <a:cs typeface="Source Sans Pro"/>
                <a:sym typeface="Source Sans Pro"/>
              </a:rPr>
              <a:t>2018 - 2020</a:t>
            </a:r>
            <a:endParaRPr sz="1000">
              <a:solidFill>
                <a:schemeClr val="dk2"/>
              </a:solidFill>
              <a:latin typeface="Source Sans Pro"/>
              <a:ea typeface="Source Sans Pro"/>
              <a:cs typeface="Source Sans Pro"/>
              <a:sym typeface="Source Sans Pro"/>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24" name="Shape 1224"/>
        <p:cNvGrpSpPr/>
        <p:nvPr/>
      </p:nvGrpSpPr>
      <p:grpSpPr>
        <a:xfrm>
          <a:off x="0" y="0"/>
          <a:ext cx="0" cy="0"/>
          <a:chOff x="0" y="0"/>
          <a:chExt cx="0" cy="0"/>
        </a:xfrm>
      </p:grpSpPr>
      <p:sp>
        <p:nvSpPr>
          <p:cNvPr id="1225" name="Google Shape;1225;p81"/>
          <p:cNvSpPr txBox="1"/>
          <p:nvPr/>
        </p:nvSpPr>
        <p:spPr>
          <a:xfrm>
            <a:off x="1270000" y="744631"/>
            <a:ext cx="4176464"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Timeline</a:t>
            </a:r>
            <a:endParaRPr sz="5500">
              <a:solidFill>
                <a:schemeClr val="dk2"/>
              </a:solidFill>
              <a:latin typeface="Cormorant"/>
              <a:ea typeface="Cormorant"/>
              <a:cs typeface="Cormorant"/>
              <a:sym typeface="Cormorant"/>
            </a:endParaRPr>
          </a:p>
        </p:txBody>
      </p:sp>
      <p:sp>
        <p:nvSpPr>
          <p:cNvPr id="1226" name="Google Shape;1226;p81"/>
          <p:cNvSpPr txBox="1"/>
          <p:nvPr/>
        </p:nvSpPr>
        <p:spPr>
          <a:xfrm>
            <a:off x="10488488" y="421466"/>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1227" name="Google Shape;1227;p81"/>
          <p:cNvCxnSpPr/>
          <p:nvPr/>
        </p:nvCxnSpPr>
        <p:spPr>
          <a:xfrm>
            <a:off x="9433768" y="609354"/>
            <a:ext cx="936104" cy="0"/>
          </a:xfrm>
          <a:prstGeom prst="straightConnector1">
            <a:avLst/>
          </a:prstGeom>
          <a:noFill/>
          <a:ln cap="flat" cmpd="sng" w="9525">
            <a:solidFill>
              <a:srgbClr val="BFBFBF"/>
            </a:solidFill>
            <a:prstDash val="solid"/>
            <a:miter lim="800000"/>
            <a:headEnd len="sm" w="sm" type="none"/>
            <a:tailEnd len="sm" w="sm" type="none"/>
          </a:ln>
        </p:spPr>
      </p:cxnSp>
      <p:sp>
        <p:nvSpPr>
          <p:cNvPr id="1228" name="Google Shape;1228;p81"/>
          <p:cNvSpPr txBox="1"/>
          <p:nvPr/>
        </p:nvSpPr>
        <p:spPr>
          <a:xfrm>
            <a:off x="1300022" y="2147122"/>
            <a:ext cx="1411602" cy="315856"/>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1 Week</a:t>
            </a:r>
            <a:endParaRPr sz="1300">
              <a:solidFill>
                <a:schemeClr val="dk2"/>
              </a:solidFill>
              <a:latin typeface="Source Sans Pro"/>
              <a:ea typeface="Source Sans Pro"/>
              <a:cs typeface="Source Sans Pro"/>
              <a:sym typeface="Source Sans Pro"/>
            </a:endParaRPr>
          </a:p>
        </p:txBody>
      </p:sp>
      <p:sp>
        <p:nvSpPr>
          <p:cNvPr id="1229" name="Google Shape;1229;p81"/>
          <p:cNvSpPr txBox="1"/>
          <p:nvPr/>
        </p:nvSpPr>
        <p:spPr>
          <a:xfrm>
            <a:off x="3088097" y="2147122"/>
            <a:ext cx="1411602" cy="315856"/>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2 Weeks</a:t>
            </a:r>
            <a:endParaRPr sz="1300">
              <a:solidFill>
                <a:schemeClr val="dk2"/>
              </a:solidFill>
              <a:latin typeface="Source Sans Pro"/>
              <a:ea typeface="Source Sans Pro"/>
              <a:cs typeface="Source Sans Pro"/>
              <a:sym typeface="Source Sans Pro"/>
            </a:endParaRPr>
          </a:p>
        </p:txBody>
      </p:sp>
      <p:sp>
        <p:nvSpPr>
          <p:cNvPr id="1230" name="Google Shape;1230;p81"/>
          <p:cNvSpPr txBox="1"/>
          <p:nvPr/>
        </p:nvSpPr>
        <p:spPr>
          <a:xfrm>
            <a:off x="4876172" y="2147122"/>
            <a:ext cx="1411602" cy="315856"/>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3 Weeks</a:t>
            </a:r>
            <a:endParaRPr/>
          </a:p>
        </p:txBody>
      </p:sp>
      <p:sp>
        <p:nvSpPr>
          <p:cNvPr id="1231" name="Google Shape;1231;p81"/>
          <p:cNvSpPr txBox="1"/>
          <p:nvPr/>
        </p:nvSpPr>
        <p:spPr>
          <a:xfrm>
            <a:off x="6664247" y="2147122"/>
            <a:ext cx="1411602" cy="315856"/>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4 Weeks</a:t>
            </a:r>
            <a:endParaRPr/>
          </a:p>
        </p:txBody>
      </p:sp>
      <p:sp>
        <p:nvSpPr>
          <p:cNvPr id="1232" name="Google Shape;1232;p81"/>
          <p:cNvSpPr txBox="1"/>
          <p:nvPr/>
        </p:nvSpPr>
        <p:spPr>
          <a:xfrm>
            <a:off x="8452322" y="2147122"/>
            <a:ext cx="1411602" cy="315856"/>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5 Weeks</a:t>
            </a:r>
            <a:endParaRPr/>
          </a:p>
        </p:txBody>
      </p:sp>
      <p:sp>
        <p:nvSpPr>
          <p:cNvPr id="1233" name="Google Shape;1233;p81"/>
          <p:cNvSpPr txBox="1"/>
          <p:nvPr/>
        </p:nvSpPr>
        <p:spPr>
          <a:xfrm>
            <a:off x="10240397" y="2147122"/>
            <a:ext cx="1411602" cy="315856"/>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6 Weeks</a:t>
            </a:r>
            <a:endParaRPr/>
          </a:p>
        </p:txBody>
      </p:sp>
      <p:sp>
        <p:nvSpPr>
          <p:cNvPr id="1234" name="Google Shape;1234;p81"/>
          <p:cNvSpPr txBox="1"/>
          <p:nvPr/>
        </p:nvSpPr>
        <p:spPr>
          <a:xfrm>
            <a:off x="1300022" y="3035255"/>
            <a:ext cx="1411602" cy="452432"/>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900">
                <a:solidFill>
                  <a:srgbClr val="7F7F7F"/>
                </a:solidFill>
                <a:latin typeface="Source Sans Pro"/>
                <a:ea typeface="Source Sans Pro"/>
                <a:cs typeface="Source Sans Pro"/>
                <a:sym typeface="Source Sans Pro"/>
              </a:rPr>
              <a:t>If Opportunity Doesn't Knock, Build a Door.</a:t>
            </a:r>
            <a:endParaRPr/>
          </a:p>
        </p:txBody>
      </p:sp>
      <p:sp>
        <p:nvSpPr>
          <p:cNvPr id="1235" name="Google Shape;1235;p81"/>
          <p:cNvSpPr txBox="1"/>
          <p:nvPr/>
        </p:nvSpPr>
        <p:spPr>
          <a:xfrm>
            <a:off x="1300022" y="2789034"/>
            <a:ext cx="141160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2"/>
                </a:solidFill>
                <a:latin typeface="Source Sans Pro"/>
                <a:ea typeface="Source Sans Pro"/>
                <a:cs typeface="Source Sans Pro"/>
                <a:sym typeface="Source Sans Pro"/>
              </a:rPr>
              <a:t>Simple Project</a:t>
            </a:r>
            <a:endParaRPr sz="1000">
              <a:solidFill>
                <a:schemeClr val="dk2"/>
              </a:solidFill>
              <a:latin typeface="Source Sans Pro"/>
              <a:ea typeface="Source Sans Pro"/>
              <a:cs typeface="Source Sans Pro"/>
              <a:sym typeface="Source Sans Pro"/>
            </a:endParaRPr>
          </a:p>
        </p:txBody>
      </p:sp>
      <p:sp>
        <p:nvSpPr>
          <p:cNvPr id="1236" name="Google Shape;1236;p81"/>
          <p:cNvSpPr txBox="1"/>
          <p:nvPr/>
        </p:nvSpPr>
        <p:spPr>
          <a:xfrm>
            <a:off x="3088097" y="3035255"/>
            <a:ext cx="1411602" cy="452432"/>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900">
                <a:solidFill>
                  <a:srgbClr val="7F7F7F"/>
                </a:solidFill>
                <a:latin typeface="Source Sans Pro"/>
                <a:ea typeface="Source Sans Pro"/>
                <a:cs typeface="Source Sans Pro"/>
                <a:sym typeface="Source Sans Pro"/>
              </a:rPr>
              <a:t>If Opportunity Doesn't Knock, Build a Door.</a:t>
            </a:r>
            <a:endParaRPr/>
          </a:p>
        </p:txBody>
      </p:sp>
      <p:sp>
        <p:nvSpPr>
          <p:cNvPr id="1237" name="Google Shape;1237;p81"/>
          <p:cNvSpPr txBox="1"/>
          <p:nvPr/>
        </p:nvSpPr>
        <p:spPr>
          <a:xfrm>
            <a:off x="3088097" y="2789034"/>
            <a:ext cx="141160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2"/>
                </a:solidFill>
                <a:latin typeface="Source Sans Pro"/>
                <a:ea typeface="Source Sans Pro"/>
                <a:cs typeface="Source Sans Pro"/>
                <a:sym typeface="Source Sans Pro"/>
              </a:rPr>
              <a:t>Simple Project</a:t>
            </a:r>
            <a:endParaRPr sz="1000">
              <a:solidFill>
                <a:schemeClr val="dk2"/>
              </a:solidFill>
              <a:latin typeface="Source Sans Pro"/>
              <a:ea typeface="Source Sans Pro"/>
              <a:cs typeface="Source Sans Pro"/>
              <a:sym typeface="Source Sans Pro"/>
            </a:endParaRPr>
          </a:p>
        </p:txBody>
      </p:sp>
      <p:sp>
        <p:nvSpPr>
          <p:cNvPr id="1238" name="Google Shape;1238;p81"/>
          <p:cNvSpPr txBox="1"/>
          <p:nvPr/>
        </p:nvSpPr>
        <p:spPr>
          <a:xfrm>
            <a:off x="4876172" y="3035255"/>
            <a:ext cx="1411602" cy="452432"/>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900">
                <a:solidFill>
                  <a:srgbClr val="7F7F7F"/>
                </a:solidFill>
                <a:latin typeface="Source Sans Pro"/>
                <a:ea typeface="Source Sans Pro"/>
                <a:cs typeface="Source Sans Pro"/>
                <a:sym typeface="Source Sans Pro"/>
              </a:rPr>
              <a:t>If Opportunity Doesn't Knock, Build a Door.</a:t>
            </a:r>
            <a:endParaRPr/>
          </a:p>
        </p:txBody>
      </p:sp>
      <p:sp>
        <p:nvSpPr>
          <p:cNvPr id="1239" name="Google Shape;1239;p81"/>
          <p:cNvSpPr txBox="1"/>
          <p:nvPr/>
        </p:nvSpPr>
        <p:spPr>
          <a:xfrm>
            <a:off x="4876172" y="2789034"/>
            <a:ext cx="141160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2"/>
                </a:solidFill>
                <a:latin typeface="Source Sans Pro"/>
                <a:ea typeface="Source Sans Pro"/>
                <a:cs typeface="Source Sans Pro"/>
                <a:sym typeface="Source Sans Pro"/>
              </a:rPr>
              <a:t>Simple Project</a:t>
            </a:r>
            <a:endParaRPr sz="1000">
              <a:solidFill>
                <a:schemeClr val="dk2"/>
              </a:solidFill>
              <a:latin typeface="Source Sans Pro"/>
              <a:ea typeface="Source Sans Pro"/>
              <a:cs typeface="Source Sans Pro"/>
              <a:sym typeface="Source Sans Pro"/>
            </a:endParaRPr>
          </a:p>
        </p:txBody>
      </p:sp>
      <p:sp>
        <p:nvSpPr>
          <p:cNvPr id="1240" name="Google Shape;1240;p81"/>
          <p:cNvSpPr txBox="1"/>
          <p:nvPr/>
        </p:nvSpPr>
        <p:spPr>
          <a:xfrm>
            <a:off x="6664247" y="3035255"/>
            <a:ext cx="1411602" cy="452432"/>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900">
                <a:solidFill>
                  <a:srgbClr val="7F7F7F"/>
                </a:solidFill>
                <a:latin typeface="Source Sans Pro"/>
                <a:ea typeface="Source Sans Pro"/>
                <a:cs typeface="Source Sans Pro"/>
                <a:sym typeface="Source Sans Pro"/>
              </a:rPr>
              <a:t>If Opportunity Doesn't Knock, Build a Door.</a:t>
            </a:r>
            <a:endParaRPr/>
          </a:p>
        </p:txBody>
      </p:sp>
      <p:sp>
        <p:nvSpPr>
          <p:cNvPr id="1241" name="Google Shape;1241;p81"/>
          <p:cNvSpPr txBox="1"/>
          <p:nvPr/>
        </p:nvSpPr>
        <p:spPr>
          <a:xfrm>
            <a:off x="6664247" y="2789034"/>
            <a:ext cx="141160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2"/>
                </a:solidFill>
                <a:latin typeface="Source Sans Pro"/>
                <a:ea typeface="Source Sans Pro"/>
                <a:cs typeface="Source Sans Pro"/>
                <a:sym typeface="Source Sans Pro"/>
              </a:rPr>
              <a:t>Simple Project</a:t>
            </a:r>
            <a:endParaRPr sz="1000">
              <a:solidFill>
                <a:schemeClr val="dk2"/>
              </a:solidFill>
              <a:latin typeface="Source Sans Pro"/>
              <a:ea typeface="Source Sans Pro"/>
              <a:cs typeface="Source Sans Pro"/>
              <a:sym typeface="Source Sans Pro"/>
            </a:endParaRPr>
          </a:p>
        </p:txBody>
      </p:sp>
      <p:sp>
        <p:nvSpPr>
          <p:cNvPr id="1242" name="Google Shape;1242;p81"/>
          <p:cNvSpPr txBox="1"/>
          <p:nvPr/>
        </p:nvSpPr>
        <p:spPr>
          <a:xfrm>
            <a:off x="8452322" y="3035255"/>
            <a:ext cx="1411602" cy="452432"/>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900">
                <a:solidFill>
                  <a:srgbClr val="7F7F7F"/>
                </a:solidFill>
                <a:latin typeface="Source Sans Pro"/>
                <a:ea typeface="Source Sans Pro"/>
                <a:cs typeface="Source Sans Pro"/>
                <a:sym typeface="Source Sans Pro"/>
              </a:rPr>
              <a:t>If Opportunity Doesn't Knock, Build a Door.</a:t>
            </a:r>
            <a:endParaRPr/>
          </a:p>
        </p:txBody>
      </p:sp>
      <p:sp>
        <p:nvSpPr>
          <p:cNvPr id="1243" name="Google Shape;1243;p81"/>
          <p:cNvSpPr txBox="1"/>
          <p:nvPr/>
        </p:nvSpPr>
        <p:spPr>
          <a:xfrm>
            <a:off x="8452322" y="2789034"/>
            <a:ext cx="141160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2"/>
                </a:solidFill>
                <a:latin typeface="Source Sans Pro"/>
                <a:ea typeface="Source Sans Pro"/>
                <a:cs typeface="Source Sans Pro"/>
                <a:sym typeface="Source Sans Pro"/>
              </a:rPr>
              <a:t>Simple Project</a:t>
            </a:r>
            <a:endParaRPr sz="1000">
              <a:solidFill>
                <a:schemeClr val="dk2"/>
              </a:solidFill>
              <a:latin typeface="Source Sans Pro"/>
              <a:ea typeface="Source Sans Pro"/>
              <a:cs typeface="Source Sans Pro"/>
              <a:sym typeface="Source Sans Pro"/>
            </a:endParaRPr>
          </a:p>
        </p:txBody>
      </p:sp>
      <p:sp>
        <p:nvSpPr>
          <p:cNvPr id="1244" name="Google Shape;1244;p81"/>
          <p:cNvSpPr txBox="1"/>
          <p:nvPr/>
        </p:nvSpPr>
        <p:spPr>
          <a:xfrm>
            <a:off x="10240397" y="3035255"/>
            <a:ext cx="1411602" cy="452432"/>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900">
                <a:solidFill>
                  <a:srgbClr val="7F7F7F"/>
                </a:solidFill>
                <a:latin typeface="Source Sans Pro"/>
                <a:ea typeface="Source Sans Pro"/>
                <a:cs typeface="Source Sans Pro"/>
                <a:sym typeface="Source Sans Pro"/>
              </a:rPr>
              <a:t>If Opportunity Doesn't Knock, Build a Door.</a:t>
            </a:r>
            <a:endParaRPr/>
          </a:p>
        </p:txBody>
      </p:sp>
      <p:sp>
        <p:nvSpPr>
          <p:cNvPr id="1245" name="Google Shape;1245;p81"/>
          <p:cNvSpPr txBox="1"/>
          <p:nvPr/>
        </p:nvSpPr>
        <p:spPr>
          <a:xfrm>
            <a:off x="10240397" y="2789034"/>
            <a:ext cx="141160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2"/>
                </a:solidFill>
                <a:latin typeface="Source Sans Pro"/>
                <a:ea typeface="Source Sans Pro"/>
                <a:cs typeface="Source Sans Pro"/>
                <a:sym typeface="Source Sans Pro"/>
              </a:rPr>
              <a:t>Simple Project</a:t>
            </a:r>
            <a:endParaRPr sz="1000">
              <a:solidFill>
                <a:schemeClr val="dk2"/>
              </a:solidFill>
              <a:latin typeface="Source Sans Pro"/>
              <a:ea typeface="Source Sans Pro"/>
              <a:cs typeface="Source Sans Pro"/>
              <a:sym typeface="Source Sans Pro"/>
            </a:endParaRPr>
          </a:p>
        </p:txBody>
      </p:sp>
      <p:sp>
        <p:nvSpPr>
          <p:cNvPr id="1246" name="Google Shape;1246;p81"/>
          <p:cNvSpPr txBox="1"/>
          <p:nvPr/>
        </p:nvSpPr>
        <p:spPr>
          <a:xfrm>
            <a:off x="1300022" y="4058413"/>
            <a:ext cx="1411602" cy="452432"/>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900">
                <a:solidFill>
                  <a:srgbClr val="7F7F7F"/>
                </a:solidFill>
                <a:latin typeface="Source Sans Pro"/>
                <a:ea typeface="Source Sans Pro"/>
                <a:cs typeface="Source Sans Pro"/>
                <a:sym typeface="Source Sans Pro"/>
              </a:rPr>
              <a:t>If Opportunity Doesn't Knock, Build a Door.</a:t>
            </a:r>
            <a:endParaRPr/>
          </a:p>
        </p:txBody>
      </p:sp>
      <p:sp>
        <p:nvSpPr>
          <p:cNvPr id="1247" name="Google Shape;1247;p81"/>
          <p:cNvSpPr txBox="1"/>
          <p:nvPr/>
        </p:nvSpPr>
        <p:spPr>
          <a:xfrm>
            <a:off x="1300022" y="3812192"/>
            <a:ext cx="141160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2"/>
                </a:solidFill>
                <a:latin typeface="Source Sans Pro"/>
                <a:ea typeface="Source Sans Pro"/>
                <a:cs typeface="Source Sans Pro"/>
                <a:sym typeface="Source Sans Pro"/>
              </a:rPr>
              <a:t>Simple Project</a:t>
            </a:r>
            <a:endParaRPr sz="1000">
              <a:solidFill>
                <a:schemeClr val="dk2"/>
              </a:solidFill>
              <a:latin typeface="Source Sans Pro"/>
              <a:ea typeface="Source Sans Pro"/>
              <a:cs typeface="Source Sans Pro"/>
              <a:sym typeface="Source Sans Pro"/>
            </a:endParaRPr>
          </a:p>
        </p:txBody>
      </p:sp>
      <p:sp>
        <p:nvSpPr>
          <p:cNvPr id="1248" name="Google Shape;1248;p81"/>
          <p:cNvSpPr txBox="1"/>
          <p:nvPr/>
        </p:nvSpPr>
        <p:spPr>
          <a:xfrm>
            <a:off x="3088097" y="4058413"/>
            <a:ext cx="1411602" cy="452432"/>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900">
                <a:solidFill>
                  <a:srgbClr val="7F7F7F"/>
                </a:solidFill>
                <a:latin typeface="Source Sans Pro"/>
                <a:ea typeface="Source Sans Pro"/>
                <a:cs typeface="Source Sans Pro"/>
                <a:sym typeface="Source Sans Pro"/>
              </a:rPr>
              <a:t>If Opportunity Doesn't Knock, Build a Door.</a:t>
            </a:r>
            <a:endParaRPr/>
          </a:p>
        </p:txBody>
      </p:sp>
      <p:sp>
        <p:nvSpPr>
          <p:cNvPr id="1249" name="Google Shape;1249;p81"/>
          <p:cNvSpPr txBox="1"/>
          <p:nvPr/>
        </p:nvSpPr>
        <p:spPr>
          <a:xfrm>
            <a:off x="3088097" y="3812192"/>
            <a:ext cx="141160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2"/>
                </a:solidFill>
                <a:latin typeface="Source Sans Pro"/>
                <a:ea typeface="Source Sans Pro"/>
                <a:cs typeface="Source Sans Pro"/>
                <a:sym typeface="Source Sans Pro"/>
              </a:rPr>
              <a:t>Simple Project</a:t>
            </a:r>
            <a:endParaRPr sz="1000">
              <a:solidFill>
                <a:schemeClr val="dk2"/>
              </a:solidFill>
              <a:latin typeface="Source Sans Pro"/>
              <a:ea typeface="Source Sans Pro"/>
              <a:cs typeface="Source Sans Pro"/>
              <a:sym typeface="Source Sans Pro"/>
            </a:endParaRPr>
          </a:p>
        </p:txBody>
      </p:sp>
      <p:sp>
        <p:nvSpPr>
          <p:cNvPr id="1250" name="Google Shape;1250;p81"/>
          <p:cNvSpPr txBox="1"/>
          <p:nvPr/>
        </p:nvSpPr>
        <p:spPr>
          <a:xfrm>
            <a:off x="6664247" y="4058413"/>
            <a:ext cx="1411602" cy="452432"/>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900">
                <a:solidFill>
                  <a:srgbClr val="7F7F7F"/>
                </a:solidFill>
                <a:latin typeface="Source Sans Pro"/>
                <a:ea typeface="Source Sans Pro"/>
                <a:cs typeface="Source Sans Pro"/>
                <a:sym typeface="Source Sans Pro"/>
              </a:rPr>
              <a:t>If Opportunity Doesn't Knock, Build a Door.</a:t>
            </a:r>
            <a:endParaRPr/>
          </a:p>
        </p:txBody>
      </p:sp>
      <p:sp>
        <p:nvSpPr>
          <p:cNvPr id="1251" name="Google Shape;1251;p81"/>
          <p:cNvSpPr txBox="1"/>
          <p:nvPr/>
        </p:nvSpPr>
        <p:spPr>
          <a:xfrm>
            <a:off x="6664247" y="3812192"/>
            <a:ext cx="141160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2"/>
                </a:solidFill>
                <a:latin typeface="Source Sans Pro"/>
                <a:ea typeface="Source Sans Pro"/>
                <a:cs typeface="Source Sans Pro"/>
                <a:sym typeface="Source Sans Pro"/>
              </a:rPr>
              <a:t>Simple Project</a:t>
            </a:r>
            <a:endParaRPr sz="1000">
              <a:solidFill>
                <a:schemeClr val="dk2"/>
              </a:solidFill>
              <a:latin typeface="Source Sans Pro"/>
              <a:ea typeface="Source Sans Pro"/>
              <a:cs typeface="Source Sans Pro"/>
              <a:sym typeface="Source Sans Pro"/>
            </a:endParaRPr>
          </a:p>
        </p:txBody>
      </p:sp>
      <p:sp>
        <p:nvSpPr>
          <p:cNvPr id="1252" name="Google Shape;1252;p81"/>
          <p:cNvSpPr txBox="1"/>
          <p:nvPr/>
        </p:nvSpPr>
        <p:spPr>
          <a:xfrm>
            <a:off x="8452322" y="4058413"/>
            <a:ext cx="1411602" cy="452432"/>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900">
                <a:solidFill>
                  <a:srgbClr val="7F7F7F"/>
                </a:solidFill>
                <a:latin typeface="Source Sans Pro"/>
                <a:ea typeface="Source Sans Pro"/>
                <a:cs typeface="Source Sans Pro"/>
                <a:sym typeface="Source Sans Pro"/>
              </a:rPr>
              <a:t>If Opportunity Doesn't Knock, Build a Door.</a:t>
            </a:r>
            <a:endParaRPr/>
          </a:p>
        </p:txBody>
      </p:sp>
      <p:sp>
        <p:nvSpPr>
          <p:cNvPr id="1253" name="Google Shape;1253;p81"/>
          <p:cNvSpPr txBox="1"/>
          <p:nvPr/>
        </p:nvSpPr>
        <p:spPr>
          <a:xfrm>
            <a:off x="8452322" y="3812192"/>
            <a:ext cx="1411602"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chemeClr val="dk2"/>
                </a:solidFill>
                <a:latin typeface="Source Sans Pro"/>
                <a:ea typeface="Source Sans Pro"/>
                <a:cs typeface="Source Sans Pro"/>
                <a:sym typeface="Source Sans Pro"/>
              </a:rPr>
              <a:t>Simple Project</a:t>
            </a:r>
            <a:endParaRPr sz="1000">
              <a:solidFill>
                <a:schemeClr val="dk2"/>
              </a:solidFill>
              <a:latin typeface="Source Sans Pro"/>
              <a:ea typeface="Source Sans Pro"/>
              <a:cs typeface="Source Sans Pro"/>
              <a:sym typeface="Source Sans Pro"/>
            </a:endParaRPr>
          </a:p>
        </p:txBody>
      </p:sp>
      <p:sp>
        <p:nvSpPr>
          <p:cNvPr id="1254" name="Google Shape;1254;p81"/>
          <p:cNvSpPr txBox="1"/>
          <p:nvPr/>
        </p:nvSpPr>
        <p:spPr>
          <a:xfrm>
            <a:off x="1300022" y="5286563"/>
            <a:ext cx="1656184" cy="315856"/>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Notice</a:t>
            </a:r>
            <a:endParaRPr sz="1300">
              <a:solidFill>
                <a:schemeClr val="dk2"/>
              </a:solidFill>
              <a:latin typeface="Source Sans Pro"/>
              <a:ea typeface="Source Sans Pro"/>
              <a:cs typeface="Source Sans Pro"/>
              <a:sym typeface="Source Sans Pro"/>
            </a:endParaRPr>
          </a:p>
        </p:txBody>
      </p:sp>
      <p:sp>
        <p:nvSpPr>
          <p:cNvPr id="1255" name="Google Shape;1255;p81"/>
          <p:cNvSpPr txBox="1"/>
          <p:nvPr/>
        </p:nvSpPr>
        <p:spPr>
          <a:xfrm>
            <a:off x="1300022" y="5602419"/>
            <a:ext cx="1656184" cy="437492"/>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900">
                <a:solidFill>
                  <a:srgbClr val="7F7F7F"/>
                </a:solidFill>
                <a:latin typeface="Source Sans Pro"/>
                <a:ea typeface="Source Sans Pro"/>
                <a:cs typeface="Source Sans Pro"/>
                <a:sym typeface="Source Sans Pro"/>
              </a:rPr>
              <a:t>If Opportunity Doesn't Knock, Build a Door.</a:t>
            </a:r>
            <a:endParaRPr/>
          </a:p>
        </p:txBody>
      </p:sp>
      <p:sp>
        <p:nvSpPr>
          <p:cNvPr id="1256" name="Google Shape;1256;p81"/>
          <p:cNvSpPr txBox="1"/>
          <p:nvPr/>
        </p:nvSpPr>
        <p:spPr>
          <a:xfrm>
            <a:off x="6664247" y="5602419"/>
            <a:ext cx="4616329" cy="7155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 when an unknown printer took the galley. Lorem Ipsum is simply dummy text standard dummy text ever.</a:t>
            </a:r>
            <a:endParaRPr sz="900">
              <a:solidFill>
                <a:srgbClr val="7F7F7F"/>
              </a:solidFill>
              <a:latin typeface="Source Sans Pro"/>
              <a:ea typeface="Source Sans Pro"/>
              <a:cs typeface="Source Sans Pro"/>
              <a:sym typeface="Source Sans Pro"/>
            </a:endParaRPr>
          </a:p>
        </p:txBody>
      </p:sp>
      <p:cxnSp>
        <p:nvCxnSpPr>
          <p:cNvPr id="1257" name="Google Shape;1257;p81"/>
          <p:cNvCxnSpPr/>
          <p:nvPr/>
        </p:nvCxnSpPr>
        <p:spPr>
          <a:xfrm>
            <a:off x="1384300" y="2489200"/>
            <a:ext cx="10267698" cy="0"/>
          </a:xfrm>
          <a:prstGeom prst="straightConnector1">
            <a:avLst/>
          </a:prstGeom>
          <a:noFill/>
          <a:ln cap="flat" cmpd="sng" w="9525">
            <a:solidFill>
              <a:schemeClr val="accent1"/>
            </a:solidFill>
            <a:prstDash val="solid"/>
            <a:miter lim="800000"/>
            <a:headEnd len="sm" w="sm" type="none"/>
            <a:tailEnd len="med" w="med" type="triangle"/>
          </a:ln>
        </p:spPr>
      </p:cxnSp>
      <p:cxnSp>
        <p:nvCxnSpPr>
          <p:cNvPr id="1258" name="Google Shape;1258;p81"/>
          <p:cNvCxnSpPr/>
          <p:nvPr/>
        </p:nvCxnSpPr>
        <p:spPr>
          <a:xfrm>
            <a:off x="1384300" y="2120900"/>
            <a:ext cx="10267698" cy="0"/>
          </a:xfrm>
          <a:prstGeom prst="straightConnector1">
            <a:avLst/>
          </a:prstGeom>
          <a:noFill/>
          <a:ln cap="flat" cmpd="sng" w="9525">
            <a:solidFill>
              <a:schemeClr val="accent1"/>
            </a:solidFill>
            <a:prstDash val="solid"/>
            <a:miter lim="800000"/>
            <a:headEnd len="sm" w="sm" type="none"/>
            <a:tailEnd len="med" w="med" type="triangle"/>
          </a:ln>
        </p:spPr>
      </p:cxnSp>
      <p:cxnSp>
        <p:nvCxnSpPr>
          <p:cNvPr id="1259" name="Google Shape;1259;p81"/>
          <p:cNvCxnSpPr/>
          <p:nvPr/>
        </p:nvCxnSpPr>
        <p:spPr>
          <a:xfrm>
            <a:off x="1384300" y="5041900"/>
            <a:ext cx="10267698" cy="0"/>
          </a:xfrm>
          <a:prstGeom prst="straightConnector1">
            <a:avLst/>
          </a:prstGeom>
          <a:noFill/>
          <a:ln cap="flat" cmpd="sng" w="9525">
            <a:solidFill>
              <a:schemeClr val="accent1"/>
            </a:solidFill>
            <a:prstDash val="solid"/>
            <a:miter lim="800000"/>
            <a:headEnd len="sm" w="sm" type="none"/>
            <a:tailEnd len="sm" w="sm" type="none"/>
          </a:ln>
        </p:spPr>
      </p:cxn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63" name="Shape 1263"/>
        <p:cNvGrpSpPr/>
        <p:nvPr/>
      </p:nvGrpSpPr>
      <p:grpSpPr>
        <a:xfrm>
          <a:off x="0" y="0"/>
          <a:ext cx="0" cy="0"/>
          <a:chOff x="0" y="0"/>
          <a:chExt cx="0" cy="0"/>
        </a:xfrm>
      </p:grpSpPr>
      <p:sp>
        <p:nvSpPr>
          <p:cNvPr id="1264" name="Google Shape;1264;p82"/>
          <p:cNvSpPr/>
          <p:nvPr/>
        </p:nvSpPr>
        <p:spPr>
          <a:xfrm>
            <a:off x="1703512" y="1988840"/>
            <a:ext cx="10488488" cy="4869160"/>
          </a:xfrm>
          <a:prstGeom prst="rect">
            <a:avLst/>
          </a:prstGeom>
          <a:solidFill>
            <a:schemeClr val="accent5">
              <a:alpha val="49803"/>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65" name="Google Shape;1265;p82"/>
          <p:cNvSpPr txBox="1"/>
          <p:nvPr/>
        </p:nvSpPr>
        <p:spPr>
          <a:xfrm>
            <a:off x="483650" y="372621"/>
            <a:ext cx="4176464"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KPI</a:t>
            </a:r>
            <a:endParaRPr sz="5500">
              <a:solidFill>
                <a:schemeClr val="dk2"/>
              </a:solidFill>
              <a:latin typeface="Cormorant"/>
              <a:ea typeface="Cormorant"/>
              <a:cs typeface="Cormorant"/>
              <a:sym typeface="Cormorant"/>
            </a:endParaRPr>
          </a:p>
        </p:txBody>
      </p:sp>
      <p:sp>
        <p:nvSpPr>
          <p:cNvPr id="1266" name="Google Shape;1266;p82"/>
          <p:cNvSpPr txBox="1"/>
          <p:nvPr/>
        </p:nvSpPr>
        <p:spPr>
          <a:xfrm>
            <a:off x="10488488" y="680398"/>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1267" name="Google Shape;1267;p82"/>
          <p:cNvCxnSpPr/>
          <p:nvPr/>
        </p:nvCxnSpPr>
        <p:spPr>
          <a:xfrm>
            <a:off x="9433768" y="868286"/>
            <a:ext cx="936104" cy="0"/>
          </a:xfrm>
          <a:prstGeom prst="straightConnector1">
            <a:avLst/>
          </a:prstGeom>
          <a:noFill/>
          <a:ln cap="flat" cmpd="sng" w="9525">
            <a:solidFill>
              <a:srgbClr val="BFBFBF"/>
            </a:solidFill>
            <a:prstDash val="solid"/>
            <a:miter lim="800000"/>
            <a:headEnd len="sm" w="sm" type="none"/>
            <a:tailEnd len="sm" w="sm" type="none"/>
          </a:ln>
        </p:spPr>
      </p:cxnSp>
      <p:cxnSp>
        <p:nvCxnSpPr>
          <p:cNvPr id="1268" name="Google Shape;1268;p82"/>
          <p:cNvCxnSpPr/>
          <p:nvPr/>
        </p:nvCxnSpPr>
        <p:spPr>
          <a:xfrm>
            <a:off x="2279576" y="3259961"/>
            <a:ext cx="9372423" cy="0"/>
          </a:xfrm>
          <a:prstGeom prst="straightConnector1">
            <a:avLst/>
          </a:prstGeom>
          <a:noFill/>
          <a:ln cap="flat" cmpd="sng" w="9525">
            <a:solidFill>
              <a:schemeClr val="accent3"/>
            </a:solidFill>
            <a:prstDash val="solid"/>
            <a:miter lim="800000"/>
            <a:headEnd len="sm" w="sm" type="none"/>
            <a:tailEnd len="sm" w="sm" type="none"/>
          </a:ln>
        </p:spPr>
      </p:cxnSp>
      <p:sp>
        <p:nvSpPr>
          <p:cNvPr id="1269" name="Google Shape;1269;p82"/>
          <p:cNvSpPr txBox="1"/>
          <p:nvPr/>
        </p:nvSpPr>
        <p:spPr>
          <a:xfrm>
            <a:off x="2194910" y="2757081"/>
            <a:ext cx="1236794"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chemeClr val="dk2"/>
                </a:solidFill>
                <a:latin typeface="Source Sans Pro"/>
                <a:ea typeface="Source Sans Pro"/>
                <a:cs typeface="Source Sans Pro"/>
                <a:sym typeface="Source Sans Pro"/>
              </a:rPr>
              <a:t>Financial</a:t>
            </a:r>
            <a:endParaRPr sz="1200">
              <a:solidFill>
                <a:schemeClr val="dk2"/>
              </a:solidFill>
              <a:latin typeface="Source Sans Pro"/>
              <a:ea typeface="Source Sans Pro"/>
              <a:cs typeface="Source Sans Pro"/>
              <a:sym typeface="Source Sans Pro"/>
            </a:endParaRPr>
          </a:p>
        </p:txBody>
      </p:sp>
      <p:cxnSp>
        <p:nvCxnSpPr>
          <p:cNvPr id="1270" name="Google Shape;1270;p82"/>
          <p:cNvCxnSpPr/>
          <p:nvPr/>
        </p:nvCxnSpPr>
        <p:spPr>
          <a:xfrm>
            <a:off x="2279576" y="3908033"/>
            <a:ext cx="9372423" cy="0"/>
          </a:xfrm>
          <a:prstGeom prst="straightConnector1">
            <a:avLst/>
          </a:prstGeom>
          <a:noFill/>
          <a:ln cap="flat" cmpd="sng" w="9525">
            <a:solidFill>
              <a:schemeClr val="accent3"/>
            </a:solidFill>
            <a:prstDash val="solid"/>
            <a:miter lim="800000"/>
            <a:headEnd len="sm" w="sm" type="none"/>
            <a:tailEnd len="sm" w="sm" type="none"/>
          </a:ln>
        </p:spPr>
      </p:cxnSp>
      <p:cxnSp>
        <p:nvCxnSpPr>
          <p:cNvPr id="1271" name="Google Shape;1271;p82"/>
          <p:cNvCxnSpPr/>
          <p:nvPr/>
        </p:nvCxnSpPr>
        <p:spPr>
          <a:xfrm>
            <a:off x="2279576" y="4556105"/>
            <a:ext cx="9372423" cy="0"/>
          </a:xfrm>
          <a:prstGeom prst="straightConnector1">
            <a:avLst/>
          </a:prstGeom>
          <a:noFill/>
          <a:ln cap="flat" cmpd="sng" w="9525">
            <a:solidFill>
              <a:schemeClr val="accent3"/>
            </a:solidFill>
            <a:prstDash val="solid"/>
            <a:miter lim="800000"/>
            <a:headEnd len="sm" w="sm" type="none"/>
            <a:tailEnd len="sm" w="sm" type="none"/>
          </a:ln>
        </p:spPr>
      </p:cxnSp>
      <p:cxnSp>
        <p:nvCxnSpPr>
          <p:cNvPr id="1272" name="Google Shape;1272;p82"/>
          <p:cNvCxnSpPr/>
          <p:nvPr/>
        </p:nvCxnSpPr>
        <p:spPr>
          <a:xfrm>
            <a:off x="2279576" y="5204177"/>
            <a:ext cx="9372423" cy="0"/>
          </a:xfrm>
          <a:prstGeom prst="straightConnector1">
            <a:avLst/>
          </a:prstGeom>
          <a:noFill/>
          <a:ln cap="flat" cmpd="sng" w="9525">
            <a:solidFill>
              <a:schemeClr val="accent3"/>
            </a:solidFill>
            <a:prstDash val="solid"/>
            <a:miter lim="800000"/>
            <a:headEnd len="sm" w="sm" type="none"/>
            <a:tailEnd len="sm" w="sm" type="none"/>
          </a:ln>
        </p:spPr>
      </p:cxnSp>
      <p:cxnSp>
        <p:nvCxnSpPr>
          <p:cNvPr id="1273" name="Google Shape;1273;p82"/>
          <p:cNvCxnSpPr/>
          <p:nvPr/>
        </p:nvCxnSpPr>
        <p:spPr>
          <a:xfrm>
            <a:off x="2279576" y="5852249"/>
            <a:ext cx="9372423" cy="0"/>
          </a:xfrm>
          <a:prstGeom prst="straightConnector1">
            <a:avLst/>
          </a:prstGeom>
          <a:noFill/>
          <a:ln cap="flat" cmpd="sng" w="9525">
            <a:solidFill>
              <a:schemeClr val="accent3"/>
            </a:solidFill>
            <a:prstDash val="solid"/>
            <a:miter lim="800000"/>
            <a:headEnd len="sm" w="sm" type="none"/>
            <a:tailEnd len="sm" w="sm" type="none"/>
          </a:ln>
        </p:spPr>
      </p:cxnSp>
      <p:sp>
        <p:nvSpPr>
          <p:cNvPr id="1274" name="Google Shape;1274;p82"/>
          <p:cNvSpPr txBox="1"/>
          <p:nvPr/>
        </p:nvSpPr>
        <p:spPr>
          <a:xfrm>
            <a:off x="4271150" y="2757081"/>
            <a:ext cx="1236794"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chemeClr val="dk2"/>
                </a:solidFill>
                <a:latin typeface="Source Sans Pro"/>
                <a:ea typeface="Source Sans Pro"/>
                <a:cs typeface="Source Sans Pro"/>
                <a:sym typeface="Source Sans Pro"/>
              </a:rPr>
              <a:t>Prior</a:t>
            </a:r>
            <a:endParaRPr sz="1200">
              <a:solidFill>
                <a:schemeClr val="dk2"/>
              </a:solidFill>
              <a:latin typeface="Source Sans Pro"/>
              <a:ea typeface="Source Sans Pro"/>
              <a:cs typeface="Source Sans Pro"/>
              <a:sym typeface="Source Sans Pro"/>
            </a:endParaRPr>
          </a:p>
        </p:txBody>
      </p:sp>
      <p:sp>
        <p:nvSpPr>
          <p:cNvPr id="1275" name="Google Shape;1275;p82"/>
          <p:cNvSpPr txBox="1"/>
          <p:nvPr/>
        </p:nvSpPr>
        <p:spPr>
          <a:xfrm>
            <a:off x="6347390" y="2757081"/>
            <a:ext cx="1236794"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chemeClr val="dk2"/>
                </a:solidFill>
                <a:latin typeface="Source Sans Pro"/>
                <a:ea typeface="Source Sans Pro"/>
                <a:cs typeface="Source Sans Pro"/>
                <a:sym typeface="Source Sans Pro"/>
              </a:rPr>
              <a:t>Current</a:t>
            </a:r>
            <a:endParaRPr/>
          </a:p>
        </p:txBody>
      </p:sp>
      <p:sp>
        <p:nvSpPr>
          <p:cNvPr id="1276" name="Google Shape;1276;p82"/>
          <p:cNvSpPr txBox="1"/>
          <p:nvPr/>
        </p:nvSpPr>
        <p:spPr>
          <a:xfrm>
            <a:off x="8423630" y="2757081"/>
            <a:ext cx="1236794"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chemeClr val="dk2"/>
                </a:solidFill>
                <a:latin typeface="Source Sans Pro"/>
                <a:ea typeface="Source Sans Pro"/>
                <a:cs typeface="Source Sans Pro"/>
                <a:sym typeface="Source Sans Pro"/>
              </a:rPr>
              <a:t>Target</a:t>
            </a:r>
            <a:endParaRPr sz="1200">
              <a:solidFill>
                <a:schemeClr val="dk2"/>
              </a:solidFill>
              <a:latin typeface="Source Sans Pro"/>
              <a:ea typeface="Source Sans Pro"/>
              <a:cs typeface="Source Sans Pro"/>
              <a:sym typeface="Source Sans Pro"/>
            </a:endParaRPr>
          </a:p>
        </p:txBody>
      </p:sp>
      <p:sp>
        <p:nvSpPr>
          <p:cNvPr id="1277" name="Google Shape;1277;p82"/>
          <p:cNvSpPr txBox="1"/>
          <p:nvPr/>
        </p:nvSpPr>
        <p:spPr>
          <a:xfrm>
            <a:off x="10499872" y="2757081"/>
            <a:ext cx="1236794" cy="276999"/>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200">
                <a:solidFill>
                  <a:schemeClr val="dk2"/>
                </a:solidFill>
                <a:latin typeface="Source Sans Pro"/>
                <a:ea typeface="Source Sans Pro"/>
                <a:cs typeface="Source Sans Pro"/>
                <a:sym typeface="Source Sans Pro"/>
              </a:rPr>
              <a:t>High / Low</a:t>
            </a:r>
            <a:endParaRPr sz="1200">
              <a:solidFill>
                <a:schemeClr val="dk2"/>
              </a:solidFill>
              <a:latin typeface="Source Sans Pro"/>
              <a:ea typeface="Source Sans Pro"/>
              <a:cs typeface="Source Sans Pro"/>
              <a:sym typeface="Source Sans Pro"/>
            </a:endParaRPr>
          </a:p>
        </p:txBody>
      </p:sp>
      <p:sp>
        <p:nvSpPr>
          <p:cNvPr id="1278" name="Google Shape;1278;p82"/>
          <p:cNvSpPr txBox="1"/>
          <p:nvPr/>
        </p:nvSpPr>
        <p:spPr>
          <a:xfrm>
            <a:off x="2194910" y="3450469"/>
            <a:ext cx="1236900" cy="3400800"/>
          </a:xfrm>
          <a:prstGeom prst="rect">
            <a:avLst/>
          </a:prstGeom>
          <a:noFill/>
          <a:ln>
            <a:noFill/>
          </a:ln>
        </p:spPr>
        <p:txBody>
          <a:bodyPr anchorCtr="0" anchor="t" bIns="45700" lIns="91425" spcFirstLastPara="1" rIns="91425" wrap="square" tIns="45700">
            <a:noAutofit/>
          </a:bodyPr>
          <a:lstStyle/>
          <a:p>
            <a:pPr indent="0" lvl="0" marL="0" marR="0" rtl="0" algn="l">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Cash Grow</a:t>
            </a:r>
            <a:endParaRPr/>
          </a:p>
          <a:p>
            <a:pPr indent="0" lvl="0" marL="0" marR="0" rtl="0" algn="l">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Group</a:t>
            </a:r>
            <a:endParaRPr/>
          </a:p>
          <a:p>
            <a:pPr indent="0" lvl="0" marL="0" marR="0" rtl="0" algn="l">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Profit</a:t>
            </a:r>
            <a:endParaRPr/>
          </a:p>
          <a:p>
            <a:pPr indent="0" lvl="0" marL="0" marR="0" rtl="0" algn="l">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Revenue</a:t>
            </a:r>
            <a:endParaRPr/>
          </a:p>
          <a:p>
            <a:pPr indent="0" lvl="0" marL="0" marR="0" rtl="0" algn="l">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Top 10 Products</a:t>
            </a:r>
            <a:endParaRPr sz="1000">
              <a:solidFill>
                <a:srgbClr val="7F7F7F"/>
              </a:solidFill>
              <a:latin typeface="Source Sans Pro"/>
              <a:ea typeface="Source Sans Pro"/>
              <a:cs typeface="Source Sans Pro"/>
              <a:sym typeface="Source Sans Pro"/>
            </a:endParaRPr>
          </a:p>
        </p:txBody>
      </p:sp>
      <p:sp>
        <p:nvSpPr>
          <p:cNvPr id="1279" name="Google Shape;1279;p82"/>
          <p:cNvSpPr txBox="1"/>
          <p:nvPr/>
        </p:nvSpPr>
        <p:spPr>
          <a:xfrm>
            <a:off x="4271150" y="3450469"/>
            <a:ext cx="1236900" cy="3400800"/>
          </a:xfrm>
          <a:prstGeom prst="rect">
            <a:avLst/>
          </a:prstGeom>
          <a:noFill/>
          <a:ln>
            <a:noFill/>
          </a:ln>
        </p:spPr>
        <p:txBody>
          <a:bodyPr anchorCtr="0" anchor="t" bIns="45700" lIns="91425" spcFirstLastPara="1" rIns="91425" wrap="square" tIns="45700">
            <a:noAutofit/>
          </a:bodyPr>
          <a:lstStyle/>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$19000</a:t>
            </a:r>
            <a:endParaRPr/>
          </a:p>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$17000</a:t>
            </a:r>
            <a:endParaRPr/>
          </a:p>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21%</a:t>
            </a:r>
            <a:endParaRPr/>
          </a:p>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$29000</a:t>
            </a:r>
            <a:endParaRPr/>
          </a:p>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33%</a:t>
            </a:r>
            <a:endParaRPr sz="1000">
              <a:solidFill>
                <a:srgbClr val="7F7F7F"/>
              </a:solidFill>
              <a:latin typeface="Source Sans Pro"/>
              <a:ea typeface="Source Sans Pro"/>
              <a:cs typeface="Source Sans Pro"/>
              <a:sym typeface="Source Sans Pro"/>
            </a:endParaRPr>
          </a:p>
        </p:txBody>
      </p:sp>
      <p:sp>
        <p:nvSpPr>
          <p:cNvPr id="1280" name="Google Shape;1280;p82"/>
          <p:cNvSpPr txBox="1"/>
          <p:nvPr/>
        </p:nvSpPr>
        <p:spPr>
          <a:xfrm>
            <a:off x="6347390" y="3450469"/>
            <a:ext cx="1236900" cy="3400800"/>
          </a:xfrm>
          <a:prstGeom prst="rect">
            <a:avLst/>
          </a:prstGeom>
          <a:noFill/>
          <a:ln>
            <a:noFill/>
          </a:ln>
        </p:spPr>
        <p:txBody>
          <a:bodyPr anchorCtr="0" anchor="t" bIns="45700" lIns="91425" spcFirstLastPara="1" rIns="91425" wrap="square" tIns="45700">
            <a:noAutofit/>
          </a:bodyPr>
          <a:lstStyle/>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$19000</a:t>
            </a:r>
            <a:endParaRPr/>
          </a:p>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$17000</a:t>
            </a:r>
            <a:endParaRPr/>
          </a:p>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21%</a:t>
            </a:r>
            <a:endParaRPr/>
          </a:p>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$29000</a:t>
            </a:r>
            <a:endParaRPr/>
          </a:p>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33%</a:t>
            </a:r>
            <a:endParaRPr sz="1000">
              <a:solidFill>
                <a:srgbClr val="7F7F7F"/>
              </a:solidFill>
              <a:latin typeface="Source Sans Pro"/>
              <a:ea typeface="Source Sans Pro"/>
              <a:cs typeface="Source Sans Pro"/>
              <a:sym typeface="Source Sans Pro"/>
            </a:endParaRPr>
          </a:p>
        </p:txBody>
      </p:sp>
      <p:sp>
        <p:nvSpPr>
          <p:cNvPr id="1281" name="Google Shape;1281;p82"/>
          <p:cNvSpPr txBox="1"/>
          <p:nvPr/>
        </p:nvSpPr>
        <p:spPr>
          <a:xfrm>
            <a:off x="8423630" y="3450469"/>
            <a:ext cx="1236900" cy="3400800"/>
          </a:xfrm>
          <a:prstGeom prst="rect">
            <a:avLst/>
          </a:prstGeom>
          <a:noFill/>
          <a:ln>
            <a:noFill/>
          </a:ln>
        </p:spPr>
        <p:txBody>
          <a:bodyPr anchorCtr="0" anchor="t" bIns="45700" lIns="91425" spcFirstLastPara="1" rIns="91425" wrap="square" tIns="45700">
            <a:noAutofit/>
          </a:bodyPr>
          <a:lstStyle/>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70%</a:t>
            </a:r>
            <a:endParaRPr/>
          </a:p>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90%</a:t>
            </a:r>
            <a:endParaRPr/>
          </a:p>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60%</a:t>
            </a:r>
            <a:endParaRPr/>
          </a:p>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99%</a:t>
            </a:r>
            <a:endParaRPr/>
          </a:p>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40%</a:t>
            </a:r>
            <a:endParaRPr sz="1000">
              <a:solidFill>
                <a:srgbClr val="7F7F7F"/>
              </a:solidFill>
              <a:latin typeface="Source Sans Pro"/>
              <a:ea typeface="Source Sans Pro"/>
              <a:cs typeface="Source Sans Pro"/>
              <a:sym typeface="Source Sans Pro"/>
            </a:endParaRPr>
          </a:p>
        </p:txBody>
      </p:sp>
      <p:sp>
        <p:nvSpPr>
          <p:cNvPr id="1282" name="Google Shape;1282;p82"/>
          <p:cNvSpPr txBox="1"/>
          <p:nvPr/>
        </p:nvSpPr>
        <p:spPr>
          <a:xfrm>
            <a:off x="10499872" y="3450469"/>
            <a:ext cx="1236900" cy="3400800"/>
          </a:xfrm>
          <a:prstGeom prst="rect">
            <a:avLst/>
          </a:prstGeom>
          <a:noFill/>
          <a:ln>
            <a:noFill/>
          </a:ln>
        </p:spPr>
        <p:txBody>
          <a:bodyPr anchorCtr="0" anchor="t" bIns="45700" lIns="91425" spcFirstLastPara="1" rIns="91425" wrap="square" tIns="45700">
            <a:noAutofit/>
          </a:bodyPr>
          <a:lstStyle/>
          <a:p>
            <a:pPr indent="0" lvl="0" marL="0" marR="0" rtl="0" algn="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20%</a:t>
            </a:r>
            <a:endParaRPr/>
          </a:p>
          <a:p>
            <a:pPr indent="0" lvl="0" marL="0" marR="0" rtl="0" algn="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18%</a:t>
            </a:r>
            <a:endParaRPr/>
          </a:p>
          <a:p>
            <a:pPr indent="0" lvl="0" marL="0" marR="0" rtl="0" algn="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14%</a:t>
            </a:r>
            <a:endParaRPr/>
          </a:p>
          <a:p>
            <a:pPr indent="0" lvl="0" marL="0" marR="0" rtl="0" algn="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21%</a:t>
            </a:r>
            <a:endParaRPr/>
          </a:p>
          <a:p>
            <a:pPr indent="0" lvl="0" marL="0" marR="0" rtl="0" algn="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30%</a:t>
            </a:r>
            <a:endParaRPr sz="1000">
              <a:solidFill>
                <a:srgbClr val="7F7F7F"/>
              </a:solidFill>
              <a:latin typeface="Source Sans Pro"/>
              <a:ea typeface="Source Sans Pro"/>
              <a:cs typeface="Source Sans Pro"/>
              <a:sym typeface="Source Sans Pro"/>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86" name="Shape 1286"/>
        <p:cNvGrpSpPr/>
        <p:nvPr/>
      </p:nvGrpSpPr>
      <p:grpSpPr>
        <a:xfrm>
          <a:off x="0" y="0"/>
          <a:ext cx="0" cy="0"/>
          <a:chOff x="0" y="0"/>
          <a:chExt cx="0" cy="0"/>
        </a:xfrm>
      </p:grpSpPr>
      <p:sp>
        <p:nvSpPr>
          <p:cNvPr id="1287" name="Google Shape;1287;p83"/>
          <p:cNvSpPr txBox="1"/>
          <p:nvPr/>
        </p:nvSpPr>
        <p:spPr>
          <a:xfrm>
            <a:off x="483650" y="372621"/>
            <a:ext cx="6620462"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Strategy Principles</a:t>
            </a:r>
            <a:endParaRPr sz="5500">
              <a:solidFill>
                <a:schemeClr val="dk2"/>
              </a:solidFill>
              <a:latin typeface="Cormorant"/>
              <a:ea typeface="Cormorant"/>
              <a:cs typeface="Cormorant"/>
              <a:sym typeface="Cormorant"/>
            </a:endParaRPr>
          </a:p>
        </p:txBody>
      </p:sp>
      <p:sp>
        <p:nvSpPr>
          <p:cNvPr id="1288" name="Google Shape;1288;p83"/>
          <p:cNvSpPr txBox="1"/>
          <p:nvPr/>
        </p:nvSpPr>
        <p:spPr>
          <a:xfrm>
            <a:off x="10488488" y="680398"/>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1289" name="Google Shape;1289;p83"/>
          <p:cNvCxnSpPr/>
          <p:nvPr/>
        </p:nvCxnSpPr>
        <p:spPr>
          <a:xfrm>
            <a:off x="9433768" y="868286"/>
            <a:ext cx="936104" cy="0"/>
          </a:xfrm>
          <a:prstGeom prst="straightConnector1">
            <a:avLst/>
          </a:prstGeom>
          <a:noFill/>
          <a:ln cap="flat" cmpd="sng" w="9525">
            <a:solidFill>
              <a:srgbClr val="BFBFBF"/>
            </a:solidFill>
            <a:prstDash val="solid"/>
            <a:miter lim="800000"/>
            <a:headEnd len="sm" w="sm" type="none"/>
            <a:tailEnd len="sm" w="sm" type="none"/>
          </a:ln>
        </p:spPr>
      </p:cxnSp>
      <p:sp>
        <p:nvSpPr>
          <p:cNvPr id="1290" name="Google Shape;1290;p83"/>
          <p:cNvSpPr/>
          <p:nvPr/>
        </p:nvSpPr>
        <p:spPr>
          <a:xfrm rot="353500">
            <a:off x="1659467" y="3475541"/>
            <a:ext cx="1622567" cy="1622566"/>
          </a:xfrm>
          <a:custGeom>
            <a:rect b="b" l="l" r="r" t="t"/>
            <a:pathLst>
              <a:path extrusionOk="0" h="120000" w="120000">
                <a:moveTo>
                  <a:pt x="6146" y="60000"/>
                </a:moveTo>
                <a:lnTo>
                  <a:pt x="6146" y="60000"/>
                </a:lnTo>
                <a:cubicBezTo>
                  <a:pt x="6146" y="33662"/>
                  <a:pt x="25197" y="11188"/>
                  <a:pt x="51179" y="6874"/>
                </a:cubicBezTo>
                <a:cubicBezTo>
                  <a:pt x="77161" y="2560"/>
                  <a:pt x="102452" y="17671"/>
                  <a:pt x="110964" y="42596"/>
                </a:cubicBezTo>
                <a:lnTo>
                  <a:pt x="117017" y="41614"/>
                </a:lnTo>
                <a:lnTo>
                  <a:pt x="112172" y="51537"/>
                </a:lnTo>
                <a:lnTo>
                  <a:pt x="102909" y="43903"/>
                </a:lnTo>
                <a:lnTo>
                  <a:pt x="108961" y="42921"/>
                </a:lnTo>
                <a:cubicBezTo>
                  <a:pt x="100630" y="19036"/>
                  <a:pt x="76280" y="4649"/>
                  <a:pt x="51339" y="8874"/>
                </a:cubicBezTo>
                <a:cubicBezTo>
                  <a:pt x="26398" y="13099"/>
                  <a:pt x="8146" y="34704"/>
                  <a:pt x="8146" y="60000"/>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1291" name="Google Shape;1291;p83"/>
          <p:cNvSpPr/>
          <p:nvPr/>
        </p:nvSpPr>
        <p:spPr>
          <a:xfrm>
            <a:off x="2040129" y="3772037"/>
            <a:ext cx="861243" cy="861243"/>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92" name="Google Shape;1292;p83"/>
          <p:cNvSpPr/>
          <p:nvPr/>
        </p:nvSpPr>
        <p:spPr>
          <a:xfrm flipH="1" rot="10446500">
            <a:off x="3114182" y="3475541"/>
            <a:ext cx="1622567" cy="1622566"/>
          </a:xfrm>
          <a:custGeom>
            <a:rect b="b" l="l" r="r" t="t"/>
            <a:pathLst>
              <a:path extrusionOk="0" h="120000" w="120000">
                <a:moveTo>
                  <a:pt x="6146" y="60000"/>
                </a:moveTo>
                <a:lnTo>
                  <a:pt x="6146" y="60000"/>
                </a:lnTo>
                <a:cubicBezTo>
                  <a:pt x="6146" y="33662"/>
                  <a:pt x="25197" y="11188"/>
                  <a:pt x="51179" y="6874"/>
                </a:cubicBezTo>
                <a:cubicBezTo>
                  <a:pt x="77161" y="2560"/>
                  <a:pt x="102452" y="17671"/>
                  <a:pt x="110964" y="42596"/>
                </a:cubicBezTo>
                <a:lnTo>
                  <a:pt x="117017" y="41614"/>
                </a:lnTo>
                <a:lnTo>
                  <a:pt x="112172" y="51537"/>
                </a:lnTo>
                <a:lnTo>
                  <a:pt x="102909" y="43903"/>
                </a:lnTo>
                <a:lnTo>
                  <a:pt x="108961" y="42921"/>
                </a:lnTo>
                <a:cubicBezTo>
                  <a:pt x="100630" y="19036"/>
                  <a:pt x="76280" y="4649"/>
                  <a:pt x="51339" y="8874"/>
                </a:cubicBezTo>
                <a:cubicBezTo>
                  <a:pt x="26398" y="13099"/>
                  <a:pt x="8146" y="34704"/>
                  <a:pt x="8146" y="60000"/>
                </a:cubicBez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1293" name="Google Shape;1293;p83"/>
          <p:cNvSpPr/>
          <p:nvPr/>
        </p:nvSpPr>
        <p:spPr>
          <a:xfrm flipH="1" rot="10800000">
            <a:off x="3494844" y="3940369"/>
            <a:ext cx="861243" cy="861243"/>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94" name="Google Shape;1294;p83"/>
          <p:cNvSpPr/>
          <p:nvPr/>
        </p:nvSpPr>
        <p:spPr>
          <a:xfrm rot="353500">
            <a:off x="4547492" y="3475541"/>
            <a:ext cx="1622567" cy="1622566"/>
          </a:xfrm>
          <a:custGeom>
            <a:rect b="b" l="l" r="r" t="t"/>
            <a:pathLst>
              <a:path extrusionOk="0" h="120000" w="120000">
                <a:moveTo>
                  <a:pt x="6146" y="60000"/>
                </a:moveTo>
                <a:lnTo>
                  <a:pt x="6146" y="60000"/>
                </a:lnTo>
                <a:cubicBezTo>
                  <a:pt x="6146" y="33662"/>
                  <a:pt x="25197" y="11188"/>
                  <a:pt x="51179" y="6874"/>
                </a:cubicBezTo>
                <a:cubicBezTo>
                  <a:pt x="77161" y="2560"/>
                  <a:pt x="102452" y="17671"/>
                  <a:pt x="110964" y="42596"/>
                </a:cubicBezTo>
                <a:lnTo>
                  <a:pt x="117017" y="41614"/>
                </a:lnTo>
                <a:lnTo>
                  <a:pt x="112172" y="51537"/>
                </a:lnTo>
                <a:lnTo>
                  <a:pt x="102909" y="43903"/>
                </a:lnTo>
                <a:lnTo>
                  <a:pt x="108961" y="42921"/>
                </a:lnTo>
                <a:cubicBezTo>
                  <a:pt x="100630" y="19036"/>
                  <a:pt x="76280" y="4649"/>
                  <a:pt x="51339" y="8874"/>
                </a:cubicBezTo>
                <a:cubicBezTo>
                  <a:pt x="26398" y="13099"/>
                  <a:pt x="8146" y="34704"/>
                  <a:pt x="8146" y="60000"/>
                </a:cubicBezTo>
                <a:close/>
              </a:path>
            </a:pathLst>
          </a:cu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1295" name="Google Shape;1295;p83"/>
          <p:cNvSpPr/>
          <p:nvPr/>
        </p:nvSpPr>
        <p:spPr>
          <a:xfrm>
            <a:off x="4928154" y="3772037"/>
            <a:ext cx="861243" cy="861243"/>
          </a:xfrm>
          <a:prstGeom prst="ellipse">
            <a:avLst/>
          </a:prstGeom>
          <a:solidFill>
            <a:srgbClr val="D8D8D8"/>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96" name="Google Shape;1296;p83"/>
          <p:cNvSpPr/>
          <p:nvPr/>
        </p:nvSpPr>
        <p:spPr>
          <a:xfrm flipH="1" rot="10446500">
            <a:off x="6002206" y="3475541"/>
            <a:ext cx="1622567" cy="1622566"/>
          </a:xfrm>
          <a:custGeom>
            <a:rect b="b" l="l" r="r" t="t"/>
            <a:pathLst>
              <a:path extrusionOk="0" h="120000" w="120000">
                <a:moveTo>
                  <a:pt x="6146" y="60000"/>
                </a:moveTo>
                <a:lnTo>
                  <a:pt x="6146" y="60000"/>
                </a:lnTo>
                <a:cubicBezTo>
                  <a:pt x="6146" y="33662"/>
                  <a:pt x="25197" y="11188"/>
                  <a:pt x="51179" y="6874"/>
                </a:cubicBezTo>
                <a:cubicBezTo>
                  <a:pt x="77161" y="2560"/>
                  <a:pt x="102452" y="17671"/>
                  <a:pt x="110964" y="42596"/>
                </a:cubicBezTo>
                <a:lnTo>
                  <a:pt x="117017" y="41614"/>
                </a:lnTo>
                <a:lnTo>
                  <a:pt x="112172" y="51537"/>
                </a:lnTo>
                <a:lnTo>
                  <a:pt x="102909" y="43903"/>
                </a:lnTo>
                <a:lnTo>
                  <a:pt x="108961" y="42921"/>
                </a:lnTo>
                <a:cubicBezTo>
                  <a:pt x="100630" y="19036"/>
                  <a:pt x="76280" y="4649"/>
                  <a:pt x="51339" y="8874"/>
                </a:cubicBezTo>
                <a:cubicBezTo>
                  <a:pt x="26398" y="13099"/>
                  <a:pt x="8146" y="34704"/>
                  <a:pt x="8146" y="60000"/>
                </a:cubicBez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1297" name="Google Shape;1297;p83"/>
          <p:cNvSpPr/>
          <p:nvPr/>
        </p:nvSpPr>
        <p:spPr>
          <a:xfrm flipH="1" rot="10800000">
            <a:off x="6382869" y="3940369"/>
            <a:ext cx="861243" cy="861243"/>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298" name="Google Shape;1298;p83"/>
          <p:cNvSpPr/>
          <p:nvPr/>
        </p:nvSpPr>
        <p:spPr>
          <a:xfrm rot="353500">
            <a:off x="7455251" y="3475541"/>
            <a:ext cx="1622567" cy="1622566"/>
          </a:xfrm>
          <a:custGeom>
            <a:rect b="b" l="l" r="r" t="t"/>
            <a:pathLst>
              <a:path extrusionOk="0" h="120000" w="120000">
                <a:moveTo>
                  <a:pt x="6146" y="60000"/>
                </a:moveTo>
                <a:lnTo>
                  <a:pt x="6146" y="60000"/>
                </a:lnTo>
                <a:cubicBezTo>
                  <a:pt x="6146" y="33662"/>
                  <a:pt x="25197" y="11188"/>
                  <a:pt x="51179" y="6874"/>
                </a:cubicBezTo>
                <a:cubicBezTo>
                  <a:pt x="77161" y="2560"/>
                  <a:pt x="102452" y="17671"/>
                  <a:pt x="110964" y="42596"/>
                </a:cubicBezTo>
                <a:lnTo>
                  <a:pt x="117017" y="41614"/>
                </a:lnTo>
                <a:lnTo>
                  <a:pt x="112172" y="51537"/>
                </a:lnTo>
                <a:lnTo>
                  <a:pt x="102909" y="43903"/>
                </a:lnTo>
                <a:lnTo>
                  <a:pt x="108961" y="42921"/>
                </a:lnTo>
                <a:cubicBezTo>
                  <a:pt x="100630" y="19036"/>
                  <a:pt x="76280" y="4649"/>
                  <a:pt x="51339" y="8874"/>
                </a:cubicBezTo>
                <a:cubicBezTo>
                  <a:pt x="26398" y="13099"/>
                  <a:pt x="8146" y="34704"/>
                  <a:pt x="8146" y="60000"/>
                </a:cubicBezTo>
                <a:close/>
              </a:path>
            </a:pathLst>
          </a:custGeom>
          <a:solidFill>
            <a:srgbClr val="DBD8D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1299" name="Google Shape;1299;p83"/>
          <p:cNvSpPr/>
          <p:nvPr/>
        </p:nvSpPr>
        <p:spPr>
          <a:xfrm>
            <a:off x="7835914" y="3772037"/>
            <a:ext cx="861243" cy="861243"/>
          </a:xfrm>
          <a:prstGeom prst="ellipse">
            <a:avLst/>
          </a:prstGeom>
          <a:solidFill>
            <a:srgbClr val="DBD8D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00" name="Google Shape;1300;p83"/>
          <p:cNvSpPr/>
          <p:nvPr/>
        </p:nvSpPr>
        <p:spPr>
          <a:xfrm flipH="1" rot="10446500">
            <a:off x="8909966" y="3475541"/>
            <a:ext cx="1622567" cy="1622566"/>
          </a:xfrm>
          <a:custGeom>
            <a:rect b="b" l="l" r="r" t="t"/>
            <a:pathLst>
              <a:path extrusionOk="0" h="120000" w="120000">
                <a:moveTo>
                  <a:pt x="6146" y="60000"/>
                </a:moveTo>
                <a:lnTo>
                  <a:pt x="6146" y="60000"/>
                </a:lnTo>
                <a:cubicBezTo>
                  <a:pt x="6146" y="33662"/>
                  <a:pt x="25197" y="11188"/>
                  <a:pt x="51179" y="6874"/>
                </a:cubicBezTo>
                <a:cubicBezTo>
                  <a:pt x="77161" y="2560"/>
                  <a:pt x="102452" y="17671"/>
                  <a:pt x="110964" y="42596"/>
                </a:cubicBezTo>
                <a:lnTo>
                  <a:pt x="117017" y="41614"/>
                </a:lnTo>
                <a:lnTo>
                  <a:pt x="112172" y="51537"/>
                </a:lnTo>
                <a:lnTo>
                  <a:pt x="102909" y="43903"/>
                </a:lnTo>
                <a:lnTo>
                  <a:pt x="108961" y="42921"/>
                </a:lnTo>
                <a:cubicBezTo>
                  <a:pt x="100630" y="19036"/>
                  <a:pt x="76280" y="4649"/>
                  <a:pt x="51339" y="8874"/>
                </a:cubicBezTo>
                <a:cubicBezTo>
                  <a:pt x="26398" y="13099"/>
                  <a:pt x="8146" y="34704"/>
                  <a:pt x="8146" y="60000"/>
                </a:cubicBezTo>
                <a:close/>
              </a:path>
            </a:pathLst>
          </a:cu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sp>
        <p:nvSpPr>
          <p:cNvPr id="1301" name="Google Shape;1301;p83"/>
          <p:cNvSpPr/>
          <p:nvPr/>
        </p:nvSpPr>
        <p:spPr>
          <a:xfrm flipH="1" rot="10800000">
            <a:off x="9290628" y="3940369"/>
            <a:ext cx="861243" cy="861243"/>
          </a:xfrm>
          <a:prstGeom prst="ellipse">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02" name="Google Shape;1302;p83"/>
          <p:cNvSpPr txBox="1"/>
          <p:nvPr/>
        </p:nvSpPr>
        <p:spPr>
          <a:xfrm>
            <a:off x="1744990" y="5076733"/>
            <a:ext cx="1451520" cy="812530"/>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Choosing a Unique Strategic Position</a:t>
            </a:r>
            <a:endParaRPr sz="1300">
              <a:solidFill>
                <a:schemeClr val="dk2"/>
              </a:solidFill>
              <a:latin typeface="Source Sans Pro"/>
              <a:ea typeface="Source Sans Pro"/>
              <a:cs typeface="Source Sans Pro"/>
              <a:sym typeface="Source Sans Pro"/>
            </a:endParaRPr>
          </a:p>
        </p:txBody>
      </p:sp>
      <p:sp>
        <p:nvSpPr>
          <p:cNvPr id="1303" name="Google Shape;1303;p83"/>
          <p:cNvSpPr txBox="1"/>
          <p:nvPr/>
        </p:nvSpPr>
        <p:spPr>
          <a:xfrm>
            <a:off x="4665849" y="5076733"/>
            <a:ext cx="1451520" cy="332399"/>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Making Choices</a:t>
            </a:r>
            <a:endParaRPr sz="1300">
              <a:solidFill>
                <a:schemeClr val="dk2"/>
              </a:solidFill>
              <a:latin typeface="Source Sans Pro"/>
              <a:ea typeface="Source Sans Pro"/>
              <a:cs typeface="Source Sans Pro"/>
              <a:sym typeface="Source Sans Pro"/>
            </a:endParaRPr>
          </a:p>
        </p:txBody>
      </p:sp>
      <p:sp>
        <p:nvSpPr>
          <p:cNvPr id="1304" name="Google Shape;1304;p83"/>
          <p:cNvSpPr txBox="1"/>
          <p:nvPr/>
        </p:nvSpPr>
        <p:spPr>
          <a:xfrm>
            <a:off x="7703475" y="5076733"/>
            <a:ext cx="1305058" cy="812530"/>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Resource &amp; Environmental Fit</a:t>
            </a:r>
            <a:endParaRPr sz="1300">
              <a:solidFill>
                <a:schemeClr val="dk2"/>
              </a:solidFill>
              <a:latin typeface="Source Sans Pro"/>
              <a:ea typeface="Source Sans Pro"/>
              <a:cs typeface="Source Sans Pro"/>
              <a:sym typeface="Source Sans Pro"/>
            </a:endParaRPr>
          </a:p>
        </p:txBody>
      </p:sp>
      <p:sp>
        <p:nvSpPr>
          <p:cNvPr id="1305" name="Google Shape;1305;p83"/>
          <p:cNvSpPr txBox="1"/>
          <p:nvPr/>
        </p:nvSpPr>
        <p:spPr>
          <a:xfrm>
            <a:off x="3219665" y="2880082"/>
            <a:ext cx="1411602" cy="572464"/>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Generating options</a:t>
            </a:r>
            <a:endParaRPr sz="1300">
              <a:solidFill>
                <a:schemeClr val="dk2"/>
              </a:solidFill>
              <a:latin typeface="Source Sans Pro"/>
              <a:ea typeface="Source Sans Pro"/>
              <a:cs typeface="Source Sans Pro"/>
              <a:sym typeface="Source Sans Pro"/>
            </a:endParaRPr>
          </a:p>
        </p:txBody>
      </p:sp>
      <p:sp>
        <p:nvSpPr>
          <p:cNvPr id="1306" name="Google Shape;1306;p83"/>
          <p:cNvSpPr txBox="1"/>
          <p:nvPr/>
        </p:nvSpPr>
        <p:spPr>
          <a:xfrm>
            <a:off x="6052378" y="2880082"/>
            <a:ext cx="1411602" cy="572464"/>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Combine Choices and Activities</a:t>
            </a:r>
            <a:endParaRPr sz="1300">
              <a:solidFill>
                <a:schemeClr val="dk2"/>
              </a:solidFill>
              <a:latin typeface="Source Sans Pro"/>
              <a:ea typeface="Source Sans Pro"/>
              <a:cs typeface="Source Sans Pro"/>
              <a:sym typeface="Source Sans Pro"/>
            </a:endParaRPr>
          </a:p>
        </p:txBody>
      </p:sp>
      <p:sp>
        <p:nvSpPr>
          <p:cNvPr id="1307" name="Google Shape;1307;p83"/>
          <p:cNvSpPr txBox="1"/>
          <p:nvPr/>
        </p:nvSpPr>
        <p:spPr>
          <a:xfrm>
            <a:off x="9015448" y="2880082"/>
            <a:ext cx="1411602" cy="572464"/>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Organizational Support</a:t>
            </a:r>
            <a:endParaRPr sz="1300">
              <a:solidFill>
                <a:schemeClr val="dk2"/>
              </a:solidFill>
              <a:latin typeface="Source Sans Pro"/>
              <a:ea typeface="Source Sans Pro"/>
              <a:cs typeface="Source Sans Pro"/>
              <a:sym typeface="Source Sans Pro"/>
            </a:endParaRPr>
          </a:p>
        </p:txBody>
      </p:sp>
      <p:sp>
        <p:nvSpPr>
          <p:cNvPr id="1308" name="Google Shape;1308;p83"/>
          <p:cNvSpPr/>
          <p:nvPr/>
        </p:nvSpPr>
        <p:spPr>
          <a:xfrm>
            <a:off x="9527994" y="4236553"/>
            <a:ext cx="386510" cy="268876"/>
          </a:xfrm>
          <a:custGeom>
            <a:rect b="b" l="l" r="r" t="t"/>
            <a:pathLst>
              <a:path extrusionOk="0" h="425" w="608">
                <a:moveTo>
                  <a:pt x="607" y="410"/>
                </a:moveTo>
                <a:lnTo>
                  <a:pt x="607" y="410"/>
                </a:lnTo>
                <a:cubicBezTo>
                  <a:pt x="607" y="417"/>
                  <a:pt x="593" y="424"/>
                  <a:pt x="586" y="424"/>
                </a:cubicBezTo>
                <a:cubicBezTo>
                  <a:pt x="445" y="424"/>
                  <a:pt x="445" y="424"/>
                  <a:pt x="445" y="424"/>
                </a:cubicBezTo>
                <a:cubicBezTo>
                  <a:pt x="459" y="424"/>
                  <a:pt x="466" y="417"/>
                  <a:pt x="466" y="403"/>
                </a:cubicBezTo>
                <a:cubicBezTo>
                  <a:pt x="466" y="403"/>
                  <a:pt x="466" y="318"/>
                  <a:pt x="403" y="290"/>
                </a:cubicBezTo>
                <a:cubicBezTo>
                  <a:pt x="374" y="276"/>
                  <a:pt x="374" y="276"/>
                  <a:pt x="360" y="276"/>
                </a:cubicBezTo>
                <a:cubicBezTo>
                  <a:pt x="360" y="241"/>
                  <a:pt x="360" y="241"/>
                  <a:pt x="360" y="241"/>
                </a:cubicBezTo>
                <a:cubicBezTo>
                  <a:pt x="360" y="241"/>
                  <a:pt x="346" y="226"/>
                  <a:pt x="339" y="191"/>
                </a:cubicBezTo>
                <a:cubicBezTo>
                  <a:pt x="332" y="191"/>
                  <a:pt x="332" y="184"/>
                  <a:pt x="332" y="170"/>
                </a:cubicBezTo>
                <a:cubicBezTo>
                  <a:pt x="332" y="163"/>
                  <a:pt x="325" y="141"/>
                  <a:pt x="332" y="141"/>
                </a:cubicBezTo>
                <a:cubicBezTo>
                  <a:pt x="332" y="127"/>
                  <a:pt x="332" y="106"/>
                  <a:pt x="332" y="99"/>
                </a:cubicBezTo>
                <a:cubicBezTo>
                  <a:pt x="332" y="71"/>
                  <a:pt x="360" y="43"/>
                  <a:pt x="403" y="43"/>
                </a:cubicBezTo>
                <a:cubicBezTo>
                  <a:pt x="452" y="43"/>
                  <a:pt x="473" y="71"/>
                  <a:pt x="480" y="99"/>
                </a:cubicBezTo>
                <a:cubicBezTo>
                  <a:pt x="480" y="106"/>
                  <a:pt x="473" y="127"/>
                  <a:pt x="473" y="141"/>
                </a:cubicBezTo>
                <a:cubicBezTo>
                  <a:pt x="487" y="141"/>
                  <a:pt x="480" y="163"/>
                  <a:pt x="480" y="170"/>
                </a:cubicBezTo>
                <a:cubicBezTo>
                  <a:pt x="480" y="184"/>
                  <a:pt x="473" y="191"/>
                  <a:pt x="466" y="191"/>
                </a:cubicBezTo>
                <a:cubicBezTo>
                  <a:pt x="459" y="226"/>
                  <a:pt x="445" y="241"/>
                  <a:pt x="445" y="241"/>
                </a:cubicBezTo>
                <a:cubicBezTo>
                  <a:pt x="445" y="276"/>
                  <a:pt x="445" y="276"/>
                  <a:pt x="445" y="276"/>
                </a:cubicBezTo>
                <a:cubicBezTo>
                  <a:pt x="445" y="276"/>
                  <a:pt x="459" y="276"/>
                  <a:pt x="494" y="297"/>
                </a:cubicBezTo>
                <a:cubicBezTo>
                  <a:pt x="537" y="311"/>
                  <a:pt x="523" y="297"/>
                  <a:pt x="551" y="318"/>
                </a:cubicBezTo>
                <a:cubicBezTo>
                  <a:pt x="607" y="339"/>
                  <a:pt x="607" y="410"/>
                  <a:pt x="607" y="410"/>
                </a:cubicBezTo>
                <a:close/>
                <a:moveTo>
                  <a:pt x="325" y="283"/>
                </a:moveTo>
                <a:lnTo>
                  <a:pt x="325" y="283"/>
                </a:lnTo>
                <a:cubicBezTo>
                  <a:pt x="367" y="297"/>
                  <a:pt x="353" y="290"/>
                  <a:pt x="388" y="304"/>
                </a:cubicBezTo>
                <a:cubicBezTo>
                  <a:pt x="445" y="332"/>
                  <a:pt x="445" y="403"/>
                  <a:pt x="445" y="403"/>
                </a:cubicBezTo>
                <a:cubicBezTo>
                  <a:pt x="445" y="417"/>
                  <a:pt x="431" y="424"/>
                  <a:pt x="424" y="424"/>
                </a:cubicBezTo>
                <a:cubicBezTo>
                  <a:pt x="21" y="424"/>
                  <a:pt x="21" y="424"/>
                  <a:pt x="21" y="424"/>
                </a:cubicBezTo>
                <a:cubicBezTo>
                  <a:pt x="14" y="424"/>
                  <a:pt x="0" y="417"/>
                  <a:pt x="0" y="403"/>
                </a:cubicBezTo>
                <a:cubicBezTo>
                  <a:pt x="0" y="403"/>
                  <a:pt x="0" y="332"/>
                  <a:pt x="56" y="304"/>
                </a:cubicBezTo>
                <a:cubicBezTo>
                  <a:pt x="92" y="290"/>
                  <a:pt x="77" y="304"/>
                  <a:pt x="120" y="283"/>
                </a:cubicBezTo>
                <a:cubicBezTo>
                  <a:pt x="162" y="269"/>
                  <a:pt x="176" y="262"/>
                  <a:pt x="176" y="262"/>
                </a:cubicBezTo>
                <a:cubicBezTo>
                  <a:pt x="176" y="219"/>
                  <a:pt x="176" y="219"/>
                  <a:pt x="176" y="219"/>
                </a:cubicBezTo>
                <a:cubicBezTo>
                  <a:pt x="176" y="219"/>
                  <a:pt x="155" y="205"/>
                  <a:pt x="155" y="170"/>
                </a:cubicBezTo>
                <a:cubicBezTo>
                  <a:pt x="141" y="170"/>
                  <a:pt x="141" y="156"/>
                  <a:pt x="141" y="149"/>
                </a:cubicBezTo>
                <a:cubicBezTo>
                  <a:pt x="141" y="141"/>
                  <a:pt x="134" y="113"/>
                  <a:pt x="148" y="113"/>
                </a:cubicBezTo>
                <a:cubicBezTo>
                  <a:pt x="141" y="92"/>
                  <a:pt x="141" y="78"/>
                  <a:pt x="141" y="71"/>
                </a:cubicBezTo>
                <a:cubicBezTo>
                  <a:pt x="148" y="35"/>
                  <a:pt x="176" y="7"/>
                  <a:pt x="219" y="0"/>
                </a:cubicBezTo>
                <a:cubicBezTo>
                  <a:pt x="275" y="7"/>
                  <a:pt x="297" y="35"/>
                  <a:pt x="304" y="71"/>
                </a:cubicBezTo>
                <a:cubicBezTo>
                  <a:pt x="304" y="78"/>
                  <a:pt x="304" y="92"/>
                  <a:pt x="297" y="113"/>
                </a:cubicBezTo>
                <a:cubicBezTo>
                  <a:pt x="311" y="113"/>
                  <a:pt x="304" y="141"/>
                  <a:pt x="304" y="149"/>
                </a:cubicBezTo>
                <a:cubicBezTo>
                  <a:pt x="304" y="156"/>
                  <a:pt x="304" y="170"/>
                  <a:pt x="290" y="170"/>
                </a:cubicBezTo>
                <a:cubicBezTo>
                  <a:pt x="282" y="205"/>
                  <a:pt x="268" y="219"/>
                  <a:pt x="268" y="219"/>
                </a:cubicBezTo>
                <a:cubicBezTo>
                  <a:pt x="268" y="262"/>
                  <a:pt x="268" y="262"/>
                  <a:pt x="268" y="262"/>
                </a:cubicBezTo>
                <a:cubicBezTo>
                  <a:pt x="268" y="262"/>
                  <a:pt x="282" y="262"/>
                  <a:pt x="325" y="283"/>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09" name="Google Shape;1309;p83"/>
          <p:cNvSpPr/>
          <p:nvPr/>
        </p:nvSpPr>
        <p:spPr>
          <a:xfrm>
            <a:off x="8118037" y="4054161"/>
            <a:ext cx="296996" cy="296994"/>
          </a:xfrm>
          <a:custGeom>
            <a:rect b="b" l="l" r="r" t="t"/>
            <a:pathLst>
              <a:path extrusionOk="0" h="55" w="55">
                <a:moveTo>
                  <a:pt x="55" y="31"/>
                </a:moveTo>
                <a:cubicBezTo>
                  <a:pt x="55" y="32"/>
                  <a:pt x="54" y="33"/>
                  <a:pt x="54" y="33"/>
                </a:cubicBezTo>
                <a:cubicBezTo>
                  <a:pt x="47" y="34"/>
                  <a:pt x="47" y="34"/>
                  <a:pt x="47" y="34"/>
                </a:cubicBezTo>
                <a:cubicBezTo>
                  <a:pt x="47" y="35"/>
                  <a:pt x="46" y="36"/>
                  <a:pt x="46" y="37"/>
                </a:cubicBezTo>
                <a:cubicBezTo>
                  <a:pt x="47" y="39"/>
                  <a:pt x="48" y="40"/>
                  <a:pt x="49" y="42"/>
                </a:cubicBezTo>
                <a:cubicBezTo>
                  <a:pt x="50" y="42"/>
                  <a:pt x="50" y="42"/>
                  <a:pt x="50" y="43"/>
                </a:cubicBezTo>
                <a:cubicBezTo>
                  <a:pt x="50" y="43"/>
                  <a:pt x="50" y="43"/>
                  <a:pt x="49" y="44"/>
                </a:cubicBezTo>
                <a:cubicBezTo>
                  <a:pt x="49" y="45"/>
                  <a:pt x="44" y="50"/>
                  <a:pt x="43" y="50"/>
                </a:cubicBezTo>
                <a:cubicBezTo>
                  <a:pt x="42" y="50"/>
                  <a:pt x="42" y="50"/>
                  <a:pt x="42" y="50"/>
                </a:cubicBezTo>
                <a:cubicBezTo>
                  <a:pt x="37" y="46"/>
                  <a:pt x="37" y="46"/>
                  <a:pt x="37" y="46"/>
                </a:cubicBezTo>
                <a:cubicBezTo>
                  <a:pt x="36" y="46"/>
                  <a:pt x="35" y="47"/>
                  <a:pt x="33" y="47"/>
                </a:cubicBezTo>
                <a:cubicBezTo>
                  <a:pt x="33" y="49"/>
                  <a:pt x="33" y="52"/>
                  <a:pt x="32" y="54"/>
                </a:cubicBezTo>
                <a:cubicBezTo>
                  <a:pt x="32" y="54"/>
                  <a:pt x="32" y="55"/>
                  <a:pt x="31" y="55"/>
                </a:cubicBezTo>
                <a:cubicBezTo>
                  <a:pt x="23" y="55"/>
                  <a:pt x="23" y="55"/>
                  <a:pt x="23" y="55"/>
                </a:cubicBezTo>
                <a:cubicBezTo>
                  <a:pt x="23" y="55"/>
                  <a:pt x="22" y="54"/>
                  <a:pt x="22" y="54"/>
                </a:cubicBezTo>
                <a:cubicBezTo>
                  <a:pt x="21" y="47"/>
                  <a:pt x="21" y="47"/>
                  <a:pt x="21" y="47"/>
                </a:cubicBezTo>
                <a:cubicBezTo>
                  <a:pt x="20" y="47"/>
                  <a:pt x="19" y="46"/>
                  <a:pt x="18" y="46"/>
                </a:cubicBezTo>
                <a:cubicBezTo>
                  <a:pt x="13" y="50"/>
                  <a:pt x="13" y="50"/>
                  <a:pt x="13" y="50"/>
                </a:cubicBezTo>
                <a:cubicBezTo>
                  <a:pt x="12" y="50"/>
                  <a:pt x="12" y="50"/>
                  <a:pt x="12" y="50"/>
                </a:cubicBezTo>
                <a:cubicBezTo>
                  <a:pt x="11" y="50"/>
                  <a:pt x="11" y="50"/>
                  <a:pt x="11" y="50"/>
                </a:cubicBezTo>
                <a:cubicBezTo>
                  <a:pt x="9" y="48"/>
                  <a:pt x="7" y="46"/>
                  <a:pt x="5" y="44"/>
                </a:cubicBezTo>
                <a:cubicBezTo>
                  <a:pt x="5" y="43"/>
                  <a:pt x="5" y="43"/>
                  <a:pt x="5" y="43"/>
                </a:cubicBezTo>
                <a:cubicBezTo>
                  <a:pt x="5" y="42"/>
                  <a:pt x="5" y="42"/>
                  <a:pt x="5" y="42"/>
                </a:cubicBezTo>
                <a:cubicBezTo>
                  <a:pt x="6" y="40"/>
                  <a:pt x="8" y="39"/>
                  <a:pt x="9" y="37"/>
                </a:cubicBezTo>
                <a:cubicBezTo>
                  <a:pt x="8" y="36"/>
                  <a:pt x="8" y="35"/>
                  <a:pt x="7" y="33"/>
                </a:cubicBezTo>
                <a:cubicBezTo>
                  <a:pt x="1" y="33"/>
                  <a:pt x="1" y="33"/>
                  <a:pt x="1" y="33"/>
                </a:cubicBezTo>
                <a:cubicBezTo>
                  <a:pt x="0" y="32"/>
                  <a:pt x="0" y="32"/>
                  <a:pt x="0" y="31"/>
                </a:cubicBezTo>
                <a:cubicBezTo>
                  <a:pt x="0" y="23"/>
                  <a:pt x="0" y="23"/>
                  <a:pt x="0" y="23"/>
                </a:cubicBezTo>
                <a:cubicBezTo>
                  <a:pt x="0" y="23"/>
                  <a:pt x="0" y="22"/>
                  <a:pt x="1" y="22"/>
                </a:cubicBezTo>
                <a:cubicBezTo>
                  <a:pt x="7" y="21"/>
                  <a:pt x="7" y="21"/>
                  <a:pt x="7" y="21"/>
                </a:cubicBezTo>
                <a:cubicBezTo>
                  <a:pt x="8" y="20"/>
                  <a:pt x="8" y="19"/>
                  <a:pt x="9" y="18"/>
                </a:cubicBezTo>
                <a:cubicBezTo>
                  <a:pt x="8" y="16"/>
                  <a:pt x="6" y="14"/>
                  <a:pt x="5" y="13"/>
                </a:cubicBezTo>
                <a:cubicBezTo>
                  <a:pt x="5" y="13"/>
                  <a:pt x="5" y="12"/>
                  <a:pt x="5" y="12"/>
                </a:cubicBezTo>
                <a:cubicBezTo>
                  <a:pt x="5" y="12"/>
                  <a:pt x="5" y="11"/>
                  <a:pt x="5" y="11"/>
                </a:cubicBezTo>
                <a:cubicBezTo>
                  <a:pt x="6" y="10"/>
                  <a:pt x="11" y="5"/>
                  <a:pt x="12" y="5"/>
                </a:cubicBezTo>
                <a:cubicBezTo>
                  <a:pt x="12" y="5"/>
                  <a:pt x="12" y="5"/>
                  <a:pt x="13" y="5"/>
                </a:cubicBezTo>
                <a:cubicBezTo>
                  <a:pt x="18" y="9"/>
                  <a:pt x="18" y="9"/>
                  <a:pt x="18" y="9"/>
                </a:cubicBezTo>
                <a:cubicBezTo>
                  <a:pt x="19" y="8"/>
                  <a:pt x="20" y="8"/>
                  <a:pt x="21" y="8"/>
                </a:cubicBezTo>
                <a:cubicBezTo>
                  <a:pt x="21" y="5"/>
                  <a:pt x="21" y="3"/>
                  <a:pt x="22" y="1"/>
                </a:cubicBezTo>
                <a:cubicBezTo>
                  <a:pt x="22" y="0"/>
                  <a:pt x="23" y="0"/>
                  <a:pt x="23" y="0"/>
                </a:cubicBezTo>
                <a:cubicBezTo>
                  <a:pt x="31" y="0"/>
                  <a:pt x="31" y="0"/>
                  <a:pt x="31" y="0"/>
                </a:cubicBezTo>
                <a:cubicBezTo>
                  <a:pt x="32" y="0"/>
                  <a:pt x="32" y="0"/>
                  <a:pt x="32" y="1"/>
                </a:cubicBezTo>
                <a:cubicBezTo>
                  <a:pt x="33" y="8"/>
                  <a:pt x="33" y="8"/>
                  <a:pt x="33" y="8"/>
                </a:cubicBezTo>
                <a:cubicBezTo>
                  <a:pt x="35" y="8"/>
                  <a:pt x="36" y="8"/>
                  <a:pt x="37" y="9"/>
                </a:cubicBezTo>
                <a:cubicBezTo>
                  <a:pt x="42" y="5"/>
                  <a:pt x="42" y="5"/>
                  <a:pt x="42" y="5"/>
                </a:cubicBezTo>
                <a:cubicBezTo>
                  <a:pt x="42" y="5"/>
                  <a:pt x="42" y="5"/>
                  <a:pt x="43" y="5"/>
                </a:cubicBezTo>
                <a:cubicBezTo>
                  <a:pt x="43" y="5"/>
                  <a:pt x="43" y="5"/>
                  <a:pt x="43" y="5"/>
                </a:cubicBezTo>
                <a:cubicBezTo>
                  <a:pt x="45" y="7"/>
                  <a:pt x="48" y="9"/>
                  <a:pt x="49" y="11"/>
                </a:cubicBezTo>
                <a:cubicBezTo>
                  <a:pt x="50" y="11"/>
                  <a:pt x="50" y="12"/>
                  <a:pt x="50" y="12"/>
                </a:cubicBezTo>
                <a:cubicBezTo>
                  <a:pt x="50" y="12"/>
                  <a:pt x="49" y="13"/>
                  <a:pt x="49" y="13"/>
                </a:cubicBezTo>
                <a:cubicBezTo>
                  <a:pt x="48" y="14"/>
                  <a:pt x="47" y="16"/>
                  <a:pt x="46" y="18"/>
                </a:cubicBezTo>
                <a:cubicBezTo>
                  <a:pt x="46" y="19"/>
                  <a:pt x="47" y="20"/>
                  <a:pt x="47" y="21"/>
                </a:cubicBezTo>
                <a:cubicBezTo>
                  <a:pt x="54" y="22"/>
                  <a:pt x="54" y="22"/>
                  <a:pt x="54" y="22"/>
                </a:cubicBezTo>
                <a:cubicBezTo>
                  <a:pt x="54" y="22"/>
                  <a:pt x="55" y="23"/>
                  <a:pt x="55" y="23"/>
                </a:cubicBezTo>
                <a:lnTo>
                  <a:pt x="55" y="31"/>
                </a:lnTo>
                <a:close/>
                <a:moveTo>
                  <a:pt x="27" y="18"/>
                </a:moveTo>
                <a:cubicBezTo>
                  <a:pt x="22" y="18"/>
                  <a:pt x="18" y="22"/>
                  <a:pt x="18" y="27"/>
                </a:cubicBezTo>
                <a:cubicBezTo>
                  <a:pt x="18" y="32"/>
                  <a:pt x="22" y="36"/>
                  <a:pt x="27" y="36"/>
                </a:cubicBezTo>
                <a:cubicBezTo>
                  <a:pt x="32" y="36"/>
                  <a:pt x="36" y="32"/>
                  <a:pt x="36" y="27"/>
                </a:cubicBezTo>
                <a:cubicBezTo>
                  <a:pt x="36" y="22"/>
                  <a:pt x="32" y="18"/>
                  <a:pt x="27" y="18"/>
                </a:cubicBez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10" name="Google Shape;1310;p83"/>
          <p:cNvSpPr/>
          <p:nvPr/>
        </p:nvSpPr>
        <p:spPr>
          <a:xfrm>
            <a:off x="2291433" y="4022034"/>
            <a:ext cx="358634" cy="361248"/>
          </a:xfrm>
          <a:custGeom>
            <a:rect b="b" l="l" r="r" t="t"/>
            <a:pathLst>
              <a:path extrusionOk="0" h="609" w="602">
                <a:moveTo>
                  <a:pt x="572" y="332"/>
                </a:moveTo>
                <a:lnTo>
                  <a:pt x="572" y="332"/>
                </a:lnTo>
                <a:cubicBezTo>
                  <a:pt x="544" y="332"/>
                  <a:pt x="544" y="332"/>
                  <a:pt x="544" y="332"/>
                </a:cubicBezTo>
                <a:cubicBezTo>
                  <a:pt x="530" y="445"/>
                  <a:pt x="445" y="537"/>
                  <a:pt x="332" y="544"/>
                </a:cubicBezTo>
                <a:cubicBezTo>
                  <a:pt x="332" y="580"/>
                  <a:pt x="332" y="580"/>
                  <a:pt x="332" y="580"/>
                </a:cubicBezTo>
                <a:cubicBezTo>
                  <a:pt x="332" y="594"/>
                  <a:pt x="318" y="608"/>
                  <a:pt x="304" y="608"/>
                </a:cubicBezTo>
                <a:cubicBezTo>
                  <a:pt x="283" y="608"/>
                  <a:pt x="276" y="594"/>
                  <a:pt x="276" y="580"/>
                </a:cubicBezTo>
                <a:cubicBezTo>
                  <a:pt x="276" y="544"/>
                  <a:pt x="276" y="544"/>
                  <a:pt x="276" y="544"/>
                </a:cubicBezTo>
                <a:cubicBezTo>
                  <a:pt x="162" y="537"/>
                  <a:pt x="71" y="445"/>
                  <a:pt x="56" y="332"/>
                </a:cubicBezTo>
                <a:cubicBezTo>
                  <a:pt x="28" y="332"/>
                  <a:pt x="28" y="332"/>
                  <a:pt x="28" y="332"/>
                </a:cubicBezTo>
                <a:cubicBezTo>
                  <a:pt x="14" y="332"/>
                  <a:pt x="0" y="318"/>
                  <a:pt x="0" y="304"/>
                </a:cubicBezTo>
                <a:cubicBezTo>
                  <a:pt x="0" y="290"/>
                  <a:pt x="14" y="276"/>
                  <a:pt x="28" y="276"/>
                </a:cubicBezTo>
                <a:cubicBezTo>
                  <a:pt x="56" y="276"/>
                  <a:pt x="56" y="276"/>
                  <a:pt x="56" y="276"/>
                </a:cubicBezTo>
                <a:cubicBezTo>
                  <a:pt x="71" y="163"/>
                  <a:pt x="162" y="71"/>
                  <a:pt x="276" y="64"/>
                </a:cubicBezTo>
                <a:cubicBezTo>
                  <a:pt x="276" y="28"/>
                  <a:pt x="276" y="28"/>
                  <a:pt x="276" y="28"/>
                </a:cubicBezTo>
                <a:cubicBezTo>
                  <a:pt x="276" y="14"/>
                  <a:pt x="283" y="0"/>
                  <a:pt x="304" y="0"/>
                </a:cubicBezTo>
                <a:cubicBezTo>
                  <a:pt x="318" y="0"/>
                  <a:pt x="332" y="14"/>
                  <a:pt x="332" y="28"/>
                </a:cubicBezTo>
                <a:cubicBezTo>
                  <a:pt x="332" y="64"/>
                  <a:pt x="332" y="64"/>
                  <a:pt x="332" y="64"/>
                </a:cubicBezTo>
                <a:cubicBezTo>
                  <a:pt x="445" y="71"/>
                  <a:pt x="530" y="163"/>
                  <a:pt x="544" y="276"/>
                </a:cubicBezTo>
                <a:cubicBezTo>
                  <a:pt x="572" y="276"/>
                  <a:pt x="572" y="276"/>
                  <a:pt x="572" y="276"/>
                </a:cubicBezTo>
                <a:cubicBezTo>
                  <a:pt x="594" y="276"/>
                  <a:pt x="601" y="290"/>
                  <a:pt x="601" y="304"/>
                </a:cubicBezTo>
                <a:cubicBezTo>
                  <a:pt x="601" y="318"/>
                  <a:pt x="594" y="332"/>
                  <a:pt x="572" y="332"/>
                </a:cubicBezTo>
                <a:close/>
                <a:moveTo>
                  <a:pt x="431" y="276"/>
                </a:moveTo>
                <a:lnTo>
                  <a:pt x="431" y="276"/>
                </a:lnTo>
                <a:cubicBezTo>
                  <a:pt x="487" y="276"/>
                  <a:pt x="487" y="276"/>
                  <a:pt x="487" y="276"/>
                </a:cubicBezTo>
                <a:cubicBezTo>
                  <a:pt x="473" y="191"/>
                  <a:pt x="410" y="127"/>
                  <a:pt x="332" y="120"/>
                </a:cubicBezTo>
                <a:cubicBezTo>
                  <a:pt x="332" y="170"/>
                  <a:pt x="332" y="170"/>
                  <a:pt x="332" y="170"/>
                </a:cubicBezTo>
                <a:cubicBezTo>
                  <a:pt x="332" y="191"/>
                  <a:pt x="318" y="198"/>
                  <a:pt x="304" y="198"/>
                </a:cubicBezTo>
                <a:cubicBezTo>
                  <a:pt x="283" y="198"/>
                  <a:pt x="276" y="191"/>
                  <a:pt x="276" y="170"/>
                </a:cubicBezTo>
                <a:cubicBezTo>
                  <a:pt x="276" y="120"/>
                  <a:pt x="276" y="120"/>
                  <a:pt x="276" y="120"/>
                </a:cubicBezTo>
                <a:cubicBezTo>
                  <a:pt x="191" y="127"/>
                  <a:pt x="127" y="191"/>
                  <a:pt x="113" y="276"/>
                </a:cubicBezTo>
                <a:cubicBezTo>
                  <a:pt x="169" y="276"/>
                  <a:pt x="169" y="276"/>
                  <a:pt x="169" y="276"/>
                </a:cubicBezTo>
                <a:cubicBezTo>
                  <a:pt x="184" y="276"/>
                  <a:pt x="198" y="290"/>
                  <a:pt x="198" y="304"/>
                </a:cubicBezTo>
                <a:cubicBezTo>
                  <a:pt x="198" y="318"/>
                  <a:pt x="184" y="332"/>
                  <a:pt x="169" y="332"/>
                </a:cubicBezTo>
                <a:cubicBezTo>
                  <a:pt x="113" y="332"/>
                  <a:pt x="113" y="332"/>
                  <a:pt x="113" y="332"/>
                </a:cubicBezTo>
                <a:cubicBezTo>
                  <a:pt x="127" y="417"/>
                  <a:pt x="191" y="481"/>
                  <a:pt x="276" y="488"/>
                </a:cubicBezTo>
                <a:cubicBezTo>
                  <a:pt x="276" y="438"/>
                  <a:pt x="276" y="438"/>
                  <a:pt x="276" y="438"/>
                </a:cubicBezTo>
                <a:cubicBezTo>
                  <a:pt x="276" y="417"/>
                  <a:pt x="283" y="410"/>
                  <a:pt x="304" y="410"/>
                </a:cubicBezTo>
                <a:cubicBezTo>
                  <a:pt x="318" y="410"/>
                  <a:pt x="332" y="417"/>
                  <a:pt x="332" y="438"/>
                </a:cubicBezTo>
                <a:cubicBezTo>
                  <a:pt x="332" y="488"/>
                  <a:pt x="332" y="488"/>
                  <a:pt x="332" y="488"/>
                </a:cubicBezTo>
                <a:cubicBezTo>
                  <a:pt x="410" y="481"/>
                  <a:pt x="473" y="417"/>
                  <a:pt x="487" y="332"/>
                </a:cubicBezTo>
                <a:cubicBezTo>
                  <a:pt x="431" y="332"/>
                  <a:pt x="431" y="332"/>
                  <a:pt x="431" y="332"/>
                </a:cubicBezTo>
                <a:cubicBezTo>
                  <a:pt x="417" y="332"/>
                  <a:pt x="403" y="318"/>
                  <a:pt x="403" y="304"/>
                </a:cubicBezTo>
                <a:cubicBezTo>
                  <a:pt x="403" y="290"/>
                  <a:pt x="417" y="276"/>
                  <a:pt x="431" y="276"/>
                </a:cubicBezTo>
                <a:close/>
                <a:moveTo>
                  <a:pt x="304" y="332"/>
                </a:moveTo>
                <a:lnTo>
                  <a:pt x="304" y="332"/>
                </a:lnTo>
                <a:cubicBezTo>
                  <a:pt x="283" y="332"/>
                  <a:pt x="276" y="318"/>
                  <a:pt x="276" y="304"/>
                </a:cubicBezTo>
                <a:cubicBezTo>
                  <a:pt x="276" y="290"/>
                  <a:pt x="283" y="276"/>
                  <a:pt x="304" y="276"/>
                </a:cubicBezTo>
                <a:cubicBezTo>
                  <a:pt x="318" y="276"/>
                  <a:pt x="332" y="290"/>
                  <a:pt x="332" y="304"/>
                </a:cubicBezTo>
                <a:cubicBezTo>
                  <a:pt x="332" y="318"/>
                  <a:pt x="318" y="332"/>
                  <a:pt x="304" y="332"/>
                </a:cubicBezTo>
                <a:close/>
              </a:path>
            </a:pathLst>
          </a:custGeom>
          <a:solidFill>
            <a:schemeClr val="dk2"/>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nvGrpSpPr>
          <p:cNvPr id="1311" name="Google Shape;1311;p83"/>
          <p:cNvGrpSpPr/>
          <p:nvPr/>
        </p:nvGrpSpPr>
        <p:grpSpPr>
          <a:xfrm rot="-5400000">
            <a:off x="3778067" y="4223592"/>
            <a:ext cx="294796" cy="294796"/>
            <a:chOff x="2270125" y="3568701"/>
            <a:chExt cx="360363" cy="360363"/>
          </a:xfrm>
        </p:grpSpPr>
        <p:sp>
          <p:nvSpPr>
            <p:cNvPr id="1312" name="Google Shape;1312;p83"/>
            <p:cNvSpPr/>
            <p:nvPr/>
          </p:nvSpPr>
          <p:spPr>
            <a:xfrm>
              <a:off x="2270125" y="3568701"/>
              <a:ext cx="111125" cy="360363"/>
            </a:xfrm>
            <a:custGeom>
              <a:rect b="b" l="l" r="r" t="t"/>
              <a:pathLst>
                <a:path extrusionOk="0" h="123" w="38">
                  <a:moveTo>
                    <a:pt x="31" y="23"/>
                  </a:moveTo>
                  <a:cubicBezTo>
                    <a:pt x="31" y="11"/>
                    <a:pt x="31" y="11"/>
                    <a:pt x="31" y="11"/>
                  </a:cubicBezTo>
                  <a:cubicBezTo>
                    <a:pt x="31" y="5"/>
                    <a:pt x="25" y="0"/>
                    <a:pt x="19" y="0"/>
                  </a:cubicBezTo>
                  <a:cubicBezTo>
                    <a:pt x="13" y="0"/>
                    <a:pt x="8" y="5"/>
                    <a:pt x="8" y="11"/>
                  </a:cubicBezTo>
                  <a:cubicBezTo>
                    <a:pt x="8" y="23"/>
                    <a:pt x="8" y="23"/>
                    <a:pt x="8" y="23"/>
                  </a:cubicBezTo>
                  <a:cubicBezTo>
                    <a:pt x="3" y="27"/>
                    <a:pt x="0" y="32"/>
                    <a:pt x="0" y="38"/>
                  </a:cubicBezTo>
                  <a:cubicBezTo>
                    <a:pt x="0" y="45"/>
                    <a:pt x="3" y="50"/>
                    <a:pt x="8" y="54"/>
                  </a:cubicBezTo>
                  <a:cubicBezTo>
                    <a:pt x="8" y="111"/>
                    <a:pt x="8" y="111"/>
                    <a:pt x="8" y="111"/>
                  </a:cubicBezTo>
                  <a:cubicBezTo>
                    <a:pt x="8" y="118"/>
                    <a:pt x="13" y="123"/>
                    <a:pt x="19" y="123"/>
                  </a:cubicBezTo>
                  <a:cubicBezTo>
                    <a:pt x="25" y="123"/>
                    <a:pt x="31" y="118"/>
                    <a:pt x="31" y="111"/>
                  </a:cubicBezTo>
                  <a:cubicBezTo>
                    <a:pt x="31" y="54"/>
                    <a:pt x="31" y="54"/>
                    <a:pt x="31" y="54"/>
                  </a:cubicBezTo>
                  <a:cubicBezTo>
                    <a:pt x="35" y="50"/>
                    <a:pt x="38" y="45"/>
                    <a:pt x="38" y="38"/>
                  </a:cubicBezTo>
                  <a:cubicBezTo>
                    <a:pt x="38" y="32"/>
                    <a:pt x="35" y="27"/>
                    <a:pt x="31" y="23"/>
                  </a:cubicBezTo>
                  <a:close/>
                  <a:moveTo>
                    <a:pt x="15" y="11"/>
                  </a:moveTo>
                  <a:cubicBezTo>
                    <a:pt x="15" y="9"/>
                    <a:pt x="17" y="8"/>
                    <a:pt x="19" y="8"/>
                  </a:cubicBezTo>
                  <a:cubicBezTo>
                    <a:pt x="21" y="8"/>
                    <a:pt x="23" y="9"/>
                    <a:pt x="23" y="11"/>
                  </a:cubicBezTo>
                  <a:cubicBezTo>
                    <a:pt x="23" y="20"/>
                    <a:pt x="23" y="20"/>
                    <a:pt x="23" y="20"/>
                  </a:cubicBezTo>
                  <a:cubicBezTo>
                    <a:pt x="22" y="19"/>
                    <a:pt x="20" y="19"/>
                    <a:pt x="19" y="19"/>
                  </a:cubicBezTo>
                  <a:cubicBezTo>
                    <a:pt x="18" y="19"/>
                    <a:pt x="17" y="19"/>
                    <a:pt x="15" y="20"/>
                  </a:cubicBezTo>
                  <a:lnTo>
                    <a:pt x="15" y="11"/>
                  </a:lnTo>
                  <a:close/>
                  <a:moveTo>
                    <a:pt x="23" y="111"/>
                  </a:moveTo>
                  <a:cubicBezTo>
                    <a:pt x="23" y="113"/>
                    <a:pt x="21" y="115"/>
                    <a:pt x="19" y="115"/>
                  </a:cubicBezTo>
                  <a:cubicBezTo>
                    <a:pt x="17" y="115"/>
                    <a:pt x="15" y="113"/>
                    <a:pt x="15" y="111"/>
                  </a:cubicBezTo>
                  <a:cubicBezTo>
                    <a:pt x="15" y="57"/>
                    <a:pt x="15" y="57"/>
                    <a:pt x="15" y="57"/>
                  </a:cubicBezTo>
                  <a:cubicBezTo>
                    <a:pt x="17" y="57"/>
                    <a:pt x="18" y="58"/>
                    <a:pt x="19" y="58"/>
                  </a:cubicBezTo>
                  <a:cubicBezTo>
                    <a:pt x="20" y="58"/>
                    <a:pt x="22" y="57"/>
                    <a:pt x="23" y="57"/>
                  </a:cubicBezTo>
                  <a:lnTo>
                    <a:pt x="23" y="111"/>
                  </a:lnTo>
                  <a:close/>
                  <a:moveTo>
                    <a:pt x="30" y="42"/>
                  </a:moveTo>
                  <a:cubicBezTo>
                    <a:pt x="30" y="42"/>
                    <a:pt x="30" y="42"/>
                    <a:pt x="30" y="42"/>
                  </a:cubicBezTo>
                  <a:cubicBezTo>
                    <a:pt x="30" y="43"/>
                    <a:pt x="29" y="44"/>
                    <a:pt x="28" y="45"/>
                  </a:cubicBezTo>
                  <a:cubicBezTo>
                    <a:pt x="28" y="45"/>
                    <a:pt x="28" y="45"/>
                    <a:pt x="28" y="45"/>
                  </a:cubicBezTo>
                  <a:cubicBezTo>
                    <a:pt x="28" y="46"/>
                    <a:pt x="27" y="47"/>
                    <a:pt x="26" y="47"/>
                  </a:cubicBezTo>
                  <a:cubicBezTo>
                    <a:pt x="26" y="47"/>
                    <a:pt x="26" y="47"/>
                    <a:pt x="26" y="47"/>
                  </a:cubicBezTo>
                  <a:cubicBezTo>
                    <a:pt x="25" y="48"/>
                    <a:pt x="24" y="49"/>
                    <a:pt x="23" y="49"/>
                  </a:cubicBezTo>
                  <a:cubicBezTo>
                    <a:pt x="22" y="50"/>
                    <a:pt x="20" y="50"/>
                    <a:pt x="19" y="50"/>
                  </a:cubicBezTo>
                  <a:cubicBezTo>
                    <a:pt x="18" y="50"/>
                    <a:pt x="16" y="50"/>
                    <a:pt x="15" y="49"/>
                  </a:cubicBezTo>
                  <a:cubicBezTo>
                    <a:pt x="14" y="49"/>
                    <a:pt x="13" y="48"/>
                    <a:pt x="12" y="47"/>
                  </a:cubicBezTo>
                  <a:cubicBezTo>
                    <a:pt x="12" y="47"/>
                    <a:pt x="12" y="47"/>
                    <a:pt x="12" y="47"/>
                  </a:cubicBezTo>
                  <a:cubicBezTo>
                    <a:pt x="11" y="47"/>
                    <a:pt x="10" y="46"/>
                    <a:pt x="10" y="45"/>
                  </a:cubicBezTo>
                  <a:cubicBezTo>
                    <a:pt x="10" y="45"/>
                    <a:pt x="10" y="45"/>
                    <a:pt x="10" y="45"/>
                  </a:cubicBezTo>
                  <a:cubicBezTo>
                    <a:pt x="9" y="44"/>
                    <a:pt x="9" y="43"/>
                    <a:pt x="8" y="42"/>
                  </a:cubicBezTo>
                  <a:cubicBezTo>
                    <a:pt x="8" y="42"/>
                    <a:pt x="8" y="42"/>
                    <a:pt x="8" y="42"/>
                  </a:cubicBezTo>
                  <a:cubicBezTo>
                    <a:pt x="8" y="41"/>
                    <a:pt x="8" y="39"/>
                    <a:pt x="8" y="38"/>
                  </a:cubicBezTo>
                  <a:cubicBezTo>
                    <a:pt x="8" y="37"/>
                    <a:pt x="8" y="36"/>
                    <a:pt x="8" y="35"/>
                  </a:cubicBezTo>
                  <a:cubicBezTo>
                    <a:pt x="8" y="35"/>
                    <a:pt x="8" y="35"/>
                    <a:pt x="8" y="35"/>
                  </a:cubicBezTo>
                  <a:cubicBezTo>
                    <a:pt x="9" y="33"/>
                    <a:pt x="9" y="33"/>
                    <a:pt x="10" y="32"/>
                  </a:cubicBezTo>
                  <a:cubicBezTo>
                    <a:pt x="10" y="32"/>
                    <a:pt x="10" y="32"/>
                    <a:pt x="10" y="32"/>
                  </a:cubicBezTo>
                  <a:cubicBezTo>
                    <a:pt x="10" y="31"/>
                    <a:pt x="11" y="30"/>
                    <a:pt x="12" y="29"/>
                  </a:cubicBezTo>
                  <a:cubicBezTo>
                    <a:pt x="12" y="29"/>
                    <a:pt x="12" y="29"/>
                    <a:pt x="12" y="29"/>
                  </a:cubicBezTo>
                  <a:cubicBezTo>
                    <a:pt x="13" y="28"/>
                    <a:pt x="14" y="28"/>
                    <a:pt x="15" y="28"/>
                  </a:cubicBezTo>
                  <a:cubicBezTo>
                    <a:pt x="16" y="27"/>
                    <a:pt x="18" y="27"/>
                    <a:pt x="19" y="27"/>
                  </a:cubicBezTo>
                  <a:cubicBezTo>
                    <a:pt x="20" y="27"/>
                    <a:pt x="22" y="27"/>
                    <a:pt x="23" y="28"/>
                  </a:cubicBezTo>
                  <a:cubicBezTo>
                    <a:pt x="24" y="28"/>
                    <a:pt x="25" y="28"/>
                    <a:pt x="26" y="29"/>
                  </a:cubicBezTo>
                  <a:cubicBezTo>
                    <a:pt x="26" y="29"/>
                    <a:pt x="26" y="29"/>
                    <a:pt x="26" y="29"/>
                  </a:cubicBezTo>
                  <a:cubicBezTo>
                    <a:pt x="27" y="30"/>
                    <a:pt x="28" y="31"/>
                    <a:pt x="28" y="32"/>
                  </a:cubicBezTo>
                  <a:cubicBezTo>
                    <a:pt x="28" y="32"/>
                    <a:pt x="28" y="32"/>
                    <a:pt x="28" y="32"/>
                  </a:cubicBezTo>
                  <a:cubicBezTo>
                    <a:pt x="29" y="33"/>
                    <a:pt x="30" y="33"/>
                    <a:pt x="30" y="35"/>
                  </a:cubicBezTo>
                  <a:cubicBezTo>
                    <a:pt x="30" y="35"/>
                    <a:pt x="30" y="35"/>
                    <a:pt x="30" y="35"/>
                  </a:cubicBezTo>
                  <a:cubicBezTo>
                    <a:pt x="30" y="36"/>
                    <a:pt x="31" y="37"/>
                    <a:pt x="31" y="38"/>
                  </a:cubicBezTo>
                  <a:cubicBezTo>
                    <a:pt x="31" y="39"/>
                    <a:pt x="30" y="41"/>
                    <a:pt x="30" y="42"/>
                  </a:cubicBezTo>
                  <a:close/>
                  <a:moveTo>
                    <a:pt x="30" y="42"/>
                  </a:moveTo>
                  <a:cubicBezTo>
                    <a:pt x="30" y="42"/>
                    <a:pt x="30" y="42"/>
                    <a:pt x="30" y="42"/>
                  </a:cubicBezTo>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13" name="Google Shape;1313;p83"/>
            <p:cNvSpPr/>
            <p:nvPr/>
          </p:nvSpPr>
          <p:spPr>
            <a:xfrm>
              <a:off x="2516188" y="3568701"/>
              <a:ext cx="114300" cy="360363"/>
            </a:xfrm>
            <a:custGeom>
              <a:rect b="b" l="l" r="r" t="t"/>
              <a:pathLst>
                <a:path extrusionOk="0" h="123" w="39">
                  <a:moveTo>
                    <a:pt x="31" y="23"/>
                  </a:moveTo>
                  <a:cubicBezTo>
                    <a:pt x="31" y="11"/>
                    <a:pt x="31" y="11"/>
                    <a:pt x="31" y="11"/>
                  </a:cubicBezTo>
                  <a:cubicBezTo>
                    <a:pt x="31" y="5"/>
                    <a:pt x="26" y="0"/>
                    <a:pt x="19" y="0"/>
                  </a:cubicBezTo>
                  <a:cubicBezTo>
                    <a:pt x="13" y="0"/>
                    <a:pt x="8" y="5"/>
                    <a:pt x="8" y="11"/>
                  </a:cubicBezTo>
                  <a:cubicBezTo>
                    <a:pt x="8" y="23"/>
                    <a:pt x="8" y="23"/>
                    <a:pt x="8" y="23"/>
                  </a:cubicBezTo>
                  <a:cubicBezTo>
                    <a:pt x="3" y="27"/>
                    <a:pt x="0" y="32"/>
                    <a:pt x="0" y="38"/>
                  </a:cubicBezTo>
                  <a:cubicBezTo>
                    <a:pt x="0" y="45"/>
                    <a:pt x="3" y="50"/>
                    <a:pt x="8" y="54"/>
                  </a:cubicBezTo>
                  <a:cubicBezTo>
                    <a:pt x="8" y="111"/>
                    <a:pt x="8" y="111"/>
                    <a:pt x="8" y="111"/>
                  </a:cubicBezTo>
                  <a:cubicBezTo>
                    <a:pt x="8" y="118"/>
                    <a:pt x="13" y="123"/>
                    <a:pt x="19" y="123"/>
                  </a:cubicBezTo>
                  <a:cubicBezTo>
                    <a:pt x="26" y="123"/>
                    <a:pt x="31" y="118"/>
                    <a:pt x="31" y="111"/>
                  </a:cubicBezTo>
                  <a:cubicBezTo>
                    <a:pt x="31" y="54"/>
                    <a:pt x="31" y="54"/>
                    <a:pt x="31" y="54"/>
                  </a:cubicBezTo>
                  <a:cubicBezTo>
                    <a:pt x="36" y="50"/>
                    <a:pt x="39" y="45"/>
                    <a:pt x="39" y="38"/>
                  </a:cubicBezTo>
                  <a:cubicBezTo>
                    <a:pt x="39" y="32"/>
                    <a:pt x="36" y="27"/>
                    <a:pt x="31" y="23"/>
                  </a:cubicBezTo>
                  <a:close/>
                  <a:moveTo>
                    <a:pt x="16" y="11"/>
                  </a:moveTo>
                  <a:cubicBezTo>
                    <a:pt x="16" y="9"/>
                    <a:pt x="17" y="8"/>
                    <a:pt x="19" y="8"/>
                  </a:cubicBezTo>
                  <a:cubicBezTo>
                    <a:pt x="22" y="8"/>
                    <a:pt x="23" y="9"/>
                    <a:pt x="23" y="11"/>
                  </a:cubicBezTo>
                  <a:cubicBezTo>
                    <a:pt x="23" y="20"/>
                    <a:pt x="23" y="20"/>
                    <a:pt x="23" y="20"/>
                  </a:cubicBezTo>
                  <a:cubicBezTo>
                    <a:pt x="22" y="19"/>
                    <a:pt x="21" y="19"/>
                    <a:pt x="19" y="19"/>
                  </a:cubicBezTo>
                  <a:cubicBezTo>
                    <a:pt x="18" y="19"/>
                    <a:pt x="17" y="19"/>
                    <a:pt x="16" y="20"/>
                  </a:cubicBezTo>
                  <a:lnTo>
                    <a:pt x="16" y="11"/>
                  </a:lnTo>
                  <a:close/>
                  <a:moveTo>
                    <a:pt x="23" y="111"/>
                  </a:moveTo>
                  <a:cubicBezTo>
                    <a:pt x="23" y="113"/>
                    <a:pt x="22" y="115"/>
                    <a:pt x="19" y="115"/>
                  </a:cubicBezTo>
                  <a:cubicBezTo>
                    <a:pt x="17" y="115"/>
                    <a:pt x="16" y="113"/>
                    <a:pt x="16" y="111"/>
                  </a:cubicBezTo>
                  <a:cubicBezTo>
                    <a:pt x="16" y="57"/>
                    <a:pt x="16" y="57"/>
                    <a:pt x="16" y="57"/>
                  </a:cubicBezTo>
                  <a:cubicBezTo>
                    <a:pt x="17" y="57"/>
                    <a:pt x="18" y="58"/>
                    <a:pt x="19" y="58"/>
                  </a:cubicBezTo>
                  <a:cubicBezTo>
                    <a:pt x="21" y="58"/>
                    <a:pt x="22" y="57"/>
                    <a:pt x="23" y="57"/>
                  </a:cubicBezTo>
                  <a:lnTo>
                    <a:pt x="23" y="111"/>
                  </a:lnTo>
                  <a:close/>
                  <a:moveTo>
                    <a:pt x="30" y="42"/>
                  </a:moveTo>
                  <a:cubicBezTo>
                    <a:pt x="30" y="42"/>
                    <a:pt x="30" y="42"/>
                    <a:pt x="30" y="42"/>
                  </a:cubicBezTo>
                  <a:cubicBezTo>
                    <a:pt x="30" y="43"/>
                    <a:pt x="29" y="44"/>
                    <a:pt x="29" y="45"/>
                  </a:cubicBezTo>
                  <a:cubicBezTo>
                    <a:pt x="29" y="45"/>
                    <a:pt x="29" y="45"/>
                    <a:pt x="29" y="45"/>
                  </a:cubicBezTo>
                  <a:cubicBezTo>
                    <a:pt x="28" y="46"/>
                    <a:pt x="27" y="47"/>
                    <a:pt x="26" y="47"/>
                  </a:cubicBezTo>
                  <a:cubicBezTo>
                    <a:pt x="26" y="47"/>
                    <a:pt x="26" y="47"/>
                    <a:pt x="26" y="47"/>
                  </a:cubicBezTo>
                  <a:cubicBezTo>
                    <a:pt x="25" y="48"/>
                    <a:pt x="24" y="49"/>
                    <a:pt x="23" y="49"/>
                  </a:cubicBezTo>
                  <a:cubicBezTo>
                    <a:pt x="22" y="50"/>
                    <a:pt x="21" y="50"/>
                    <a:pt x="19" y="50"/>
                  </a:cubicBezTo>
                  <a:cubicBezTo>
                    <a:pt x="18" y="50"/>
                    <a:pt x="17" y="50"/>
                    <a:pt x="16" y="49"/>
                  </a:cubicBezTo>
                  <a:cubicBezTo>
                    <a:pt x="15" y="49"/>
                    <a:pt x="14" y="48"/>
                    <a:pt x="13" y="47"/>
                  </a:cubicBezTo>
                  <a:cubicBezTo>
                    <a:pt x="13" y="47"/>
                    <a:pt x="13" y="47"/>
                    <a:pt x="13" y="47"/>
                  </a:cubicBezTo>
                  <a:cubicBezTo>
                    <a:pt x="12" y="47"/>
                    <a:pt x="11" y="46"/>
                    <a:pt x="10" y="45"/>
                  </a:cubicBezTo>
                  <a:cubicBezTo>
                    <a:pt x="10" y="45"/>
                    <a:pt x="10" y="45"/>
                    <a:pt x="10" y="45"/>
                  </a:cubicBezTo>
                  <a:cubicBezTo>
                    <a:pt x="10" y="44"/>
                    <a:pt x="9" y="43"/>
                    <a:pt x="9" y="42"/>
                  </a:cubicBezTo>
                  <a:cubicBezTo>
                    <a:pt x="9" y="42"/>
                    <a:pt x="9" y="42"/>
                    <a:pt x="9" y="42"/>
                  </a:cubicBezTo>
                  <a:cubicBezTo>
                    <a:pt x="8" y="41"/>
                    <a:pt x="8" y="39"/>
                    <a:pt x="8" y="38"/>
                  </a:cubicBezTo>
                  <a:cubicBezTo>
                    <a:pt x="8" y="37"/>
                    <a:pt x="8" y="36"/>
                    <a:pt x="9" y="35"/>
                  </a:cubicBezTo>
                  <a:cubicBezTo>
                    <a:pt x="9" y="35"/>
                    <a:pt x="9" y="35"/>
                    <a:pt x="9" y="35"/>
                  </a:cubicBezTo>
                  <a:cubicBezTo>
                    <a:pt x="9" y="33"/>
                    <a:pt x="10" y="33"/>
                    <a:pt x="10" y="32"/>
                  </a:cubicBezTo>
                  <a:cubicBezTo>
                    <a:pt x="10" y="32"/>
                    <a:pt x="10" y="32"/>
                    <a:pt x="10" y="32"/>
                  </a:cubicBezTo>
                  <a:cubicBezTo>
                    <a:pt x="11" y="31"/>
                    <a:pt x="12" y="30"/>
                    <a:pt x="13" y="29"/>
                  </a:cubicBezTo>
                  <a:cubicBezTo>
                    <a:pt x="13" y="29"/>
                    <a:pt x="13" y="29"/>
                    <a:pt x="13" y="29"/>
                  </a:cubicBezTo>
                  <a:cubicBezTo>
                    <a:pt x="14" y="28"/>
                    <a:pt x="15" y="28"/>
                    <a:pt x="16" y="28"/>
                  </a:cubicBezTo>
                  <a:cubicBezTo>
                    <a:pt x="17" y="27"/>
                    <a:pt x="18" y="27"/>
                    <a:pt x="19" y="27"/>
                  </a:cubicBezTo>
                  <a:cubicBezTo>
                    <a:pt x="21" y="27"/>
                    <a:pt x="22" y="27"/>
                    <a:pt x="23" y="28"/>
                  </a:cubicBezTo>
                  <a:cubicBezTo>
                    <a:pt x="24" y="28"/>
                    <a:pt x="25" y="28"/>
                    <a:pt x="26" y="29"/>
                  </a:cubicBezTo>
                  <a:cubicBezTo>
                    <a:pt x="26" y="29"/>
                    <a:pt x="26" y="29"/>
                    <a:pt x="26" y="29"/>
                  </a:cubicBezTo>
                  <a:cubicBezTo>
                    <a:pt x="27" y="30"/>
                    <a:pt x="28" y="31"/>
                    <a:pt x="29" y="32"/>
                  </a:cubicBezTo>
                  <a:cubicBezTo>
                    <a:pt x="29" y="32"/>
                    <a:pt x="29" y="32"/>
                    <a:pt x="29" y="32"/>
                  </a:cubicBezTo>
                  <a:cubicBezTo>
                    <a:pt x="29" y="33"/>
                    <a:pt x="30" y="33"/>
                    <a:pt x="30" y="35"/>
                  </a:cubicBezTo>
                  <a:cubicBezTo>
                    <a:pt x="30" y="35"/>
                    <a:pt x="30" y="35"/>
                    <a:pt x="30" y="35"/>
                  </a:cubicBezTo>
                  <a:cubicBezTo>
                    <a:pt x="31" y="36"/>
                    <a:pt x="31" y="37"/>
                    <a:pt x="31" y="38"/>
                  </a:cubicBezTo>
                  <a:cubicBezTo>
                    <a:pt x="31" y="39"/>
                    <a:pt x="31" y="41"/>
                    <a:pt x="30" y="42"/>
                  </a:cubicBezTo>
                  <a:close/>
                  <a:moveTo>
                    <a:pt x="30" y="42"/>
                  </a:moveTo>
                  <a:cubicBezTo>
                    <a:pt x="30" y="42"/>
                    <a:pt x="30" y="42"/>
                    <a:pt x="30" y="42"/>
                  </a:cubicBezTo>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14" name="Google Shape;1314;p83"/>
            <p:cNvSpPr/>
            <p:nvPr/>
          </p:nvSpPr>
          <p:spPr>
            <a:xfrm>
              <a:off x="2392363" y="3568701"/>
              <a:ext cx="111125" cy="360363"/>
            </a:xfrm>
            <a:custGeom>
              <a:rect b="b" l="l" r="r" t="t"/>
              <a:pathLst>
                <a:path extrusionOk="0" h="123" w="38">
                  <a:moveTo>
                    <a:pt x="31" y="69"/>
                  </a:moveTo>
                  <a:cubicBezTo>
                    <a:pt x="31" y="11"/>
                    <a:pt x="31" y="11"/>
                    <a:pt x="31" y="11"/>
                  </a:cubicBezTo>
                  <a:cubicBezTo>
                    <a:pt x="31" y="5"/>
                    <a:pt x="26" y="0"/>
                    <a:pt x="19" y="0"/>
                  </a:cubicBezTo>
                  <a:cubicBezTo>
                    <a:pt x="13" y="0"/>
                    <a:pt x="8" y="5"/>
                    <a:pt x="8" y="11"/>
                  </a:cubicBezTo>
                  <a:cubicBezTo>
                    <a:pt x="8" y="69"/>
                    <a:pt x="8" y="69"/>
                    <a:pt x="8" y="69"/>
                  </a:cubicBezTo>
                  <a:cubicBezTo>
                    <a:pt x="3" y="73"/>
                    <a:pt x="0" y="78"/>
                    <a:pt x="0" y="84"/>
                  </a:cubicBezTo>
                  <a:cubicBezTo>
                    <a:pt x="0" y="91"/>
                    <a:pt x="3" y="96"/>
                    <a:pt x="8" y="100"/>
                  </a:cubicBezTo>
                  <a:cubicBezTo>
                    <a:pt x="8" y="111"/>
                    <a:pt x="8" y="111"/>
                    <a:pt x="8" y="111"/>
                  </a:cubicBezTo>
                  <a:cubicBezTo>
                    <a:pt x="8" y="118"/>
                    <a:pt x="13" y="123"/>
                    <a:pt x="19" y="123"/>
                  </a:cubicBezTo>
                  <a:cubicBezTo>
                    <a:pt x="26" y="123"/>
                    <a:pt x="31" y="118"/>
                    <a:pt x="31" y="111"/>
                  </a:cubicBezTo>
                  <a:cubicBezTo>
                    <a:pt x="31" y="100"/>
                    <a:pt x="31" y="100"/>
                    <a:pt x="31" y="100"/>
                  </a:cubicBezTo>
                  <a:cubicBezTo>
                    <a:pt x="35" y="96"/>
                    <a:pt x="38" y="91"/>
                    <a:pt x="38" y="84"/>
                  </a:cubicBezTo>
                  <a:cubicBezTo>
                    <a:pt x="38" y="78"/>
                    <a:pt x="35" y="73"/>
                    <a:pt x="31" y="69"/>
                  </a:cubicBezTo>
                  <a:close/>
                  <a:moveTo>
                    <a:pt x="15" y="11"/>
                  </a:moveTo>
                  <a:cubicBezTo>
                    <a:pt x="15" y="9"/>
                    <a:pt x="17" y="8"/>
                    <a:pt x="19" y="8"/>
                  </a:cubicBezTo>
                  <a:cubicBezTo>
                    <a:pt x="21" y="8"/>
                    <a:pt x="23" y="9"/>
                    <a:pt x="23" y="11"/>
                  </a:cubicBezTo>
                  <a:cubicBezTo>
                    <a:pt x="23" y="66"/>
                    <a:pt x="23" y="66"/>
                    <a:pt x="23" y="66"/>
                  </a:cubicBezTo>
                  <a:cubicBezTo>
                    <a:pt x="22" y="65"/>
                    <a:pt x="21" y="65"/>
                    <a:pt x="19" y="65"/>
                  </a:cubicBezTo>
                  <a:cubicBezTo>
                    <a:pt x="18" y="65"/>
                    <a:pt x="17" y="65"/>
                    <a:pt x="15" y="66"/>
                  </a:cubicBezTo>
                  <a:lnTo>
                    <a:pt x="15" y="11"/>
                  </a:lnTo>
                  <a:close/>
                  <a:moveTo>
                    <a:pt x="23" y="111"/>
                  </a:moveTo>
                  <a:cubicBezTo>
                    <a:pt x="23" y="113"/>
                    <a:pt x="21" y="115"/>
                    <a:pt x="19" y="115"/>
                  </a:cubicBezTo>
                  <a:cubicBezTo>
                    <a:pt x="17" y="115"/>
                    <a:pt x="15" y="113"/>
                    <a:pt x="15" y="111"/>
                  </a:cubicBezTo>
                  <a:cubicBezTo>
                    <a:pt x="15" y="103"/>
                    <a:pt x="15" y="103"/>
                    <a:pt x="15" y="103"/>
                  </a:cubicBezTo>
                  <a:cubicBezTo>
                    <a:pt x="17" y="103"/>
                    <a:pt x="18" y="104"/>
                    <a:pt x="19" y="104"/>
                  </a:cubicBezTo>
                  <a:cubicBezTo>
                    <a:pt x="21" y="104"/>
                    <a:pt x="22" y="103"/>
                    <a:pt x="23" y="103"/>
                  </a:cubicBezTo>
                  <a:lnTo>
                    <a:pt x="23" y="111"/>
                  </a:lnTo>
                  <a:close/>
                  <a:moveTo>
                    <a:pt x="30" y="88"/>
                  </a:moveTo>
                  <a:cubicBezTo>
                    <a:pt x="30" y="88"/>
                    <a:pt x="30" y="88"/>
                    <a:pt x="30" y="88"/>
                  </a:cubicBezTo>
                  <a:cubicBezTo>
                    <a:pt x="30" y="89"/>
                    <a:pt x="29" y="90"/>
                    <a:pt x="29" y="91"/>
                  </a:cubicBezTo>
                  <a:cubicBezTo>
                    <a:pt x="29" y="91"/>
                    <a:pt x="29" y="91"/>
                    <a:pt x="29" y="91"/>
                  </a:cubicBezTo>
                  <a:cubicBezTo>
                    <a:pt x="28" y="92"/>
                    <a:pt x="27" y="93"/>
                    <a:pt x="26" y="93"/>
                  </a:cubicBezTo>
                  <a:cubicBezTo>
                    <a:pt x="26" y="93"/>
                    <a:pt x="26" y="93"/>
                    <a:pt x="26" y="93"/>
                  </a:cubicBezTo>
                  <a:cubicBezTo>
                    <a:pt x="25" y="94"/>
                    <a:pt x="24" y="95"/>
                    <a:pt x="23" y="95"/>
                  </a:cubicBezTo>
                  <a:cubicBezTo>
                    <a:pt x="22" y="96"/>
                    <a:pt x="21" y="96"/>
                    <a:pt x="19" y="96"/>
                  </a:cubicBezTo>
                  <a:cubicBezTo>
                    <a:pt x="18" y="96"/>
                    <a:pt x="17" y="96"/>
                    <a:pt x="15" y="95"/>
                  </a:cubicBezTo>
                  <a:cubicBezTo>
                    <a:pt x="14" y="95"/>
                    <a:pt x="13" y="94"/>
                    <a:pt x="12" y="93"/>
                  </a:cubicBezTo>
                  <a:cubicBezTo>
                    <a:pt x="12" y="93"/>
                    <a:pt x="12" y="93"/>
                    <a:pt x="12" y="93"/>
                  </a:cubicBezTo>
                  <a:cubicBezTo>
                    <a:pt x="11" y="93"/>
                    <a:pt x="11" y="92"/>
                    <a:pt x="10" y="91"/>
                  </a:cubicBezTo>
                  <a:cubicBezTo>
                    <a:pt x="10" y="91"/>
                    <a:pt x="10" y="91"/>
                    <a:pt x="10" y="91"/>
                  </a:cubicBezTo>
                  <a:cubicBezTo>
                    <a:pt x="9" y="90"/>
                    <a:pt x="9" y="89"/>
                    <a:pt x="8" y="88"/>
                  </a:cubicBezTo>
                  <a:cubicBezTo>
                    <a:pt x="8" y="88"/>
                    <a:pt x="8" y="88"/>
                    <a:pt x="8" y="88"/>
                  </a:cubicBezTo>
                  <a:cubicBezTo>
                    <a:pt x="8" y="87"/>
                    <a:pt x="8" y="85"/>
                    <a:pt x="8" y="84"/>
                  </a:cubicBezTo>
                  <a:cubicBezTo>
                    <a:pt x="8" y="83"/>
                    <a:pt x="8" y="82"/>
                    <a:pt x="8" y="81"/>
                  </a:cubicBezTo>
                  <a:cubicBezTo>
                    <a:pt x="8" y="81"/>
                    <a:pt x="8" y="81"/>
                    <a:pt x="8" y="81"/>
                  </a:cubicBezTo>
                  <a:cubicBezTo>
                    <a:pt x="9" y="80"/>
                    <a:pt x="9" y="79"/>
                    <a:pt x="10" y="78"/>
                  </a:cubicBezTo>
                  <a:cubicBezTo>
                    <a:pt x="10" y="78"/>
                    <a:pt x="10" y="78"/>
                    <a:pt x="10" y="78"/>
                  </a:cubicBezTo>
                  <a:cubicBezTo>
                    <a:pt x="11" y="77"/>
                    <a:pt x="11" y="76"/>
                    <a:pt x="12" y="75"/>
                  </a:cubicBezTo>
                  <a:cubicBezTo>
                    <a:pt x="12" y="75"/>
                    <a:pt x="12" y="75"/>
                    <a:pt x="12" y="75"/>
                  </a:cubicBezTo>
                  <a:cubicBezTo>
                    <a:pt x="13" y="75"/>
                    <a:pt x="14" y="74"/>
                    <a:pt x="15" y="74"/>
                  </a:cubicBezTo>
                  <a:cubicBezTo>
                    <a:pt x="17" y="73"/>
                    <a:pt x="18" y="73"/>
                    <a:pt x="19" y="73"/>
                  </a:cubicBezTo>
                  <a:cubicBezTo>
                    <a:pt x="21" y="73"/>
                    <a:pt x="22" y="73"/>
                    <a:pt x="23" y="74"/>
                  </a:cubicBezTo>
                  <a:cubicBezTo>
                    <a:pt x="24" y="74"/>
                    <a:pt x="25" y="75"/>
                    <a:pt x="26" y="75"/>
                  </a:cubicBezTo>
                  <a:cubicBezTo>
                    <a:pt x="26" y="75"/>
                    <a:pt x="26" y="75"/>
                    <a:pt x="26" y="75"/>
                  </a:cubicBezTo>
                  <a:cubicBezTo>
                    <a:pt x="27" y="76"/>
                    <a:pt x="28" y="77"/>
                    <a:pt x="29" y="78"/>
                  </a:cubicBezTo>
                  <a:cubicBezTo>
                    <a:pt x="29" y="78"/>
                    <a:pt x="29" y="78"/>
                    <a:pt x="29" y="78"/>
                  </a:cubicBezTo>
                  <a:cubicBezTo>
                    <a:pt x="29" y="79"/>
                    <a:pt x="30" y="80"/>
                    <a:pt x="30" y="81"/>
                  </a:cubicBezTo>
                  <a:cubicBezTo>
                    <a:pt x="30" y="81"/>
                    <a:pt x="30" y="81"/>
                    <a:pt x="30" y="81"/>
                  </a:cubicBezTo>
                  <a:cubicBezTo>
                    <a:pt x="31" y="82"/>
                    <a:pt x="31" y="83"/>
                    <a:pt x="31" y="84"/>
                  </a:cubicBezTo>
                  <a:cubicBezTo>
                    <a:pt x="31" y="85"/>
                    <a:pt x="31" y="87"/>
                    <a:pt x="30" y="88"/>
                  </a:cubicBezTo>
                  <a:close/>
                  <a:moveTo>
                    <a:pt x="30" y="88"/>
                  </a:moveTo>
                  <a:cubicBezTo>
                    <a:pt x="30" y="88"/>
                    <a:pt x="30" y="88"/>
                    <a:pt x="30" y="88"/>
                  </a:cubicBezTo>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315" name="Google Shape;1315;p83"/>
          <p:cNvSpPr/>
          <p:nvPr/>
        </p:nvSpPr>
        <p:spPr>
          <a:xfrm>
            <a:off x="6665059" y="4221766"/>
            <a:ext cx="296863" cy="298450"/>
          </a:xfrm>
          <a:custGeom>
            <a:rect b="b" l="l" r="r" t="t"/>
            <a:pathLst>
              <a:path extrusionOk="0" h="107" w="106">
                <a:moveTo>
                  <a:pt x="94" y="0"/>
                </a:moveTo>
                <a:cubicBezTo>
                  <a:pt x="101" y="60"/>
                  <a:pt x="101" y="60"/>
                  <a:pt x="101" y="60"/>
                </a:cubicBezTo>
                <a:cubicBezTo>
                  <a:pt x="93" y="61"/>
                  <a:pt x="93" y="61"/>
                  <a:pt x="93" y="61"/>
                </a:cubicBezTo>
                <a:cubicBezTo>
                  <a:pt x="87" y="7"/>
                  <a:pt x="87" y="7"/>
                  <a:pt x="87" y="7"/>
                </a:cubicBezTo>
                <a:cubicBezTo>
                  <a:pt x="20" y="7"/>
                  <a:pt x="20" y="7"/>
                  <a:pt x="20" y="7"/>
                </a:cubicBezTo>
                <a:cubicBezTo>
                  <a:pt x="14" y="61"/>
                  <a:pt x="14" y="61"/>
                  <a:pt x="14" y="61"/>
                </a:cubicBezTo>
                <a:cubicBezTo>
                  <a:pt x="6" y="60"/>
                  <a:pt x="6" y="60"/>
                  <a:pt x="6" y="60"/>
                </a:cubicBezTo>
                <a:cubicBezTo>
                  <a:pt x="13" y="0"/>
                  <a:pt x="13" y="0"/>
                  <a:pt x="13" y="0"/>
                </a:cubicBezTo>
                <a:lnTo>
                  <a:pt x="94" y="0"/>
                </a:lnTo>
                <a:close/>
                <a:moveTo>
                  <a:pt x="27" y="13"/>
                </a:moveTo>
                <a:cubicBezTo>
                  <a:pt x="80" y="13"/>
                  <a:pt x="80" y="13"/>
                  <a:pt x="80" y="13"/>
                </a:cubicBezTo>
                <a:cubicBezTo>
                  <a:pt x="80" y="20"/>
                  <a:pt x="80" y="20"/>
                  <a:pt x="80" y="20"/>
                </a:cubicBezTo>
                <a:cubicBezTo>
                  <a:pt x="27" y="20"/>
                  <a:pt x="27" y="20"/>
                  <a:pt x="27" y="20"/>
                </a:cubicBezTo>
                <a:lnTo>
                  <a:pt x="27" y="13"/>
                </a:lnTo>
                <a:close/>
                <a:moveTo>
                  <a:pt x="27" y="27"/>
                </a:moveTo>
                <a:cubicBezTo>
                  <a:pt x="80" y="27"/>
                  <a:pt x="80" y="27"/>
                  <a:pt x="80" y="27"/>
                </a:cubicBezTo>
                <a:cubicBezTo>
                  <a:pt x="80" y="33"/>
                  <a:pt x="80" y="33"/>
                  <a:pt x="80" y="33"/>
                </a:cubicBezTo>
                <a:cubicBezTo>
                  <a:pt x="27" y="33"/>
                  <a:pt x="27" y="33"/>
                  <a:pt x="27" y="33"/>
                </a:cubicBezTo>
                <a:lnTo>
                  <a:pt x="27" y="27"/>
                </a:lnTo>
                <a:close/>
                <a:moveTo>
                  <a:pt x="27" y="40"/>
                </a:moveTo>
                <a:cubicBezTo>
                  <a:pt x="80" y="40"/>
                  <a:pt x="80" y="40"/>
                  <a:pt x="80" y="40"/>
                </a:cubicBezTo>
                <a:cubicBezTo>
                  <a:pt x="80" y="47"/>
                  <a:pt x="80" y="47"/>
                  <a:pt x="80" y="47"/>
                </a:cubicBezTo>
                <a:cubicBezTo>
                  <a:pt x="27" y="47"/>
                  <a:pt x="27" y="47"/>
                  <a:pt x="27" y="47"/>
                </a:cubicBezTo>
                <a:lnTo>
                  <a:pt x="27" y="40"/>
                </a:lnTo>
                <a:close/>
                <a:moveTo>
                  <a:pt x="27" y="53"/>
                </a:moveTo>
                <a:cubicBezTo>
                  <a:pt x="80" y="53"/>
                  <a:pt x="80" y="53"/>
                  <a:pt x="80" y="53"/>
                </a:cubicBezTo>
                <a:cubicBezTo>
                  <a:pt x="80" y="60"/>
                  <a:pt x="80" y="60"/>
                  <a:pt x="80" y="60"/>
                </a:cubicBezTo>
                <a:cubicBezTo>
                  <a:pt x="27" y="60"/>
                  <a:pt x="27" y="60"/>
                  <a:pt x="27" y="60"/>
                </a:cubicBezTo>
                <a:lnTo>
                  <a:pt x="27" y="53"/>
                </a:lnTo>
                <a:close/>
                <a:moveTo>
                  <a:pt x="103" y="67"/>
                </a:moveTo>
                <a:cubicBezTo>
                  <a:pt x="3" y="67"/>
                  <a:pt x="3" y="67"/>
                  <a:pt x="3" y="67"/>
                </a:cubicBezTo>
                <a:cubicBezTo>
                  <a:pt x="1" y="67"/>
                  <a:pt x="0" y="68"/>
                  <a:pt x="1" y="70"/>
                </a:cubicBezTo>
                <a:cubicBezTo>
                  <a:pt x="12" y="104"/>
                  <a:pt x="12" y="104"/>
                  <a:pt x="12" y="104"/>
                </a:cubicBezTo>
                <a:cubicBezTo>
                  <a:pt x="13" y="105"/>
                  <a:pt x="15" y="107"/>
                  <a:pt x="17" y="107"/>
                </a:cubicBezTo>
                <a:cubicBezTo>
                  <a:pt x="90" y="107"/>
                  <a:pt x="90" y="107"/>
                  <a:pt x="90" y="107"/>
                </a:cubicBezTo>
                <a:cubicBezTo>
                  <a:pt x="92" y="107"/>
                  <a:pt x="94" y="105"/>
                  <a:pt x="94" y="104"/>
                </a:cubicBezTo>
                <a:cubicBezTo>
                  <a:pt x="106" y="70"/>
                  <a:pt x="106" y="70"/>
                  <a:pt x="106" y="70"/>
                </a:cubicBezTo>
                <a:cubicBezTo>
                  <a:pt x="106" y="68"/>
                  <a:pt x="105" y="67"/>
                  <a:pt x="103" y="67"/>
                </a:cubicBezTo>
                <a:close/>
                <a:moveTo>
                  <a:pt x="67" y="80"/>
                </a:moveTo>
                <a:cubicBezTo>
                  <a:pt x="40" y="80"/>
                  <a:pt x="40" y="80"/>
                  <a:pt x="40" y="80"/>
                </a:cubicBezTo>
                <a:cubicBezTo>
                  <a:pt x="40" y="73"/>
                  <a:pt x="40" y="73"/>
                  <a:pt x="40" y="73"/>
                </a:cubicBezTo>
                <a:cubicBezTo>
                  <a:pt x="67" y="73"/>
                  <a:pt x="67" y="73"/>
                  <a:pt x="67" y="73"/>
                </a:cubicBezTo>
                <a:lnTo>
                  <a:pt x="67" y="80"/>
                </a:lnTo>
                <a:close/>
                <a:moveTo>
                  <a:pt x="67" y="80"/>
                </a:moveTo>
                <a:cubicBezTo>
                  <a:pt x="67" y="80"/>
                  <a:pt x="67" y="80"/>
                  <a:pt x="67" y="80"/>
                </a:cubicBezTo>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16" name="Google Shape;1316;p83"/>
          <p:cNvSpPr/>
          <p:nvPr/>
        </p:nvSpPr>
        <p:spPr>
          <a:xfrm>
            <a:off x="5232569" y="4055021"/>
            <a:ext cx="252413" cy="295275"/>
          </a:xfrm>
          <a:custGeom>
            <a:rect b="b" l="l" r="r" t="t"/>
            <a:pathLst>
              <a:path extrusionOk="0" h="186" w="159">
                <a:moveTo>
                  <a:pt x="117" y="0"/>
                </a:moveTo>
                <a:lnTo>
                  <a:pt x="0" y="0"/>
                </a:lnTo>
                <a:lnTo>
                  <a:pt x="0" y="186"/>
                </a:lnTo>
                <a:lnTo>
                  <a:pt x="159" y="186"/>
                </a:lnTo>
                <a:lnTo>
                  <a:pt x="159" y="44"/>
                </a:lnTo>
                <a:lnTo>
                  <a:pt x="117" y="0"/>
                </a:lnTo>
                <a:close/>
                <a:moveTo>
                  <a:pt x="121" y="23"/>
                </a:moveTo>
                <a:lnTo>
                  <a:pt x="137" y="41"/>
                </a:lnTo>
                <a:lnTo>
                  <a:pt x="121" y="41"/>
                </a:lnTo>
                <a:lnTo>
                  <a:pt x="121" y="23"/>
                </a:lnTo>
                <a:close/>
                <a:moveTo>
                  <a:pt x="147" y="172"/>
                </a:moveTo>
                <a:lnTo>
                  <a:pt x="14" y="172"/>
                </a:lnTo>
                <a:lnTo>
                  <a:pt x="14" y="14"/>
                </a:lnTo>
                <a:lnTo>
                  <a:pt x="107" y="14"/>
                </a:lnTo>
                <a:lnTo>
                  <a:pt x="107" y="53"/>
                </a:lnTo>
                <a:lnTo>
                  <a:pt x="147" y="53"/>
                </a:lnTo>
                <a:lnTo>
                  <a:pt x="147" y="172"/>
                </a:lnTo>
                <a:close/>
                <a:moveTo>
                  <a:pt x="72" y="86"/>
                </a:moveTo>
                <a:lnTo>
                  <a:pt x="135" y="86"/>
                </a:lnTo>
                <a:lnTo>
                  <a:pt x="135" y="72"/>
                </a:lnTo>
                <a:lnTo>
                  <a:pt x="72" y="72"/>
                </a:lnTo>
                <a:lnTo>
                  <a:pt x="72" y="86"/>
                </a:lnTo>
                <a:close/>
                <a:moveTo>
                  <a:pt x="37" y="105"/>
                </a:moveTo>
                <a:lnTo>
                  <a:pt x="31" y="100"/>
                </a:lnTo>
                <a:lnTo>
                  <a:pt x="21" y="111"/>
                </a:lnTo>
                <a:lnTo>
                  <a:pt x="37" y="125"/>
                </a:lnTo>
                <a:lnTo>
                  <a:pt x="61" y="100"/>
                </a:lnTo>
                <a:lnTo>
                  <a:pt x="51" y="91"/>
                </a:lnTo>
                <a:lnTo>
                  <a:pt x="37" y="105"/>
                </a:lnTo>
                <a:close/>
                <a:moveTo>
                  <a:pt x="37" y="139"/>
                </a:moveTo>
                <a:lnTo>
                  <a:pt x="31" y="133"/>
                </a:lnTo>
                <a:lnTo>
                  <a:pt x="21" y="144"/>
                </a:lnTo>
                <a:lnTo>
                  <a:pt x="37" y="158"/>
                </a:lnTo>
                <a:lnTo>
                  <a:pt x="61" y="133"/>
                </a:lnTo>
                <a:lnTo>
                  <a:pt x="51" y="125"/>
                </a:lnTo>
                <a:lnTo>
                  <a:pt x="37" y="139"/>
                </a:lnTo>
                <a:close/>
                <a:moveTo>
                  <a:pt x="37" y="72"/>
                </a:moveTo>
                <a:lnTo>
                  <a:pt x="31" y="67"/>
                </a:lnTo>
                <a:lnTo>
                  <a:pt x="21" y="77"/>
                </a:lnTo>
                <a:lnTo>
                  <a:pt x="37" y="91"/>
                </a:lnTo>
                <a:lnTo>
                  <a:pt x="61" y="67"/>
                </a:lnTo>
                <a:lnTo>
                  <a:pt x="51" y="58"/>
                </a:lnTo>
                <a:lnTo>
                  <a:pt x="37" y="72"/>
                </a:lnTo>
                <a:close/>
                <a:moveTo>
                  <a:pt x="72" y="119"/>
                </a:moveTo>
                <a:lnTo>
                  <a:pt x="135" y="119"/>
                </a:lnTo>
                <a:lnTo>
                  <a:pt x="135" y="105"/>
                </a:lnTo>
                <a:lnTo>
                  <a:pt x="72" y="105"/>
                </a:lnTo>
                <a:lnTo>
                  <a:pt x="72" y="119"/>
                </a:lnTo>
                <a:close/>
                <a:moveTo>
                  <a:pt x="72" y="153"/>
                </a:moveTo>
                <a:lnTo>
                  <a:pt x="135" y="153"/>
                </a:lnTo>
                <a:lnTo>
                  <a:pt x="135" y="139"/>
                </a:lnTo>
                <a:lnTo>
                  <a:pt x="72" y="139"/>
                </a:lnTo>
                <a:lnTo>
                  <a:pt x="72" y="153"/>
                </a:lnTo>
                <a:close/>
              </a:path>
            </a:pathLst>
          </a:custGeom>
          <a:solidFill>
            <a:schemeClr val="dk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20" name="Shape 1320"/>
        <p:cNvGrpSpPr/>
        <p:nvPr/>
      </p:nvGrpSpPr>
      <p:grpSpPr>
        <a:xfrm>
          <a:off x="0" y="0"/>
          <a:ext cx="0" cy="0"/>
          <a:chOff x="0" y="0"/>
          <a:chExt cx="0" cy="0"/>
        </a:xfrm>
      </p:grpSpPr>
      <p:sp>
        <p:nvSpPr>
          <p:cNvPr id="1321" name="Google Shape;1321;p84"/>
          <p:cNvSpPr/>
          <p:nvPr/>
        </p:nvSpPr>
        <p:spPr>
          <a:xfrm>
            <a:off x="6096000" y="0"/>
            <a:ext cx="6096000" cy="6858000"/>
          </a:xfrm>
          <a:prstGeom prst="rect">
            <a:avLst/>
          </a:prstGeom>
          <a:solidFill>
            <a:schemeClr val="accent2">
              <a:alpha val="49803"/>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22" name="Google Shape;1322;p84"/>
          <p:cNvSpPr txBox="1"/>
          <p:nvPr/>
        </p:nvSpPr>
        <p:spPr>
          <a:xfrm>
            <a:off x="483650" y="372621"/>
            <a:ext cx="6620462"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Growth Strategy</a:t>
            </a:r>
            <a:endParaRPr sz="5500">
              <a:solidFill>
                <a:schemeClr val="dk2"/>
              </a:solidFill>
              <a:latin typeface="Cormorant"/>
              <a:ea typeface="Cormorant"/>
              <a:cs typeface="Cormorant"/>
              <a:sym typeface="Cormorant"/>
            </a:endParaRPr>
          </a:p>
        </p:txBody>
      </p:sp>
      <p:sp>
        <p:nvSpPr>
          <p:cNvPr id="1323" name="Google Shape;1323;p84"/>
          <p:cNvSpPr/>
          <p:nvPr/>
        </p:nvSpPr>
        <p:spPr>
          <a:xfrm flipH="1" rot="10800000">
            <a:off x="7814249" y="2636913"/>
            <a:ext cx="1872208" cy="1793607"/>
          </a:xfrm>
          <a:prstGeom prst="rect">
            <a:avLst/>
          </a:prstGeom>
          <a:no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24" name="Google Shape;1324;p84"/>
          <p:cNvSpPr/>
          <p:nvPr/>
        </p:nvSpPr>
        <p:spPr>
          <a:xfrm rot="10800000">
            <a:off x="9779791" y="2636914"/>
            <a:ext cx="1872208" cy="1793607"/>
          </a:xfrm>
          <a:prstGeom prst="rect">
            <a:avLst/>
          </a:prstGeom>
          <a:no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25" name="Google Shape;1325;p84"/>
          <p:cNvSpPr/>
          <p:nvPr/>
        </p:nvSpPr>
        <p:spPr>
          <a:xfrm>
            <a:off x="7814249" y="4524393"/>
            <a:ext cx="1872208" cy="1793607"/>
          </a:xfrm>
          <a:prstGeom prst="rect">
            <a:avLst/>
          </a:prstGeom>
          <a:no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26" name="Google Shape;1326;p84"/>
          <p:cNvSpPr/>
          <p:nvPr/>
        </p:nvSpPr>
        <p:spPr>
          <a:xfrm flipH="1">
            <a:off x="9779791" y="4524393"/>
            <a:ext cx="1872208" cy="1793607"/>
          </a:xfrm>
          <a:prstGeom prst="rect">
            <a:avLst/>
          </a:prstGeom>
          <a:no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27" name="Google Shape;1327;p84"/>
          <p:cNvSpPr/>
          <p:nvPr/>
        </p:nvSpPr>
        <p:spPr>
          <a:xfrm>
            <a:off x="6899471" y="2662312"/>
            <a:ext cx="360040" cy="3655687"/>
          </a:xfrm>
          <a:prstGeom prst="downArrow">
            <a:avLst>
              <a:gd fmla="val 31187" name="adj1"/>
              <a:gd fmla="val 50000" name="adj2"/>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28" name="Google Shape;1328;p84"/>
          <p:cNvSpPr/>
          <p:nvPr/>
        </p:nvSpPr>
        <p:spPr>
          <a:xfrm rot="-5400000">
            <a:off x="9503142" y="116633"/>
            <a:ext cx="360040" cy="3816424"/>
          </a:xfrm>
          <a:prstGeom prst="downArrow">
            <a:avLst>
              <a:gd fmla="val 31187" name="adj1"/>
              <a:gd fmla="val 50000" name="adj2"/>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29" name="Google Shape;1329;p84"/>
          <p:cNvSpPr txBox="1"/>
          <p:nvPr/>
        </p:nvSpPr>
        <p:spPr>
          <a:xfrm>
            <a:off x="8024593" y="3227479"/>
            <a:ext cx="1451520" cy="572464"/>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Increase Market Share</a:t>
            </a:r>
            <a:endParaRPr sz="1300">
              <a:solidFill>
                <a:schemeClr val="dk2"/>
              </a:solidFill>
              <a:latin typeface="Source Sans Pro"/>
              <a:ea typeface="Source Sans Pro"/>
              <a:cs typeface="Source Sans Pro"/>
              <a:sym typeface="Source Sans Pro"/>
            </a:endParaRPr>
          </a:p>
        </p:txBody>
      </p:sp>
      <p:sp>
        <p:nvSpPr>
          <p:cNvPr id="1330" name="Google Shape;1330;p84"/>
          <p:cNvSpPr txBox="1"/>
          <p:nvPr/>
        </p:nvSpPr>
        <p:spPr>
          <a:xfrm rot="-5400000">
            <a:off x="6068539" y="4324724"/>
            <a:ext cx="1451520" cy="330860"/>
          </a:xfrm>
          <a:prstGeom prst="rect">
            <a:avLst/>
          </a:prstGeom>
          <a:noFill/>
          <a:ln>
            <a:noFill/>
          </a:ln>
        </p:spPr>
        <p:txBody>
          <a:bodyPr anchorCtr="0" anchor="t" bIns="45700" lIns="91425" spcFirstLastPara="1" rIns="91425" wrap="square" tIns="45700">
            <a:noAutofit/>
          </a:bodyPr>
          <a:lstStyle/>
          <a:p>
            <a:pPr indent="0" lvl="0" marL="0" marR="0" rtl="0" algn="ctr">
              <a:lnSpc>
                <a:spcPct val="130000"/>
              </a:lnSpc>
              <a:spcBef>
                <a:spcPts val="0"/>
              </a:spcBef>
              <a:spcAft>
                <a:spcPts val="0"/>
              </a:spcAft>
              <a:buNone/>
            </a:pPr>
            <a:r>
              <a:rPr lang="en-US" sz="1300">
                <a:solidFill>
                  <a:srgbClr val="7F7F7F"/>
                </a:solidFill>
                <a:latin typeface="Source Sans Pro"/>
                <a:ea typeface="Source Sans Pro"/>
                <a:cs typeface="Source Sans Pro"/>
                <a:sym typeface="Source Sans Pro"/>
              </a:rPr>
              <a:t>Market</a:t>
            </a:r>
            <a:endParaRPr sz="1300">
              <a:solidFill>
                <a:srgbClr val="7F7F7F"/>
              </a:solidFill>
              <a:latin typeface="Source Sans Pro"/>
              <a:ea typeface="Source Sans Pro"/>
              <a:cs typeface="Source Sans Pro"/>
              <a:sym typeface="Source Sans Pro"/>
            </a:endParaRPr>
          </a:p>
        </p:txBody>
      </p:sp>
      <p:sp>
        <p:nvSpPr>
          <p:cNvPr id="1331" name="Google Shape;1331;p84"/>
          <p:cNvSpPr txBox="1"/>
          <p:nvPr/>
        </p:nvSpPr>
        <p:spPr>
          <a:xfrm>
            <a:off x="8957402" y="1498597"/>
            <a:ext cx="1451520" cy="330860"/>
          </a:xfrm>
          <a:prstGeom prst="rect">
            <a:avLst/>
          </a:prstGeom>
          <a:noFill/>
          <a:ln>
            <a:noFill/>
          </a:ln>
        </p:spPr>
        <p:txBody>
          <a:bodyPr anchorCtr="0" anchor="t" bIns="45700" lIns="91425" spcFirstLastPara="1" rIns="91425" wrap="square" tIns="45700">
            <a:noAutofit/>
          </a:bodyPr>
          <a:lstStyle/>
          <a:p>
            <a:pPr indent="0" lvl="0" marL="0" marR="0" rtl="0" algn="ctr">
              <a:lnSpc>
                <a:spcPct val="130000"/>
              </a:lnSpc>
              <a:spcBef>
                <a:spcPts val="0"/>
              </a:spcBef>
              <a:spcAft>
                <a:spcPts val="0"/>
              </a:spcAft>
              <a:buNone/>
            </a:pPr>
            <a:r>
              <a:rPr lang="en-US" sz="1300">
                <a:solidFill>
                  <a:srgbClr val="7F7F7F"/>
                </a:solidFill>
                <a:latin typeface="Source Sans Pro"/>
                <a:ea typeface="Source Sans Pro"/>
                <a:cs typeface="Source Sans Pro"/>
                <a:sym typeface="Source Sans Pro"/>
              </a:rPr>
              <a:t>Service</a:t>
            </a:r>
            <a:endParaRPr sz="1300">
              <a:solidFill>
                <a:srgbClr val="7F7F7F"/>
              </a:solidFill>
              <a:latin typeface="Source Sans Pro"/>
              <a:ea typeface="Source Sans Pro"/>
              <a:cs typeface="Source Sans Pro"/>
              <a:sym typeface="Source Sans Pro"/>
            </a:endParaRPr>
          </a:p>
        </p:txBody>
      </p:sp>
      <p:sp>
        <p:nvSpPr>
          <p:cNvPr id="1332" name="Google Shape;1332;p84"/>
          <p:cNvSpPr txBox="1"/>
          <p:nvPr/>
        </p:nvSpPr>
        <p:spPr>
          <a:xfrm>
            <a:off x="7985293" y="2245768"/>
            <a:ext cx="1451520" cy="292388"/>
          </a:xfrm>
          <a:prstGeom prst="rect">
            <a:avLst/>
          </a:prstGeom>
          <a:noFill/>
          <a:ln>
            <a:noFill/>
          </a:ln>
        </p:spPr>
        <p:txBody>
          <a:bodyPr anchorCtr="0" anchor="t" bIns="45700" lIns="91425" spcFirstLastPara="1" rIns="91425" wrap="square" tIns="45700">
            <a:noAutofit/>
          </a:bodyPr>
          <a:lstStyle/>
          <a:p>
            <a:pPr indent="0" lvl="0" marL="0" marR="0" rtl="0" algn="ctr">
              <a:lnSpc>
                <a:spcPct val="130000"/>
              </a:lnSpc>
              <a:spcBef>
                <a:spcPts val="0"/>
              </a:spcBef>
              <a:spcAft>
                <a:spcPts val="0"/>
              </a:spcAft>
              <a:buNone/>
            </a:pPr>
            <a:r>
              <a:rPr lang="en-US" sz="1000">
                <a:solidFill>
                  <a:srgbClr val="7F7F7F"/>
                </a:solidFill>
                <a:latin typeface="Source Sans Pro"/>
                <a:ea typeface="Source Sans Pro"/>
                <a:cs typeface="Source Sans Pro"/>
                <a:sym typeface="Source Sans Pro"/>
              </a:rPr>
              <a:t>Existing</a:t>
            </a:r>
            <a:endParaRPr/>
          </a:p>
        </p:txBody>
      </p:sp>
      <p:sp>
        <p:nvSpPr>
          <p:cNvPr id="1333" name="Google Shape;1333;p84"/>
          <p:cNvSpPr txBox="1"/>
          <p:nvPr/>
        </p:nvSpPr>
        <p:spPr>
          <a:xfrm>
            <a:off x="9929509" y="2245768"/>
            <a:ext cx="1451520" cy="292388"/>
          </a:xfrm>
          <a:prstGeom prst="rect">
            <a:avLst/>
          </a:prstGeom>
          <a:noFill/>
          <a:ln>
            <a:noFill/>
          </a:ln>
        </p:spPr>
        <p:txBody>
          <a:bodyPr anchorCtr="0" anchor="t" bIns="45700" lIns="91425" spcFirstLastPara="1" rIns="91425" wrap="square" tIns="45700">
            <a:noAutofit/>
          </a:bodyPr>
          <a:lstStyle/>
          <a:p>
            <a:pPr indent="0" lvl="0" marL="0" marR="0" rtl="0" algn="ctr">
              <a:lnSpc>
                <a:spcPct val="130000"/>
              </a:lnSpc>
              <a:spcBef>
                <a:spcPts val="0"/>
              </a:spcBef>
              <a:spcAft>
                <a:spcPts val="0"/>
              </a:spcAft>
              <a:buNone/>
            </a:pPr>
            <a:r>
              <a:rPr lang="en-US" sz="1000">
                <a:solidFill>
                  <a:srgbClr val="7F7F7F"/>
                </a:solidFill>
                <a:latin typeface="Source Sans Pro"/>
                <a:ea typeface="Source Sans Pro"/>
                <a:cs typeface="Source Sans Pro"/>
                <a:sym typeface="Source Sans Pro"/>
              </a:rPr>
              <a:t>New</a:t>
            </a:r>
            <a:endParaRPr sz="1000">
              <a:solidFill>
                <a:srgbClr val="7F7F7F"/>
              </a:solidFill>
              <a:latin typeface="Source Sans Pro"/>
              <a:ea typeface="Source Sans Pro"/>
              <a:cs typeface="Source Sans Pro"/>
              <a:sym typeface="Source Sans Pro"/>
            </a:endParaRPr>
          </a:p>
        </p:txBody>
      </p:sp>
      <p:sp>
        <p:nvSpPr>
          <p:cNvPr id="1334" name="Google Shape;1334;p84"/>
          <p:cNvSpPr txBox="1"/>
          <p:nvPr/>
        </p:nvSpPr>
        <p:spPr>
          <a:xfrm rot="-5400000">
            <a:off x="6749276" y="3412923"/>
            <a:ext cx="1451520" cy="292388"/>
          </a:xfrm>
          <a:prstGeom prst="rect">
            <a:avLst/>
          </a:prstGeom>
          <a:noFill/>
          <a:ln>
            <a:noFill/>
          </a:ln>
        </p:spPr>
        <p:txBody>
          <a:bodyPr anchorCtr="0" anchor="t" bIns="45700" lIns="91425" spcFirstLastPara="1" rIns="91425" wrap="square" tIns="45700">
            <a:noAutofit/>
          </a:bodyPr>
          <a:lstStyle/>
          <a:p>
            <a:pPr indent="0" lvl="0" marL="0" marR="0" rtl="0" algn="ctr">
              <a:lnSpc>
                <a:spcPct val="130000"/>
              </a:lnSpc>
              <a:spcBef>
                <a:spcPts val="0"/>
              </a:spcBef>
              <a:spcAft>
                <a:spcPts val="0"/>
              </a:spcAft>
              <a:buNone/>
            </a:pPr>
            <a:r>
              <a:rPr lang="en-US" sz="1000">
                <a:solidFill>
                  <a:srgbClr val="7F7F7F"/>
                </a:solidFill>
                <a:latin typeface="Source Sans Pro"/>
                <a:ea typeface="Source Sans Pro"/>
                <a:cs typeface="Source Sans Pro"/>
                <a:sym typeface="Source Sans Pro"/>
              </a:rPr>
              <a:t>Existing</a:t>
            </a:r>
            <a:endParaRPr sz="1000">
              <a:solidFill>
                <a:srgbClr val="7F7F7F"/>
              </a:solidFill>
              <a:latin typeface="Source Sans Pro"/>
              <a:ea typeface="Source Sans Pro"/>
              <a:cs typeface="Source Sans Pro"/>
              <a:sym typeface="Source Sans Pro"/>
            </a:endParaRPr>
          </a:p>
        </p:txBody>
      </p:sp>
      <p:sp>
        <p:nvSpPr>
          <p:cNvPr id="1335" name="Google Shape;1335;p84"/>
          <p:cNvSpPr txBox="1"/>
          <p:nvPr/>
        </p:nvSpPr>
        <p:spPr>
          <a:xfrm rot="-5400000">
            <a:off x="6749276" y="5275003"/>
            <a:ext cx="1451520" cy="292388"/>
          </a:xfrm>
          <a:prstGeom prst="rect">
            <a:avLst/>
          </a:prstGeom>
          <a:noFill/>
          <a:ln>
            <a:noFill/>
          </a:ln>
        </p:spPr>
        <p:txBody>
          <a:bodyPr anchorCtr="0" anchor="t" bIns="45700" lIns="91425" spcFirstLastPara="1" rIns="91425" wrap="square" tIns="45700">
            <a:noAutofit/>
          </a:bodyPr>
          <a:lstStyle/>
          <a:p>
            <a:pPr indent="0" lvl="0" marL="0" marR="0" rtl="0" algn="ctr">
              <a:lnSpc>
                <a:spcPct val="130000"/>
              </a:lnSpc>
              <a:spcBef>
                <a:spcPts val="0"/>
              </a:spcBef>
              <a:spcAft>
                <a:spcPts val="0"/>
              </a:spcAft>
              <a:buNone/>
            </a:pPr>
            <a:r>
              <a:rPr lang="en-US" sz="1000">
                <a:solidFill>
                  <a:srgbClr val="7F7F7F"/>
                </a:solidFill>
                <a:latin typeface="Source Sans Pro"/>
                <a:ea typeface="Source Sans Pro"/>
                <a:cs typeface="Source Sans Pro"/>
                <a:sym typeface="Source Sans Pro"/>
              </a:rPr>
              <a:t>New</a:t>
            </a:r>
            <a:endParaRPr sz="1000">
              <a:solidFill>
                <a:srgbClr val="7F7F7F"/>
              </a:solidFill>
              <a:latin typeface="Source Sans Pro"/>
              <a:ea typeface="Source Sans Pro"/>
              <a:cs typeface="Source Sans Pro"/>
              <a:sym typeface="Source Sans Pro"/>
            </a:endParaRPr>
          </a:p>
        </p:txBody>
      </p:sp>
      <p:sp>
        <p:nvSpPr>
          <p:cNvPr id="1336" name="Google Shape;1336;p84"/>
          <p:cNvSpPr txBox="1"/>
          <p:nvPr/>
        </p:nvSpPr>
        <p:spPr>
          <a:xfrm>
            <a:off x="9990135" y="3238252"/>
            <a:ext cx="1451520"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Add Services or Products</a:t>
            </a:r>
            <a:endParaRPr/>
          </a:p>
        </p:txBody>
      </p:sp>
      <p:sp>
        <p:nvSpPr>
          <p:cNvPr id="1337" name="Google Shape;1337;p84"/>
          <p:cNvSpPr txBox="1"/>
          <p:nvPr/>
        </p:nvSpPr>
        <p:spPr>
          <a:xfrm>
            <a:off x="8024593" y="5125731"/>
            <a:ext cx="1451520"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Enter New Markets</a:t>
            </a:r>
            <a:endParaRPr sz="1300">
              <a:solidFill>
                <a:schemeClr val="dk2"/>
              </a:solidFill>
              <a:latin typeface="Source Sans Pro"/>
              <a:ea typeface="Source Sans Pro"/>
              <a:cs typeface="Source Sans Pro"/>
              <a:sym typeface="Source Sans Pro"/>
            </a:endParaRPr>
          </a:p>
        </p:txBody>
      </p:sp>
      <p:sp>
        <p:nvSpPr>
          <p:cNvPr id="1338" name="Google Shape;1338;p84"/>
          <p:cNvSpPr txBox="1"/>
          <p:nvPr/>
        </p:nvSpPr>
        <p:spPr>
          <a:xfrm>
            <a:off x="9990135" y="4984923"/>
            <a:ext cx="1451520" cy="812530"/>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Add Services or Products in New Markets</a:t>
            </a:r>
            <a:endParaRPr sz="1300">
              <a:solidFill>
                <a:schemeClr val="dk2"/>
              </a:solidFill>
              <a:latin typeface="Source Sans Pro"/>
              <a:ea typeface="Source Sans Pro"/>
              <a:cs typeface="Source Sans Pro"/>
              <a:sym typeface="Source Sans Pro"/>
            </a:endParaRPr>
          </a:p>
        </p:txBody>
      </p:sp>
      <p:sp>
        <p:nvSpPr>
          <p:cNvPr id="1339" name="Google Shape;1339;p84"/>
          <p:cNvSpPr txBox="1"/>
          <p:nvPr/>
        </p:nvSpPr>
        <p:spPr>
          <a:xfrm>
            <a:off x="1450350" y="5396142"/>
            <a:ext cx="3853562"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 when an unknown printer took a galley. Lorem Ipsum is simply dummy text standard dummy text ever printer took a galley.</a:t>
            </a:r>
            <a:endParaRPr/>
          </a:p>
        </p:txBody>
      </p:sp>
      <p:sp>
        <p:nvSpPr>
          <p:cNvPr id="1340" name="Google Shape;1340;p84"/>
          <p:cNvSpPr txBox="1"/>
          <p:nvPr/>
        </p:nvSpPr>
        <p:spPr>
          <a:xfrm>
            <a:off x="1450350" y="4611846"/>
            <a:ext cx="2286868" cy="612475"/>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1300">
                <a:solidFill>
                  <a:srgbClr val="7F7F7F"/>
                </a:solidFill>
                <a:latin typeface="Source Sans Pro"/>
                <a:ea typeface="Source Sans Pro"/>
                <a:cs typeface="Source Sans Pro"/>
                <a:sym typeface="Source Sans Pro"/>
              </a:rPr>
              <a:t>If Opportunity Doesn't Knock, Build a Door.</a:t>
            </a:r>
            <a:endParaRPr/>
          </a:p>
        </p:txBody>
      </p:sp>
      <p:sp>
        <p:nvSpPr>
          <p:cNvPr id="1341" name="Google Shape;1341;p84"/>
          <p:cNvSpPr txBox="1"/>
          <p:nvPr/>
        </p:nvSpPr>
        <p:spPr>
          <a:xfrm>
            <a:off x="10488488" y="421466"/>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1342" name="Google Shape;1342;p84"/>
          <p:cNvCxnSpPr/>
          <p:nvPr/>
        </p:nvCxnSpPr>
        <p:spPr>
          <a:xfrm>
            <a:off x="9433768" y="609354"/>
            <a:ext cx="936104" cy="0"/>
          </a:xfrm>
          <a:prstGeom prst="straightConnector1">
            <a:avLst/>
          </a:prstGeom>
          <a:noFill/>
          <a:ln cap="flat" cmpd="sng" w="9525">
            <a:solidFill>
              <a:srgbClr val="BFBFBF"/>
            </a:solidFill>
            <a:prstDash val="solid"/>
            <a:miter lim="800000"/>
            <a:headEnd len="sm" w="sm" type="none"/>
            <a:tailEnd len="sm" w="sm" type="none"/>
          </a:ln>
        </p:spPr>
      </p:cxn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46" name="Shape 1346"/>
        <p:cNvGrpSpPr/>
        <p:nvPr/>
      </p:nvGrpSpPr>
      <p:grpSpPr>
        <a:xfrm>
          <a:off x="0" y="0"/>
          <a:ext cx="0" cy="0"/>
          <a:chOff x="0" y="0"/>
          <a:chExt cx="0" cy="0"/>
        </a:xfrm>
      </p:grpSpPr>
      <p:sp>
        <p:nvSpPr>
          <p:cNvPr id="1347" name="Google Shape;1347;p85"/>
          <p:cNvSpPr/>
          <p:nvPr/>
        </p:nvSpPr>
        <p:spPr>
          <a:xfrm>
            <a:off x="0" y="0"/>
            <a:ext cx="12192000" cy="6858000"/>
          </a:xfrm>
          <a:custGeom>
            <a:rect b="b" l="l" r="r" t="t"/>
            <a:pathLst>
              <a:path extrusionOk="0" h="6858000" w="12192000">
                <a:moveTo>
                  <a:pt x="0" y="0"/>
                </a:moveTo>
                <a:lnTo>
                  <a:pt x="12192000" y="0"/>
                </a:lnTo>
                <a:lnTo>
                  <a:pt x="12192000" y="1988840"/>
                </a:lnTo>
                <a:lnTo>
                  <a:pt x="1703512" y="1988840"/>
                </a:lnTo>
                <a:lnTo>
                  <a:pt x="1703512" y="6858000"/>
                </a:lnTo>
                <a:lnTo>
                  <a:pt x="0" y="6858000"/>
                </a:lnTo>
                <a:close/>
              </a:path>
            </a:pathLst>
          </a:cu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48" name="Google Shape;1348;p85"/>
          <p:cNvSpPr txBox="1"/>
          <p:nvPr/>
        </p:nvSpPr>
        <p:spPr>
          <a:xfrm>
            <a:off x="483650" y="372621"/>
            <a:ext cx="6620462"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Action Plan</a:t>
            </a:r>
            <a:endParaRPr sz="5500">
              <a:solidFill>
                <a:schemeClr val="dk2"/>
              </a:solidFill>
              <a:latin typeface="Cormorant"/>
              <a:ea typeface="Cormorant"/>
              <a:cs typeface="Cormorant"/>
              <a:sym typeface="Cormorant"/>
            </a:endParaRPr>
          </a:p>
        </p:txBody>
      </p:sp>
      <p:sp>
        <p:nvSpPr>
          <p:cNvPr id="1349" name="Google Shape;1349;p85"/>
          <p:cNvSpPr txBox="1"/>
          <p:nvPr/>
        </p:nvSpPr>
        <p:spPr>
          <a:xfrm>
            <a:off x="10488488" y="680398"/>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1350" name="Google Shape;1350;p85"/>
          <p:cNvCxnSpPr/>
          <p:nvPr/>
        </p:nvCxnSpPr>
        <p:spPr>
          <a:xfrm>
            <a:off x="9433768" y="868286"/>
            <a:ext cx="936104" cy="0"/>
          </a:xfrm>
          <a:prstGeom prst="straightConnector1">
            <a:avLst/>
          </a:prstGeom>
          <a:noFill/>
          <a:ln cap="flat" cmpd="sng" w="9525">
            <a:solidFill>
              <a:srgbClr val="BFBFBF"/>
            </a:solidFill>
            <a:prstDash val="solid"/>
            <a:miter lim="800000"/>
            <a:headEnd len="sm" w="sm" type="none"/>
            <a:tailEnd len="sm" w="sm" type="none"/>
          </a:ln>
        </p:spPr>
      </p:cxnSp>
      <p:cxnSp>
        <p:nvCxnSpPr>
          <p:cNvPr id="1351" name="Google Shape;1351;p85"/>
          <p:cNvCxnSpPr/>
          <p:nvPr/>
        </p:nvCxnSpPr>
        <p:spPr>
          <a:xfrm>
            <a:off x="2279576" y="3259961"/>
            <a:ext cx="9372423" cy="0"/>
          </a:xfrm>
          <a:prstGeom prst="straightConnector1">
            <a:avLst/>
          </a:prstGeom>
          <a:noFill/>
          <a:ln cap="flat" cmpd="sng" w="9525">
            <a:solidFill>
              <a:schemeClr val="accent3"/>
            </a:solidFill>
            <a:prstDash val="solid"/>
            <a:miter lim="800000"/>
            <a:headEnd len="sm" w="sm" type="none"/>
            <a:tailEnd len="sm" w="sm" type="none"/>
          </a:ln>
        </p:spPr>
      </p:cxnSp>
      <p:sp>
        <p:nvSpPr>
          <p:cNvPr id="1352" name="Google Shape;1352;p85"/>
          <p:cNvSpPr txBox="1"/>
          <p:nvPr/>
        </p:nvSpPr>
        <p:spPr>
          <a:xfrm>
            <a:off x="2194910" y="2757081"/>
            <a:ext cx="1236794"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chemeClr val="dk2"/>
                </a:solidFill>
                <a:latin typeface="Source Sans Pro"/>
                <a:ea typeface="Source Sans Pro"/>
                <a:cs typeface="Source Sans Pro"/>
                <a:sym typeface="Source Sans Pro"/>
              </a:rPr>
              <a:t>Objectives</a:t>
            </a:r>
            <a:endParaRPr sz="1200">
              <a:solidFill>
                <a:schemeClr val="dk2"/>
              </a:solidFill>
              <a:latin typeface="Source Sans Pro"/>
              <a:ea typeface="Source Sans Pro"/>
              <a:cs typeface="Source Sans Pro"/>
              <a:sym typeface="Source Sans Pro"/>
            </a:endParaRPr>
          </a:p>
        </p:txBody>
      </p:sp>
      <p:cxnSp>
        <p:nvCxnSpPr>
          <p:cNvPr id="1353" name="Google Shape;1353;p85"/>
          <p:cNvCxnSpPr/>
          <p:nvPr/>
        </p:nvCxnSpPr>
        <p:spPr>
          <a:xfrm>
            <a:off x="2279576" y="3908033"/>
            <a:ext cx="9372423" cy="0"/>
          </a:xfrm>
          <a:prstGeom prst="straightConnector1">
            <a:avLst/>
          </a:prstGeom>
          <a:noFill/>
          <a:ln cap="flat" cmpd="sng" w="9525">
            <a:solidFill>
              <a:schemeClr val="accent3"/>
            </a:solidFill>
            <a:prstDash val="solid"/>
            <a:miter lim="800000"/>
            <a:headEnd len="sm" w="sm" type="none"/>
            <a:tailEnd len="sm" w="sm" type="none"/>
          </a:ln>
        </p:spPr>
      </p:cxnSp>
      <p:cxnSp>
        <p:nvCxnSpPr>
          <p:cNvPr id="1354" name="Google Shape;1354;p85"/>
          <p:cNvCxnSpPr/>
          <p:nvPr/>
        </p:nvCxnSpPr>
        <p:spPr>
          <a:xfrm>
            <a:off x="2279576" y="4556105"/>
            <a:ext cx="9372423" cy="0"/>
          </a:xfrm>
          <a:prstGeom prst="straightConnector1">
            <a:avLst/>
          </a:prstGeom>
          <a:noFill/>
          <a:ln cap="flat" cmpd="sng" w="9525">
            <a:solidFill>
              <a:schemeClr val="accent3"/>
            </a:solidFill>
            <a:prstDash val="solid"/>
            <a:miter lim="800000"/>
            <a:headEnd len="sm" w="sm" type="none"/>
            <a:tailEnd len="sm" w="sm" type="none"/>
          </a:ln>
        </p:spPr>
      </p:cxnSp>
      <p:cxnSp>
        <p:nvCxnSpPr>
          <p:cNvPr id="1355" name="Google Shape;1355;p85"/>
          <p:cNvCxnSpPr/>
          <p:nvPr/>
        </p:nvCxnSpPr>
        <p:spPr>
          <a:xfrm>
            <a:off x="2279576" y="5204177"/>
            <a:ext cx="9372423" cy="0"/>
          </a:xfrm>
          <a:prstGeom prst="straightConnector1">
            <a:avLst/>
          </a:prstGeom>
          <a:noFill/>
          <a:ln cap="flat" cmpd="sng" w="9525">
            <a:solidFill>
              <a:schemeClr val="accent3"/>
            </a:solidFill>
            <a:prstDash val="solid"/>
            <a:miter lim="800000"/>
            <a:headEnd len="sm" w="sm" type="none"/>
            <a:tailEnd len="sm" w="sm" type="none"/>
          </a:ln>
        </p:spPr>
      </p:cxnSp>
      <p:cxnSp>
        <p:nvCxnSpPr>
          <p:cNvPr id="1356" name="Google Shape;1356;p85"/>
          <p:cNvCxnSpPr/>
          <p:nvPr/>
        </p:nvCxnSpPr>
        <p:spPr>
          <a:xfrm>
            <a:off x="2279576" y="5852249"/>
            <a:ext cx="9372423" cy="0"/>
          </a:xfrm>
          <a:prstGeom prst="straightConnector1">
            <a:avLst/>
          </a:prstGeom>
          <a:noFill/>
          <a:ln cap="flat" cmpd="sng" w="9525">
            <a:solidFill>
              <a:schemeClr val="accent3"/>
            </a:solidFill>
            <a:prstDash val="solid"/>
            <a:miter lim="800000"/>
            <a:headEnd len="sm" w="sm" type="none"/>
            <a:tailEnd len="sm" w="sm" type="none"/>
          </a:ln>
        </p:spPr>
      </p:cxnSp>
      <p:sp>
        <p:nvSpPr>
          <p:cNvPr id="1357" name="Google Shape;1357;p85"/>
          <p:cNvSpPr txBox="1"/>
          <p:nvPr/>
        </p:nvSpPr>
        <p:spPr>
          <a:xfrm>
            <a:off x="4271150" y="2757081"/>
            <a:ext cx="1236794"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chemeClr val="dk2"/>
                </a:solidFill>
                <a:latin typeface="Source Sans Pro"/>
                <a:ea typeface="Source Sans Pro"/>
                <a:cs typeface="Source Sans Pro"/>
                <a:sym typeface="Source Sans Pro"/>
              </a:rPr>
              <a:t>Task</a:t>
            </a:r>
            <a:endParaRPr sz="1200">
              <a:solidFill>
                <a:schemeClr val="dk2"/>
              </a:solidFill>
              <a:latin typeface="Source Sans Pro"/>
              <a:ea typeface="Source Sans Pro"/>
              <a:cs typeface="Source Sans Pro"/>
              <a:sym typeface="Source Sans Pro"/>
            </a:endParaRPr>
          </a:p>
        </p:txBody>
      </p:sp>
      <p:sp>
        <p:nvSpPr>
          <p:cNvPr id="1358" name="Google Shape;1358;p85"/>
          <p:cNvSpPr txBox="1"/>
          <p:nvPr/>
        </p:nvSpPr>
        <p:spPr>
          <a:xfrm>
            <a:off x="6347390" y="2757081"/>
            <a:ext cx="1236794"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chemeClr val="dk2"/>
                </a:solidFill>
                <a:latin typeface="Source Sans Pro"/>
                <a:ea typeface="Source Sans Pro"/>
                <a:cs typeface="Source Sans Pro"/>
                <a:sym typeface="Source Sans Pro"/>
              </a:rPr>
              <a:t>Success Criteria</a:t>
            </a:r>
            <a:endParaRPr sz="1200">
              <a:solidFill>
                <a:schemeClr val="dk2"/>
              </a:solidFill>
              <a:latin typeface="Source Sans Pro"/>
              <a:ea typeface="Source Sans Pro"/>
              <a:cs typeface="Source Sans Pro"/>
              <a:sym typeface="Source Sans Pro"/>
            </a:endParaRPr>
          </a:p>
        </p:txBody>
      </p:sp>
      <p:sp>
        <p:nvSpPr>
          <p:cNvPr id="1359" name="Google Shape;1359;p85"/>
          <p:cNvSpPr txBox="1"/>
          <p:nvPr/>
        </p:nvSpPr>
        <p:spPr>
          <a:xfrm>
            <a:off x="8423630" y="2757081"/>
            <a:ext cx="1236794"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chemeClr val="dk2"/>
                </a:solidFill>
                <a:latin typeface="Source Sans Pro"/>
                <a:ea typeface="Source Sans Pro"/>
                <a:cs typeface="Source Sans Pro"/>
                <a:sym typeface="Source Sans Pro"/>
              </a:rPr>
              <a:t>Time Frame</a:t>
            </a:r>
            <a:endParaRPr sz="1200">
              <a:solidFill>
                <a:schemeClr val="dk2"/>
              </a:solidFill>
              <a:latin typeface="Source Sans Pro"/>
              <a:ea typeface="Source Sans Pro"/>
              <a:cs typeface="Source Sans Pro"/>
              <a:sym typeface="Source Sans Pro"/>
            </a:endParaRPr>
          </a:p>
        </p:txBody>
      </p:sp>
      <p:sp>
        <p:nvSpPr>
          <p:cNvPr id="1360" name="Google Shape;1360;p85"/>
          <p:cNvSpPr txBox="1"/>
          <p:nvPr/>
        </p:nvSpPr>
        <p:spPr>
          <a:xfrm>
            <a:off x="10499872" y="2757081"/>
            <a:ext cx="1236794" cy="276999"/>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200">
                <a:solidFill>
                  <a:schemeClr val="dk2"/>
                </a:solidFill>
                <a:latin typeface="Source Sans Pro"/>
                <a:ea typeface="Source Sans Pro"/>
                <a:cs typeface="Source Sans Pro"/>
                <a:sym typeface="Source Sans Pro"/>
              </a:rPr>
              <a:t>Resources</a:t>
            </a:r>
            <a:endParaRPr sz="1200">
              <a:solidFill>
                <a:schemeClr val="dk2"/>
              </a:solidFill>
              <a:latin typeface="Source Sans Pro"/>
              <a:ea typeface="Source Sans Pro"/>
              <a:cs typeface="Source Sans Pro"/>
              <a:sym typeface="Source Sans Pro"/>
            </a:endParaRPr>
          </a:p>
        </p:txBody>
      </p:sp>
      <p:sp>
        <p:nvSpPr>
          <p:cNvPr id="1361" name="Google Shape;1361;p85"/>
          <p:cNvSpPr txBox="1"/>
          <p:nvPr/>
        </p:nvSpPr>
        <p:spPr>
          <a:xfrm>
            <a:off x="2194910" y="3457394"/>
            <a:ext cx="1236900" cy="3400800"/>
          </a:xfrm>
          <a:prstGeom prst="rect">
            <a:avLst/>
          </a:prstGeom>
          <a:noFill/>
          <a:ln>
            <a:noFill/>
          </a:ln>
        </p:spPr>
        <p:txBody>
          <a:bodyPr anchorCtr="0" anchor="t" bIns="45700" lIns="91425" spcFirstLastPara="1" rIns="91425" wrap="square" tIns="45700">
            <a:noAutofit/>
          </a:bodyPr>
          <a:lstStyle/>
          <a:p>
            <a:pPr indent="0" lvl="0" marL="0" marR="0" rtl="0" algn="l">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First Goal</a:t>
            </a:r>
            <a:endParaRPr/>
          </a:p>
          <a:p>
            <a:pPr indent="0" lvl="0" marL="0" marR="0" rtl="0" algn="l">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Second Goal</a:t>
            </a:r>
            <a:endParaRPr/>
          </a:p>
          <a:p>
            <a:pPr indent="0" lvl="0" marL="0" marR="0" rtl="0" algn="l">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Third Goal</a:t>
            </a:r>
            <a:endParaRPr/>
          </a:p>
          <a:p>
            <a:pPr indent="0" lvl="0" marL="0" marR="0" rtl="0" algn="l">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Four Goal</a:t>
            </a:r>
            <a:endParaRPr/>
          </a:p>
          <a:p>
            <a:pPr indent="0" lvl="0" marL="0" marR="0" rtl="0" algn="l">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Five Goal</a:t>
            </a:r>
            <a:endParaRPr/>
          </a:p>
        </p:txBody>
      </p:sp>
      <p:sp>
        <p:nvSpPr>
          <p:cNvPr id="1362" name="Google Shape;1362;p85"/>
          <p:cNvSpPr txBox="1"/>
          <p:nvPr/>
        </p:nvSpPr>
        <p:spPr>
          <a:xfrm>
            <a:off x="4271150" y="3457394"/>
            <a:ext cx="1236900" cy="3400800"/>
          </a:xfrm>
          <a:prstGeom prst="rect">
            <a:avLst/>
          </a:prstGeom>
          <a:noFill/>
          <a:ln>
            <a:noFill/>
          </a:ln>
        </p:spPr>
        <p:txBody>
          <a:bodyPr anchorCtr="0" anchor="t" bIns="45700" lIns="91425" spcFirstLastPara="1" rIns="91425" wrap="square" tIns="45700">
            <a:noAutofit/>
          </a:bodyPr>
          <a:lstStyle/>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Lorem Example</a:t>
            </a:r>
            <a:endParaRPr/>
          </a:p>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Lorem Example</a:t>
            </a:r>
            <a:endParaRPr/>
          </a:p>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Lorem Example</a:t>
            </a:r>
            <a:endParaRPr/>
          </a:p>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Lorem Example</a:t>
            </a:r>
            <a:endParaRPr/>
          </a:p>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Lorem Example</a:t>
            </a:r>
            <a:endParaRPr sz="1000">
              <a:solidFill>
                <a:srgbClr val="7F7F7F"/>
              </a:solidFill>
              <a:latin typeface="Source Sans Pro"/>
              <a:ea typeface="Source Sans Pro"/>
              <a:cs typeface="Source Sans Pro"/>
              <a:sym typeface="Source Sans Pro"/>
            </a:endParaRPr>
          </a:p>
        </p:txBody>
      </p:sp>
      <p:sp>
        <p:nvSpPr>
          <p:cNvPr id="1363" name="Google Shape;1363;p85"/>
          <p:cNvSpPr txBox="1"/>
          <p:nvPr/>
        </p:nvSpPr>
        <p:spPr>
          <a:xfrm>
            <a:off x="6347390" y="3457394"/>
            <a:ext cx="1236900" cy="3400800"/>
          </a:xfrm>
          <a:prstGeom prst="rect">
            <a:avLst/>
          </a:prstGeom>
          <a:noFill/>
          <a:ln>
            <a:noFill/>
          </a:ln>
        </p:spPr>
        <p:txBody>
          <a:bodyPr anchorCtr="0" anchor="t" bIns="45700" lIns="91425" spcFirstLastPara="1" rIns="91425" wrap="square" tIns="45700">
            <a:noAutofit/>
          </a:bodyPr>
          <a:lstStyle/>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Lorem Example</a:t>
            </a:r>
            <a:endParaRPr/>
          </a:p>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Lorem Example</a:t>
            </a:r>
            <a:endParaRPr/>
          </a:p>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Lorem Example</a:t>
            </a:r>
            <a:endParaRPr/>
          </a:p>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Lorem Example</a:t>
            </a:r>
            <a:endParaRPr/>
          </a:p>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Lorem Example</a:t>
            </a:r>
            <a:endParaRPr/>
          </a:p>
        </p:txBody>
      </p:sp>
      <p:sp>
        <p:nvSpPr>
          <p:cNvPr id="1364" name="Google Shape;1364;p85"/>
          <p:cNvSpPr txBox="1"/>
          <p:nvPr/>
        </p:nvSpPr>
        <p:spPr>
          <a:xfrm>
            <a:off x="8423630" y="3457394"/>
            <a:ext cx="1236900" cy="3400800"/>
          </a:xfrm>
          <a:prstGeom prst="rect">
            <a:avLst/>
          </a:prstGeom>
          <a:noFill/>
          <a:ln>
            <a:noFill/>
          </a:ln>
        </p:spPr>
        <p:txBody>
          <a:bodyPr anchorCtr="0" anchor="t" bIns="45700" lIns="91425" spcFirstLastPara="1" rIns="91425" wrap="square" tIns="45700">
            <a:noAutofit/>
          </a:bodyPr>
          <a:lstStyle/>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Lorem Example</a:t>
            </a:r>
            <a:endParaRPr/>
          </a:p>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Lorem Example</a:t>
            </a:r>
            <a:endParaRPr/>
          </a:p>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Lorem Example</a:t>
            </a:r>
            <a:endParaRPr/>
          </a:p>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Lorem Example</a:t>
            </a:r>
            <a:endParaRPr/>
          </a:p>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Lorem Example</a:t>
            </a:r>
            <a:endParaRPr/>
          </a:p>
        </p:txBody>
      </p:sp>
      <p:sp>
        <p:nvSpPr>
          <p:cNvPr id="1365" name="Google Shape;1365;p85"/>
          <p:cNvSpPr txBox="1"/>
          <p:nvPr/>
        </p:nvSpPr>
        <p:spPr>
          <a:xfrm>
            <a:off x="10499872" y="3457394"/>
            <a:ext cx="1236900" cy="3400800"/>
          </a:xfrm>
          <a:prstGeom prst="rect">
            <a:avLst/>
          </a:prstGeom>
          <a:noFill/>
          <a:ln>
            <a:noFill/>
          </a:ln>
        </p:spPr>
        <p:txBody>
          <a:bodyPr anchorCtr="0" anchor="t" bIns="45700" lIns="91425" spcFirstLastPara="1" rIns="91425" wrap="square" tIns="45700">
            <a:noAutofit/>
          </a:bodyPr>
          <a:lstStyle/>
          <a:p>
            <a:pPr indent="0" lvl="0" marL="0" marR="0" rtl="0" algn="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Lorem Example</a:t>
            </a:r>
            <a:endParaRPr/>
          </a:p>
          <a:p>
            <a:pPr indent="0" lvl="0" marL="0" marR="0" rtl="0" algn="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Lorem Example</a:t>
            </a:r>
            <a:endParaRPr/>
          </a:p>
          <a:p>
            <a:pPr indent="0" lvl="0" marL="0" marR="0" rtl="0" algn="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Lorem Example</a:t>
            </a:r>
            <a:endParaRPr/>
          </a:p>
          <a:p>
            <a:pPr indent="0" lvl="0" marL="0" marR="0" rtl="0" algn="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Lorem Example</a:t>
            </a:r>
            <a:endParaRPr/>
          </a:p>
          <a:p>
            <a:pPr indent="0" lvl="0" marL="0" marR="0" rtl="0" algn="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Lorem Example</a:t>
            </a:r>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69" name="Shape 1369"/>
        <p:cNvGrpSpPr/>
        <p:nvPr/>
      </p:nvGrpSpPr>
      <p:grpSpPr>
        <a:xfrm>
          <a:off x="0" y="0"/>
          <a:ext cx="0" cy="0"/>
          <a:chOff x="0" y="0"/>
          <a:chExt cx="0" cy="0"/>
        </a:xfrm>
      </p:grpSpPr>
      <p:sp>
        <p:nvSpPr>
          <p:cNvPr id="1370" name="Google Shape;1370;p86"/>
          <p:cNvSpPr txBox="1"/>
          <p:nvPr/>
        </p:nvSpPr>
        <p:spPr>
          <a:xfrm>
            <a:off x="483650" y="372621"/>
            <a:ext cx="6620462"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Business Model</a:t>
            </a:r>
            <a:endParaRPr sz="5500">
              <a:solidFill>
                <a:schemeClr val="dk2"/>
              </a:solidFill>
              <a:latin typeface="Cormorant"/>
              <a:ea typeface="Cormorant"/>
              <a:cs typeface="Cormorant"/>
              <a:sym typeface="Cormorant"/>
            </a:endParaRPr>
          </a:p>
        </p:txBody>
      </p:sp>
      <p:sp>
        <p:nvSpPr>
          <p:cNvPr id="1371" name="Google Shape;1371;p86"/>
          <p:cNvSpPr txBox="1"/>
          <p:nvPr/>
        </p:nvSpPr>
        <p:spPr>
          <a:xfrm>
            <a:off x="10488488" y="680398"/>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1372" name="Google Shape;1372;p86"/>
          <p:cNvCxnSpPr/>
          <p:nvPr/>
        </p:nvCxnSpPr>
        <p:spPr>
          <a:xfrm>
            <a:off x="9433768" y="868286"/>
            <a:ext cx="936104" cy="0"/>
          </a:xfrm>
          <a:prstGeom prst="straightConnector1">
            <a:avLst/>
          </a:prstGeom>
          <a:noFill/>
          <a:ln cap="flat" cmpd="sng" w="9525">
            <a:solidFill>
              <a:srgbClr val="BFBFBF"/>
            </a:solidFill>
            <a:prstDash val="solid"/>
            <a:miter lim="800000"/>
            <a:headEnd len="sm" w="sm" type="none"/>
            <a:tailEnd len="sm" w="sm" type="none"/>
          </a:ln>
        </p:spPr>
      </p:cxnSp>
      <p:sp>
        <p:nvSpPr>
          <p:cNvPr id="1373" name="Google Shape;1373;p86"/>
          <p:cNvSpPr/>
          <p:nvPr/>
        </p:nvSpPr>
        <p:spPr>
          <a:xfrm>
            <a:off x="540001" y="4653134"/>
            <a:ext cx="11111999" cy="540061"/>
          </a:xfrm>
          <a:custGeom>
            <a:rect b="b" l="l" r="r" t="t"/>
            <a:pathLst>
              <a:path extrusionOk="0" h="4697996" w="10031996">
                <a:moveTo>
                  <a:pt x="0" y="0"/>
                </a:moveTo>
                <a:lnTo>
                  <a:pt x="10031996" y="0"/>
                </a:lnTo>
                <a:lnTo>
                  <a:pt x="10031996" y="4697996"/>
                </a:lnTo>
                <a:lnTo>
                  <a:pt x="0" y="4697996"/>
                </a:lnTo>
                <a:lnTo>
                  <a:pt x="0" y="0"/>
                </a:lnTo>
                <a:close/>
              </a:path>
            </a:pathLst>
          </a:cu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74" name="Google Shape;1374;p86"/>
          <p:cNvSpPr/>
          <p:nvPr/>
        </p:nvSpPr>
        <p:spPr>
          <a:xfrm>
            <a:off x="540001" y="1808819"/>
            <a:ext cx="11111999" cy="540061"/>
          </a:xfrm>
          <a:custGeom>
            <a:rect b="b" l="l" r="r" t="t"/>
            <a:pathLst>
              <a:path extrusionOk="0" h="4697996" w="10031996">
                <a:moveTo>
                  <a:pt x="0" y="0"/>
                </a:moveTo>
                <a:lnTo>
                  <a:pt x="10031996" y="0"/>
                </a:lnTo>
                <a:lnTo>
                  <a:pt x="10031996" y="4697996"/>
                </a:lnTo>
                <a:lnTo>
                  <a:pt x="0" y="4697996"/>
                </a:lnTo>
                <a:lnTo>
                  <a:pt x="0" y="0"/>
                </a:lnTo>
                <a:close/>
              </a:path>
            </a:pathLst>
          </a:custGeom>
          <a:solidFill>
            <a:schemeClr val="accent5"/>
          </a:solidFill>
          <a:ln cap="flat" cmpd="sng" w="9525">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75" name="Google Shape;1375;p86"/>
          <p:cNvSpPr txBox="1"/>
          <p:nvPr/>
        </p:nvSpPr>
        <p:spPr>
          <a:xfrm>
            <a:off x="712251" y="2818662"/>
            <a:ext cx="1877900" cy="1326517"/>
          </a:xfrm>
          <a:prstGeom prst="rect">
            <a:avLst/>
          </a:prstGeom>
          <a:noFill/>
          <a:ln>
            <a:noFill/>
          </a:ln>
        </p:spPr>
        <p:txBody>
          <a:bodyPr anchorCtr="0" anchor="t" bIns="45700" lIns="91425" spcFirstLastPara="1" rIns="91425" wrap="square" tIns="45700">
            <a:noAutofit/>
          </a:bodyPr>
          <a:lstStyle/>
          <a:p>
            <a:pPr indent="-171450" lvl="0" marL="171450" marR="0" rtl="0" algn="l">
              <a:lnSpc>
                <a:spcPct val="130000"/>
              </a:lnSpc>
              <a:spcBef>
                <a:spcPts val="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Lorem Ipsum is simply</a:t>
            </a:r>
            <a:endParaRPr/>
          </a:p>
          <a:p>
            <a:pPr indent="-171450" lvl="0" marL="171450" marR="0" rtl="0" algn="l">
              <a:lnSpc>
                <a:spcPct val="130000"/>
              </a:lnSpc>
              <a:spcBef>
                <a:spcPts val="40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Dummy text of the printing and typesetting industry. </a:t>
            </a:r>
            <a:endParaRPr/>
          </a:p>
          <a:p>
            <a:pPr indent="-171450" lvl="0" marL="171450" marR="0" rtl="0" algn="l">
              <a:lnSpc>
                <a:spcPct val="130000"/>
              </a:lnSpc>
              <a:spcBef>
                <a:spcPts val="40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Lorem Ipsum has been industry's standard.</a:t>
            </a:r>
            <a:endParaRPr/>
          </a:p>
          <a:p>
            <a:pPr indent="-171450" lvl="0" marL="171450" marR="0" rtl="0" algn="l">
              <a:lnSpc>
                <a:spcPct val="130000"/>
              </a:lnSpc>
              <a:spcBef>
                <a:spcPts val="40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Simple typography canvas.</a:t>
            </a:r>
            <a:endParaRPr/>
          </a:p>
        </p:txBody>
      </p:sp>
      <p:sp>
        <p:nvSpPr>
          <p:cNvPr id="1376" name="Google Shape;1376;p86"/>
          <p:cNvSpPr txBox="1"/>
          <p:nvPr/>
        </p:nvSpPr>
        <p:spPr>
          <a:xfrm>
            <a:off x="727487" y="1932655"/>
            <a:ext cx="1668202"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chemeClr val="dk2"/>
                </a:solidFill>
                <a:latin typeface="Source Sans Pro"/>
                <a:ea typeface="Source Sans Pro"/>
                <a:cs typeface="Source Sans Pro"/>
                <a:sym typeface="Source Sans Pro"/>
              </a:rPr>
              <a:t>Key Partners</a:t>
            </a:r>
            <a:endParaRPr sz="1300">
              <a:solidFill>
                <a:schemeClr val="dk2"/>
              </a:solidFill>
              <a:latin typeface="Source Sans Pro"/>
              <a:ea typeface="Source Sans Pro"/>
              <a:cs typeface="Source Sans Pro"/>
              <a:sym typeface="Source Sans Pro"/>
            </a:endParaRPr>
          </a:p>
        </p:txBody>
      </p:sp>
      <p:sp>
        <p:nvSpPr>
          <p:cNvPr id="1377" name="Google Shape;1377;p86"/>
          <p:cNvSpPr/>
          <p:nvPr/>
        </p:nvSpPr>
        <p:spPr>
          <a:xfrm>
            <a:off x="540002" y="4653135"/>
            <a:ext cx="5555999" cy="1664865"/>
          </a:xfrm>
          <a:prstGeom prst="rect">
            <a:avLst/>
          </a:prstGeom>
          <a:noFill/>
          <a:ln cap="flat" cmpd="sng" w="9525">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78" name="Google Shape;1378;p86"/>
          <p:cNvSpPr/>
          <p:nvPr/>
        </p:nvSpPr>
        <p:spPr>
          <a:xfrm>
            <a:off x="6096001" y="4653135"/>
            <a:ext cx="5555999" cy="1664865"/>
          </a:xfrm>
          <a:prstGeom prst="rect">
            <a:avLst/>
          </a:prstGeom>
          <a:noFill/>
          <a:ln cap="flat" cmpd="sng" w="9525">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79" name="Google Shape;1379;p86"/>
          <p:cNvSpPr txBox="1"/>
          <p:nvPr/>
        </p:nvSpPr>
        <p:spPr>
          <a:xfrm>
            <a:off x="3039499" y="1932655"/>
            <a:ext cx="1668202"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chemeClr val="dk2"/>
                </a:solidFill>
                <a:latin typeface="Source Sans Pro"/>
                <a:ea typeface="Source Sans Pro"/>
                <a:cs typeface="Source Sans Pro"/>
                <a:sym typeface="Source Sans Pro"/>
              </a:rPr>
              <a:t>Key Activities</a:t>
            </a:r>
            <a:endParaRPr sz="1300">
              <a:solidFill>
                <a:schemeClr val="dk2"/>
              </a:solidFill>
              <a:latin typeface="Source Sans Pro"/>
              <a:ea typeface="Source Sans Pro"/>
              <a:cs typeface="Source Sans Pro"/>
              <a:sym typeface="Source Sans Pro"/>
            </a:endParaRPr>
          </a:p>
        </p:txBody>
      </p:sp>
      <p:sp>
        <p:nvSpPr>
          <p:cNvPr id="1380" name="Google Shape;1380;p86"/>
          <p:cNvSpPr txBox="1"/>
          <p:nvPr/>
        </p:nvSpPr>
        <p:spPr>
          <a:xfrm>
            <a:off x="5261898" y="1932655"/>
            <a:ext cx="1668202"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chemeClr val="dk2"/>
                </a:solidFill>
                <a:latin typeface="Source Sans Pro"/>
                <a:ea typeface="Source Sans Pro"/>
                <a:cs typeface="Source Sans Pro"/>
                <a:sym typeface="Source Sans Pro"/>
              </a:rPr>
              <a:t>Value Propositions</a:t>
            </a:r>
            <a:endParaRPr sz="1300">
              <a:solidFill>
                <a:schemeClr val="dk2"/>
              </a:solidFill>
              <a:latin typeface="Source Sans Pro"/>
              <a:ea typeface="Source Sans Pro"/>
              <a:cs typeface="Source Sans Pro"/>
              <a:sym typeface="Source Sans Pro"/>
            </a:endParaRPr>
          </a:p>
        </p:txBody>
      </p:sp>
      <p:sp>
        <p:nvSpPr>
          <p:cNvPr id="1381" name="Google Shape;1381;p86"/>
          <p:cNvSpPr txBox="1"/>
          <p:nvPr/>
        </p:nvSpPr>
        <p:spPr>
          <a:xfrm>
            <a:off x="7259714" y="1932655"/>
            <a:ext cx="2117368"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chemeClr val="dk2"/>
                </a:solidFill>
                <a:latin typeface="Source Sans Pro"/>
                <a:ea typeface="Source Sans Pro"/>
                <a:cs typeface="Source Sans Pro"/>
                <a:sym typeface="Source Sans Pro"/>
              </a:rPr>
              <a:t>Customer Relationships</a:t>
            </a:r>
            <a:endParaRPr sz="1300">
              <a:solidFill>
                <a:schemeClr val="dk2"/>
              </a:solidFill>
              <a:latin typeface="Source Sans Pro"/>
              <a:ea typeface="Source Sans Pro"/>
              <a:cs typeface="Source Sans Pro"/>
              <a:sym typeface="Source Sans Pro"/>
            </a:endParaRPr>
          </a:p>
        </p:txBody>
      </p:sp>
      <p:sp>
        <p:nvSpPr>
          <p:cNvPr id="1382" name="Google Shape;1382;p86"/>
          <p:cNvSpPr txBox="1"/>
          <p:nvPr/>
        </p:nvSpPr>
        <p:spPr>
          <a:xfrm>
            <a:off x="9481271" y="1932655"/>
            <a:ext cx="2119058"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chemeClr val="dk2"/>
                </a:solidFill>
                <a:latin typeface="Source Sans Pro"/>
                <a:ea typeface="Source Sans Pro"/>
                <a:cs typeface="Source Sans Pro"/>
                <a:sym typeface="Source Sans Pro"/>
              </a:rPr>
              <a:t>Customer Segments</a:t>
            </a:r>
            <a:endParaRPr sz="1300">
              <a:solidFill>
                <a:schemeClr val="dk2"/>
              </a:solidFill>
              <a:latin typeface="Source Sans Pro"/>
              <a:ea typeface="Source Sans Pro"/>
              <a:cs typeface="Source Sans Pro"/>
              <a:sym typeface="Source Sans Pro"/>
            </a:endParaRPr>
          </a:p>
        </p:txBody>
      </p:sp>
      <p:sp>
        <p:nvSpPr>
          <p:cNvPr id="1383" name="Google Shape;1383;p86"/>
          <p:cNvSpPr/>
          <p:nvPr/>
        </p:nvSpPr>
        <p:spPr>
          <a:xfrm>
            <a:off x="2762398" y="3284984"/>
            <a:ext cx="2222400" cy="540061"/>
          </a:xfrm>
          <a:custGeom>
            <a:rect b="b" l="l" r="r" t="t"/>
            <a:pathLst>
              <a:path extrusionOk="0" h="4697996" w="10031996">
                <a:moveTo>
                  <a:pt x="0" y="0"/>
                </a:moveTo>
                <a:lnTo>
                  <a:pt x="10031996" y="0"/>
                </a:lnTo>
                <a:lnTo>
                  <a:pt x="10031996" y="4697996"/>
                </a:lnTo>
                <a:lnTo>
                  <a:pt x="0" y="4697996"/>
                </a:lnTo>
                <a:lnTo>
                  <a:pt x="0" y="0"/>
                </a:lnTo>
                <a:close/>
              </a:path>
            </a:pathLst>
          </a:cu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84" name="Google Shape;1384;p86"/>
          <p:cNvSpPr/>
          <p:nvPr/>
        </p:nvSpPr>
        <p:spPr>
          <a:xfrm>
            <a:off x="7207198" y="3284984"/>
            <a:ext cx="2222400" cy="540061"/>
          </a:xfrm>
          <a:custGeom>
            <a:rect b="b" l="l" r="r" t="t"/>
            <a:pathLst>
              <a:path extrusionOk="0" h="4697996" w="10031996">
                <a:moveTo>
                  <a:pt x="0" y="0"/>
                </a:moveTo>
                <a:lnTo>
                  <a:pt x="10031996" y="0"/>
                </a:lnTo>
                <a:lnTo>
                  <a:pt x="10031996" y="4697996"/>
                </a:lnTo>
                <a:lnTo>
                  <a:pt x="0" y="4697996"/>
                </a:lnTo>
                <a:lnTo>
                  <a:pt x="0" y="0"/>
                </a:lnTo>
                <a:close/>
              </a:path>
            </a:pathLst>
          </a:cu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85" name="Google Shape;1385;p86"/>
          <p:cNvSpPr txBox="1"/>
          <p:nvPr/>
        </p:nvSpPr>
        <p:spPr>
          <a:xfrm>
            <a:off x="3039499" y="3408820"/>
            <a:ext cx="1668202"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chemeClr val="dk2"/>
                </a:solidFill>
                <a:latin typeface="Source Sans Pro"/>
                <a:ea typeface="Source Sans Pro"/>
                <a:cs typeface="Source Sans Pro"/>
                <a:sym typeface="Source Sans Pro"/>
              </a:rPr>
              <a:t>Key Resources</a:t>
            </a:r>
            <a:endParaRPr sz="1300">
              <a:solidFill>
                <a:schemeClr val="dk2"/>
              </a:solidFill>
              <a:latin typeface="Source Sans Pro"/>
              <a:ea typeface="Source Sans Pro"/>
              <a:cs typeface="Source Sans Pro"/>
              <a:sym typeface="Source Sans Pro"/>
            </a:endParaRPr>
          </a:p>
        </p:txBody>
      </p:sp>
      <p:sp>
        <p:nvSpPr>
          <p:cNvPr id="1386" name="Google Shape;1386;p86"/>
          <p:cNvSpPr txBox="1"/>
          <p:nvPr/>
        </p:nvSpPr>
        <p:spPr>
          <a:xfrm>
            <a:off x="7259714" y="3408820"/>
            <a:ext cx="2117368"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chemeClr val="dk2"/>
                </a:solidFill>
                <a:latin typeface="Source Sans Pro"/>
                <a:ea typeface="Source Sans Pro"/>
                <a:cs typeface="Source Sans Pro"/>
                <a:sym typeface="Source Sans Pro"/>
              </a:rPr>
              <a:t>Channels</a:t>
            </a:r>
            <a:endParaRPr sz="1300">
              <a:solidFill>
                <a:schemeClr val="dk2"/>
              </a:solidFill>
              <a:latin typeface="Source Sans Pro"/>
              <a:ea typeface="Source Sans Pro"/>
              <a:cs typeface="Source Sans Pro"/>
              <a:sym typeface="Source Sans Pro"/>
            </a:endParaRPr>
          </a:p>
        </p:txBody>
      </p:sp>
      <p:sp>
        <p:nvSpPr>
          <p:cNvPr id="1387" name="Google Shape;1387;p86"/>
          <p:cNvSpPr txBox="1"/>
          <p:nvPr/>
        </p:nvSpPr>
        <p:spPr>
          <a:xfrm>
            <a:off x="5157046" y="2818662"/>
            <a:ext cx="1877900" cy="1326517"/>
          </a:xfrm>
          <a:prstGeom prst="rect">
            <a:avLst/>
          </a:prstGeom>
          <a:noFill/>
          <a:ln>
            <a:noFill/>
          </a:ln>
        </p:spPr>
        <p:txBody>
          <a:bodyPr anchorCtr="0" anchor="t" bIns="45700" lIns="91425" spcFirstLastPara="1" rIns="91425" wrap="square" tIns="45700">
            <a:noAutofit/>
          </a:bodyPr>
          <a:lstStyle/>
          <a:p>
            <a:pPr indent="-171450" lvl="0" marL="171450" marR="0" rtl="0" algn="l">
              <a:lnSpc>
                <a:spcPct val="130000"/>
              </a:lnSpc>
              <a:spcBef>
                <a:spcPts val="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Lorem Ipsum is simply</a:t>
            </a:r>
            <a:endParaRPr/>
          </a:p>
          <a:p>
            <a:pPr indent="-171450" lvl="0" marL="171450" marR="0" rtl="0" algn="l">
              <a:lnSpc>
                <a:spcPct val="130000"/>
              </a:lnSpc>
              <a:spcBef>
                <a:spcPts val="40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Dummy text of the printing and typesetting industry. </a:t>
            </a:r>
            <a:endParaRPr/>
          </a:p>
          <a:p>
            <a:pPr indent="-171450" lvl="0" marL="171450" marR="0" rtl="0" algn="l">
              <a:lnSpc>
                <a:spcPct val="130000"/>
              </a:lnSpc>
              <a:spcBef>
                <a:spcPts val="40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Lorem Ipsum has been industry's standard.</a:t>
            </a:r>
            <a:endParaRPr sz="900">
              <a:solidFill>
                <a:srgbClr val="7F7F7F"/>
              </a:solidFill>
              <a:latin typeface="Source Sans Pro"/>
              <a:ea typeface="Source Sans Pro"/>
              <a:cs typeface="Source Sans Pro"/>
              <a:sym typeface="Source Sans Pro"/>
            </a:endParaRPr>
          </a:p>
          <a:p>
            <a:pPr indent="-171450" lvl="0" marL="171450" marR="0" rtl="0" algn="l">
              <a:lnSpc>
                <a:spcPct val="130000"/>
              </a:lnSpc>
              <a:spcBef>
                <a:spcPts val="40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Simple typography canvas.</a:t>
            </a:r>
            <a:endParaRPr/>
          </a:p>
        </p:txBody>
      </p:sp>
      <p:sp>
        <p:nvSpPr>
          <p:cNvPr id="1388" name="Google Shape;1388;p86"/>
          <p:cNvSpPr txBox="1"/>
          <p:nvPr/>
        </p:nvSpPr>
        <p:spPr>
          <a:xfrm>
            <a:off x="9601850" y="2818662"/>
            <a:ext cx="1877900" cy="1326517"/>
          </a:xfrm>
          <a:prstGeom prst="rect">
            <a:avLst/>
          </a:prstGeom>
          <a:noFill/>
          <a:ln>
            <a:noFill/>
          </a:ln>
        </p:spPr>
        <p:txBody>
          <a:bodyPr anchorCtr="0" anchor="t" bIns="45700" lIns="91425" spcFirstLastPara="1" rIns="91425" wrap="square" tIns="45700">
            <a:noAutofit/>
          </a:bodyPr>
          <a:lstStyle/>
          <a:p>
            <a:pPr indent="-171450" lvl="0" marL="171450" marR="0" rtl="0" algn="l">
              <a:lnSpc>
                <a:spcPct val="130000"/>
              </a:lnSpc>
              <a:spcBef>
                <a:spcPts val="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Lorem Ipsum is simply</a:t>
            </a:r>
            <a:endParaRPr/>
          </a:p>
          <a:p>
            <a:pPr indent="-171450" lvl="0" marL="171450" marR="0" rtl="0" algn="l">
              <a:lnSpc>
                <a:spcPct val="130000"/>
              </a:lnSpc>
              <a:spcBef>
                <a:spcPts val="40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Dummy text of the printing and typesetting industry. </a:t>
            </a:r>
            <a:endParaRPr/>
          </a:p>
          <a:p>
            <a:pPr indent="-171450" lvl="0" marL="171450" marR="0" rtl="0" algn="l">
              <a:lnSpc>
                <a:spcPct val="130000"/>
              </a:lnSpc>
              <a:spcBef>
                <a:spcPts val="40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Lorem Ipsum has been industry's standard.</a:t>
            </a:r>
            <a:endParaRPr/>
          </a:p>
          <a:p>
            <a:pPr indent="-171450" lvl="0" marL="171450" marR="0" rtl="0" algn="l">
              <a:lnSpc>
                <a:spcPct val="130000"/>
              </a:lnSpc>
              <a:spcBef>
                <a:spcPts val="40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Simple typography canvas.</a:t>
            </a:r>
            <a:endParaRPr/>
          </a:p>
        </p:txBody>
      </p:sp>
      <p:sp>
        <p:nvSpPr>
          <p:cNvPr id="1389" name="Google Shape;1389;p86"/>
          <p:cNvSpPr txBox="1"/>
          <p:nvPr/>
        </p:nvSpPr>
        <p:spPr>
          <a:xfrm>
            <a:off x="2934648" y="2483748"/>
            <a:ext cx="1877900" cy="683777"/>
          </a:xfrm>
          <a:prstGeom prst="rect">
            <a:avLst/>
          </a:prstGeom>
          <a:noFill/>
          <a:ln>
            <a:noFill/>
          </a:ln>
        </p:spPr>
        <p:txBody>
          <a:bodyPr anchorCtr="0" anchor="t" bIns="45700" lIns="91425" spcFirstLastPara="1" rIns="91425" wrap="square" tIns="45700">
            <a:noAutofit/>
          </a:bodyPr>
          <a:lstStyle/>
          <a:p>
            <a:pPr indent="-171450" lvl="0" marL="171450" marR="0" rtl="0" algn="l">
              <a:lnSpc>
                <a:spcPct val="130000"/>
              </a:lnSpc>
              <a:spcBef>
                <a:spcPts val="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Lorem Ipsum is simply</a:t>
            </a:r>
            <a:endParaRPr/>
          </a:p>
          <a:p>
            <a:pPr indent="-171450" lvl="0" marL="171450" marR="0" rtl="0" algn="l">
              <a:lnSpc>
                <a:spcPct val="130000"/>
              </a:lnSpc>
              <a:spcBef>
                <a:spcPts val="40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Dummy text of the printing and typesetting industry. </a:t>
            </a:r>
            <a:endParaRPr/>
          </a:p>
        </p:txBody>
      </p:sp>
      <p:sp>
        <p:nvSpPr>
          <p:cNvPr id="1390" name="Google Shape;1390;p86"/>
          <p:cNvSpPr txBox="1"/>
          <p:nvPr/>
        </p:nvSpPr>
        <p:spPr>
          <a:xfrm>
            <a:off x="7379445" y="2483748"/>
            <a:ext cx="1877900" cy="683777"/>
          </a:xfrm>
          <a:prstGeom prst="rect">
            <a:avLst/>
          </a:prstGeom>
          <a:noFill/>
          <a:ln>
            <a:noFill/>
          </a:ln>
        </p:spPr>
        <p:txBody>
          <a:bodyPr anchorCtr="0" anchor="t" bIns="45700" lIns="91425" spcFirstLastPara="1" rIns="91425" wrap="square" tIns="45700">
            <a:noAutofit/>
          </a:bodyPr>
          <a:lstStyle/>
          <a:p>
            <a:pPr indent="-171450" lvl="0" marL="171450" marR="0" rtl="0" algn="l">
              <a:lnSpc>
                <a:spcPct val="130000"/>
              </a:lnSpc>
              <a:spcBef>
                <a:spcPts val="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Lorem Ipsum is simply</a:t>
            </a:r>
            <a:endParaRPr/>
          </a:p>
          <a:p>
            <a:pPr indent="-171450" lvl="0" marL="171450" marR="0" rtl="0" algn="l">
              <a:lnSpc>
                <a:spcPct val="130000"/>
              </a:lnSpc>
              <a:spcBef>
                <a:spcPts val="40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Dummy text of the printing and typesetting industry. </a:t>
            </a:r>
            <a:endParaRPr/>
          </a:p>
        </p:txBody>
      </p:sp>
      <p:sp>
        <p:nvSpPr>
          <p:cNvPr id="1391" name="Google Shape;1391;p86"/>
          <p:cNvSpPr txBox="1"/>
          <p:nvPr/>
        </p:nvSpPr>
        <p:spPr>
          <a:xfrm>
            <a:off x="2934648" y="3984687"/>
            <a:ext cx="1877900" cy="452432"/>
          </a:xfrm>
          <a:prstGeom prst="rect">
            <a:avLst/>
          </a:prstGeom>
          <a:noFill/>
          <a:ln>
            <a:noFill/>
          </a:ln>
        </p:spPr>
        <p:txBody>
          <a:bodyPr anchorCtr="0" anchor="t" bIns="45700" lIns="91425" spcFirstLastPara="1" rIns="91425" wrap="square" tIns="45700">
            <a:noAutofit/>
          </a:bodyPr>
          <a:lstStyle/>
          <a:p>
            <a:pPr indent="-171450" lvl="0" marL="171450" marR="0" rtl="0" algn="l">
              <a:lnSpc>
                <a:spcPct val="130000"/>
              </a:lnSpc>
              <a:spcBef>
                <a:spcPts val="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Dummy text of the printing and typesetting industry. </a:t>
            </a:r>
            <a:endParaRPr/>
          </a:p>
        </p:txBody>
      </p:sp>
      <p:sp>
        <p:nvSpPr>
          <p:cNvPr id="1392" name="Google Shape;1392;p86"/>
          <p:cNvSpPr txBox="1"/>
          <p:nvPr/>
        </p:nvSpPr>
        <p:spPr>
          <a:xfrm>
            <a:off x="7379445" y="3984687"/>
            <a:ext cx="1877900" cy="452432"/>
          </a:xfrm>
          <a:prstGeom prst="rect">
            <a:avLst/>
          </a:prstGeom>
          <a:noFill/>
          <a:ln>
            <a:noFill/>
          </a:ln>
        </p:spPr>
        <p:txBody>
          <a:bodyPr anchorCtr="0" anchor="t" bIns="45700" lIns="91425" spcFirstLastPara="1" rIns="91425" wrap="square" tIns="45700">
            <a:noAutofit/>
          </a:bodyPr>
          <a:lstStyle/>
          <a:p>
            <a:pPr indent="-171450" lvl="0" marL="171450" marR="0" rtl="0" algn="l">
              <a:lnSpc>
                <a:spcPct val="130000"/>
              </a:lnSpc>
              <a:spcBef>
                <a:spcPts val="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Dummy text of the printing and typesetting industry. </a:t>
            </a:r>
            <a:endParaRPr/>
          </a:p>
        </p:txBody>
      </p:sp>
      <p:sp>
        <p:nvSpPr>
          <p:cNvPr id="1393" name="Google Shape;1393;p86"/>
          <p:cNvSpPr/>
          <p:nvPr/>
        </p:nvSpPr>
        <p:spPr>
          <a:xfrm>
            <a:off x="540002" y="1808819"/>
            <a:ext cx="2222399" cy="2844317"/>
          </a:xfrm>
          <a:prstGeom prst="rect">
            <a:avLst/>
          </a:prstGeom>
          <a:noFill/>
          <a:ln cap="flat" cmpd="sng" w="9525">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94" name="Google Shape;1394;p86"/>
          <p:cNvSpPr/>
          <p:nvPr/>
        </p:nvSpPr>
        <p:spPr>
          <a:xfrm>
            <a:off x="4984800" y="1808819"/>
            <a:ext cx="2222399" cy="2844317"/>
          </a:xfrm>
          <a:prstGeom prst="rect">
            <a:avLst/>
          </a:prstGeom>
          <a:noFill/>
          <a:ln cap="flat" cmpd="sng" w="9525">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95" name="Google Shape;1395;p86"/>
          <p:cNvSpPr/>
          <p:nvPr/>
        </p:nvSpPr>
        <p:spPr>
          <a:xfrm>
            <a:off x="9429601" y="1808819"/>
            <a:ext cx="2222399" cy="2844317"/>
          </a:xfrm>
          <a:prstGeom prst="rect">
            <a:avLst/>
          </a:prstGeom>
          <a:noFill/>
          <a:ln cap="flat" cmpd="sng" w="9525">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96" name="Google Shape;1396;p86"/>
          <p:cNvSpPr/>
          <p:nvPr/>
        </p:nvSpPr>
        <p:spPr>
          <a:xfrm>
            <a:off x="2762400" y="3284983"/>
            <a:ext cx="2222399" cy="1368153"/>
          </a:xfrm>
          <a:prstGeom prst="rect">
            <a:avLst/>
          </a:prstGeom>
          <a:noFill/>
          <a:ln cap="flat" cmpd="sng" w="9525">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97" name="Google Shape;1397;p86"/>
          <p:cNvSpPr/>
          <p:nvPr/>
        </p:nvSpPr>
        <p:spPr>
          <a:xfrm>
            <a:off x="7207201" y="3284983"/>
            <a:ext cx="2222399" cy="1368153"/>
          </a:xfrm>
          <a:prstGeom prst="rect">
            <a:avLst/>
          </a:prstGeom>
          <a:noFill/>
          <a:ln cap="flat" cmpd="sng" w="9525">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98" name="Google Shape;1398;p86"/>
          <p:cNvSpPr/>
          <p:nvPr/>
        </p:nvSpPr>
        <p:spPr>
          <a:xfrm>
            <a:off x="7207201" y="1808819"/>
            <a:ext cx="2222399" cy="1476163"/>
          </a:xfrm>
          <a:prstGeom prst="rect">
            <a:avLst/>
          </a:prstGeom>
          <a:noFill/>
          <a:ln cap="flat" cmpd="sng" w="9525">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399" name="Google Shape;1399;p86"/>
          <p:cNvSpPr/>
          <p:nvPr/>
        </p:nvSpPr>
        <p:spPr>
          <a:xfrm>
            <a:off x="2762400" y="1808819"/>
            <a:ext cx="2222399" cy="1476163"/>
          </a:xfrm>
          <a:prstGeom prst="rect">
            <a:avLst/>
          </a:prstGeom>
          <a:noFill/>
          <a:ln cap="flat" cmpd="sng" w="9525">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00" name="Google Shape;1400;p86"/>
          <p:cNvSpPr txBox="1"/>
          <p:nvPr/>
        </p:nvSpPr>
        <p:spPr>
          <a:xfrm>
            <a:off x="1992284" y="4776971"/>
            <a:ext cx="2651434"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chemeClr val="dk2"/>
                </a:solidFill>
                <a:latin typeface="Source Sans Pro"/>
                <a:ea typeface="Source Sans Pro"/>
                <a:cs typeface="Source Sans Pro"/>
                <a:sym typeface="Source Sans Pro"/>
              </a:rPr>
              <a:t>Cost Structure</a:t>
            </a:r>
            <a:endParaRPr sz="1300">
              <a:solidFill>
                <a:schemeClr val="dk2"/>
              </a:solidFill>
              <a:latin typeface="Source Sans Pro"/>
              <a:ea typeface="Source Sans Pro"/>
              <a:cs typeface="Source Sans Pro"/>
              <a:sym typeface="Source Sans Pro"/>
            </a:endParaRPr>
          </a:p>
        </p:txBody>
      </p:sp>
      <p:sp>
        <p:nvSpPr>
          <p:cNvPr id="1401" name="Google Shape;1401;p86"/>
          <p:cNvSpPr txBox="1"/>
          <p:nvPr/>
        </p:nvSpPr>
        <p:spPr>
          <a:xfrm>
            <a:off x="8039899" y="4776971"/>
            <a:ext cx="1668202"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chemeClr val="dk2"/>
                </a:solidFill>
                <a:latin typeface="Source Sans Pro"/>
                <a:ea typeface="Source Sans Pro"/>
                <a:cs typeface="Source Sans Pro"/>
                <a:sym typeface="Source Sans Pro"/>
              </a:rPr>
              <a:t>Revenue Streams</a:t>
            </a:r>
            <a:endParaRPr sz="1300">
              <a:solidFill>
                <a:schemeClr val="dk2"/>
              </a:solidFill>
              <a:latin typeface="Source Sans Pro"/>
              <a:ea typeface="Source Sans Pro"/>
              <a:cs typeface="Source Sans Pro"/>
              <a:sym typeface="Source Sans Pro"/>
            </a:endParaRPr>
          </a:p>
        </p:txBody>
      </p:sp>
      <p:sp>
        <p:nvSpPr>
          <p:cNvPr id="1402" name="Google Shape;1402;p86"/>
          <p:cNvSpPr txBox="1"/>
          <p:nvPr/>
        </p:nvSpPr>
        <p:spPr>
          <a:xfrm>
            <a:off x="712251" y="5396323"/>
            <a:ext cx="4591661" cy="735073"/>
          </a:xfrm>
          <a:prstGeom prst="rect">
            <a:avLst/>
          </a:prstGeom>
          <a:noFill/>
          <a:ln>
            <a:noFill/>
          </a:ln>
        </p:spPr>
        <p:txBody>
          <a:bodyPr anchorCtr="0" anchor="t" bIns="45700" lIns="91425" spcFirstLastPara="1" rIns="91425" wrap="square" tIns="45700">
            <a:noAutofit/>
          </a:bodyPr>
          <a:lstStyle/>
          <a:p>
            <a:pPr indent="-171450" lvl="0" marL="171450" marR="0" rtl="0" algn="l">
              <a:lnSpc>
                <a:spcPct val="130000"/>
              </a:lnSpc>
              <a:spcBef>
                <a:spcPts val="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Lorem Ipsum is simply</a:t>
            </a:r>
            <a:endParaRPr/>
          </a:p>
          <a:p>
            <a:pPr indent="-171450" lvl="0" marL="171450" marR="0" rtl="0" algn="l">
              <a:lnSpc>
                <a:spcPct val="130000"/>
              </a:lnSpc>
              <a:spcBef>
                <a:spcPts val="40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Dummy text of the printing and typesetting industry. </a:t>
            </a:r>
            <a:endParaRPr/>
          </a:p>
          <a:p>
            <a:pPr indent="-171450" lvl="0" marL="171450" marR="0" rtl="0" algn="l">
              <a:lnSpc>
                <a:spcPct val="130000"/>
              </a:lnSpc>
              <a:spcBef>
                <a:spcPts val="40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Lorem Ipsum has been industry's standard simple typography canvas.</a:t>
            </a:r>
            <a:endParaRPr/>
          </a:p>
        </p:txBody>
      </p:sp>
      <p:sp>
        <p:nvSpPr>
          <p:cNvPr id="1403" name="Google Shape;1403;p86"/>
          <p:cNvSpPr txBox="1"/>
          <p:nvPr/>
        </p:nvSpPr>
        <p:spPr>
          <a:xfrm>
            <a:off x="6578169" y="5396323"/>
            <a:ext cx="4591661" cy="735073"/>
          </a:xfrm>
          <a:prstGeom prst="rect">
            <a:avLst/>
          </a:prstGeom>
          <a:noFill/>
          <a:ln>
            <a:noFill/>
          </a:ln>
        </p:spPr>
        <p:txBody>
          <a:bodyPr anchorCtr="0" anchor="t" bIns="45700" lIns="91425" spcFirstLastPara="1" rIns="91425" wrap="square" tIns="45700">
            <a:noAutofit/>
          </a:bodyPr>
          <a:lstStyle/>
          <a:p>
            <a:pPr indent="-171450" lvl="0" marL="171450" marR="0" rtl="0" algn="l">
              <a:lnSpc>
                <a:spcPct val="130000"/>
              </a:lnSpc>
              <a:spcBef>
                <a:spcPts val="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Lorem Ipsum is simply</a:t>
            </a:r>
            <a:endParaRPr/>
          </a:p>
          <a:p>
            <a:pPr indent="-171450" lvl="0" marL="171450" marR="0" rtl="0" algn="l">
              <a:lnSpc>
                <a:spcPct val="130000"/>
              </a:lnSpc>
              <a:spcBef>
                <a:spcPts val="40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Dummy text of the printing and typesetting industry. </a:t>
            </a:r>
            <a:endParaRPr/>
          </a:p>
          <a:p>
            <a:pPr indent="-171450" lvl="0" marL="171450" marR="0" rtl="0" algn="l">
              <a:lnSpc>
                <a:spcPct val="130000"/>
              </a:lnSpc>
              <a:spcBef>
                <a:spcPts val="40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Lorem Ipsum has been industry's standard simple typography canvas.</a:t>
            </a:r>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07" name="Shape 1407"/>
        <p:cNvGrpSpPr/>
        <p:nvPr/>
      </p:nvGrpSpPr>
      <p:grpSpPr>
        <a:xfrm>
          <a:off x="0" y="0"/>
          <a:ext cx="0" cy="0"/>
          <a:chOff x="0" y="0"/>
          <a:chExt cx="0" cy="0"/>
        </a:xfrm>
      </p:grpSpPr>
      <p:sp>
        <p:nvSpPr>
          <p:cNvPr id="1408" name="Google Shape;1408;p87"/>
          <p:cNvSpPr txBox="1"/>
          <p:nvPr/>
        </p:nvSpPr>
        <p:spPr>
          <a:xfrm>
            <a:off x="483650" y="372621"/>
            <a:ext cx="6620462"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Competition Review</a:t>
            </a:r>
            <a:endParaRPr sz="5500">
              <a:solidFill>
                <a:schemeClr val="dk2"/>
              </a:solidFill>
              <a:latin typeface="Cormorant"/>
              <a:ea typeface="Cormorant"/>
              <a:cs typeface="Cormorant"/>
              <a:sym typeface="Cormorant"/>
            </a:endParaRPr>
          </a:p>
        </p:txBody>
      </p:sp>
      <p:sp>
        <p:nvSpPr>
          <p:cNvPr id="1409" name="Google Shape;1409;p87"/>
          <p:cNvSpPr txBox="1"/>
          <p:nvPr/>
        </p:nvSpPr>
        <p:spPr>
          <a:xfrm>
            <a:off x="10488488" y="680398"/>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1410" name="Google Shape;1410;p87"/>
          <p:cNvCxnSpPr/>
          <p:nvPr/>
        </p:nvCxnSpPr>
        <p:spPr>
          <a:xfrm>
            <a:off x="9433768" y="868286"/>
            <a:ext cx="936104" cy="0"/>
          </a:xfrm>
          <a:prstGeom prst="straightConnector1">
            <a:avLst/>
          </a:prstGeom>
          <a:noFill/>
          <a:ln cap="flat" cmpd="sng" w="9525">
            <a:solidFill>
              <a:srgbClr val="BFBFBF"/>
            </a:solidFill>
            <a:prstDash val="solid"/>
            <a:miter lim="800000"/>
            <a:headEnd len="sm" w="sm" type="none"/>
            <a:tailEnd len="sm" w="sm" type="none"/>
          </a:ln>
        </p:spPr>
      </p:cxnSp>
      <p:cxnSp>
        <p:nvCxnSpPr>
          <p:cNvPr id="1411" name="Google Shape;1411;p87"/>
          <p:cNvCxnSpPr/>
          <p:nvPr/>
        </p:nvCxnSpPr>
        <p:spPr>
          <a:xfrm>
            <a:off x="2279576" y="2623208"/>
            <a:ext cx="9372423" cy="0"/>
          </a:xfrm>
          <a:prstGeom prst="straightConnector1">
            <a:avLst/>
          </a:prstGeom>
          <a:noFill/>
          <a:ln cap="flat" cmpd="sng" w="9525">
            <a:solidFill>
              <a:schemeClr val="accent3"/>
            </a:solidFill>
            <a:prstDash val="solid"/>
            <a:miter lim="800000"/>
            <a:headEnd len="sm" w="sm" type="none"/>
            <a:tailEnd len="sm" w="sm" type="none"/>
          </a:ln>
        </p:spPr>
      </p:cxnSp>
      <p:cxnSp>
        <p:nvCxnSpPr>
          <p:cNvPr id="1412" name="Google Shape;1412;p87"/>
          <p:cNvCxnSpPr/>
          <p:nvPr/>
        </p:nvCxnSpPr>
        <p:spPr>
          <a:xfrm>
            <a:off x="2279576" y="3271280"/>
            <a:ext cx="9372423" cy="0"/>
          </a:xfrm>
          <a:prstGeom prst="straightConnector1">
            <a:avLst/>
          </a:prstGeom>
          <a:noFill/>
          <a:ln cap="flat" cmpd="sng" w="9525">
            <a:solidFill>
              <a:schemeClr val="accent3"/>
            </a:solidFill>
            <a:prstDash val="solid"/>
            <a:miter lim="800000"/>
            <a:headEnd len="sm" w="sm" type="none"/>
            <a:tailEnd len="sm" w="sm" type="none"/>
          </a:ln>
        </p:spPr>
      </p:cxnSp>
      <p:cxnSp>
        <p:nvCxnSpPr>
          <p:cNvPr id="1413" name="Google Shape;1413;p87"/>
          <p:cNvCxnSpPr/>
          <p:nvPr/>
        </p:nvCxnSpPr>
        <p:spPr>
          <a:xfrm>
            <a:off x="2279576" y="3919352"/>
            <a:ext cx="9372423" cy="0"/>
          </a:xfrm>
          <a:prstGeom prst="straightConnector1">
            <a:avLst/>
          </a:prstGeom>
          <a:noFill/>
          <a:ln cap="flat" cmpd="sng" w="9525">
            <a:solidFill>
              <a:schemeClr val="accent3"/>
            </a:solidFill>
            <a:prstDash val="solid"/>
            <a:miter lim="800000"/>
            <a:headEnd len="sm" w="sm" type="none"/>
            <a:tailEnd len="sm" w="sm" type="none"/>
          </a:ln>
        </p:spPr>
      </p:cxnSp>
      <p:cxnSp>
        <p:nvCxnSpPr>
          <p:cNvPr id="1414" name="Google Shape;1414;p87"/>
          <p:cNvCxnSpPr/>
          <p:nvPr/>
        </p:nvCxnSpPr>
        <p:spPr>
          <a:xfrm>
            <a:off x="2279576" y="4567424"/>
            <a:ext cx="9372423" cy="0"/>
          </a:xfrm>
          <a:prstGeom prst="straightConnector1">
            <a:avLst/>
          </a:prstGeom>
          <a:noFill/>
          <a:ln cap="flat" cmpd="sng" w="9525">
            <a:solidFill>
              <a:schemeClr val="accent3"/>
            </a:solidFill>
            <a:prstDash val="solid"/>
            <a:miter lim="800000"/>
            <a:headEnd len="sm" w="sm" type="none"/>
            <a:tailEnd len="sm" w="sm" type="none"/>
          </a:ln>
        </p:spPr>
      </p:cxnSp>
      <p:cxnSp>
        <p:nvCxnSpPr>
          <p:cNvPr id="1415" name="Google Shape;1415;p87"/>
          <p:cNvCxnSpPr/>
          <p:nvPr/>
        </p:nvCxnSpPr>
        <p:spPr>
          <a:xfrm>
            <a:off x="2279576" y="5215496"/>
            <a:ext cx="9372423" cy="0"/>
          </a:xfrm>
          <a:prstGeom prst="straightConnector1">
            <a:avLst/>
          </a:prstGeom>
          <a:noFill/>
          <a:ln cap="flat" cmpd="sng" w="9525">
            <a:solidFill>
              <a:schemeClr val="accent3"/>
            </a:solidFill>
            <a:prstDash val="solid"/>
            <a:miter lim="800000"/>
            <a:headEnd len="sm" w="sm" type="none"/>
            <a:tailEnd len="sm" w="sm" type="none"/>
          </a:ln>
        </p:spPr>
      </p:cxnSp>
      <p:sp>
        <p:nvSpPr>
          <p:cNvPr id="1416" name="Google Shape;1416;p87"/>
          <p:cNvSpPr txBox="1"/>
          <p:nvPr/>
        </p:nvSpPr>
        <p:spPr>
          <a:xfrm>
            <a:off x="10992544" y="2120328"/>
            <a:ext cx="744122" cy="276999"/>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200">
                <a:solidFill>
                  <a:schemeClr val="dk2"/>
                </a:solidFill>
                <a:latin typeface="Source Sans Pro"/>
                <a:ea typeface="Source Sans Pro"/>
                <a:cs typeface="Source Sans Pro"/>
                <a:sym typeface="Source Sans Pro"/>
              </a:rPr>
              <a:t>CMR</a:t>
            </a:r>
            <a:endParaRPr sz="1200">
              <a:solidFill>
                <a:schemeClr val="dk2"/>
              </a:solidFill>
              <a:latin typeface="Source Sans Pro"/>
              <a:ea typeface="Source Sans Pro"/>
              <a:cs typeface="Source Sans Pro"/>
              <a:sym typeface="Source Sans Pro"/>
            </a:endParaRPr>
          </a:p>
        </p:txBody>
      </p:sp>
      <p:sp>
        <p:nvSpPr>
          <p:cNvPr id="1417" name="Google Shape;1417;p87"/>
          <p:cNvSpPr txBox="1"/>
          <p:nvPr/>
        </p:nvSpPr>
        <p:spPr>
          <a:xfrm>
            <a:off x="2194910" y="2813716"/>
            <a:ext cx="1956900" cy="3400800"/>
          </a:xfrm>
          <a:prstGeom prst="rect">
            <a:avLst/>
          </a:prstGeom>
          <a:noFill/>
          <a:ln>
            <a:noFill/>
          </a:ln>
        </p:spPr>
        <p:txBody>
          <a:bodyPr anchorCtr="0" anchor="t" bIns="45700" lIns="91425" spcFirstLastPara="1" rIns="91425" wrap="square" tIns="45700">
            <a:noAutofit/>
          </a:bodyPr>
          <a:lstStyle/>
          <a:p>
            <a:pPr indent="0" lvl="0" marL="0" marR="0" rtl="0" algn="l">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First Competition</a:t>
            </a:r>
            <a:endParaRPr/>
          </a:p>
          <a:p>
            <a:pPr indent="0" lvl="0" marL="0" marR="0" rtl="0" algn="l">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Second Competition</a:t>
            </a:r>
            <a:endParaRPr sz="1000">
              <a:solidFill>
                <a:srgbClr val="7F7F7F"/>
              </a:solidFill>
              <a:latin typeface="Source Sans Pro"/>
              <a:ea typeface="Source Sans Pro"/>
              <a:cs typeface="Source Sans Pro"/>
              <a:sym typeface="Source Sans Pro"/>
            </a:endParaRPr>
          </a:p>
          <a:p>
            <a:pPr indent="0" lvl="0" marL="0" marR="0" rtl="0" algn="l">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Third Competition</a:t>
            </a:r>
            <a:endParaRPr/>
          </a:p>
          <a:p>
            <a:pPr indent="0" lvl="0" marL="0" marR="0" rtl="0" algn="l">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Four Competition</a:t>
            </a:r>
            <a:endParaRPr/>
          </a:p>
          <a:p>
            <a:pPr indent="0" lvl="0" marL="0" marR="0" rtl="0" algn="l">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Five Competition</a:t>
            </a:r>
            <a:endParaRPr/>
          </a:p>
        </p:txBody>
      </p:sp>
      <p:sp>
        <p:nvSpPr>
          <p:cNvPr id="1418" name="Google Shape;1418;p87"/>
          <p:cNvSpPr txBox="1"/>
          <p:nvPr/>
        </p:nvSpPr>
        <p:spPr>
          <a:xfrm>
            <a:off x="10992544" y="2813716"/>
            <a:ext cx="744000" cy="3400800"/>
          </a:xfrm>
          <a:prstGeom prst="rect">
            <a:avLst/>
          </a:prstGeom>
          <a:noFill/>
          <a:ln>
            <a:noFill/>
          </a:ln>
        </p:spPr>
        <p:txBody>
          <a:bodyPr anchorCtr="0" anchor="t" bIns="45700" lIns="91425" spcFirstLastPara="1" rIns="91425" wrap="square" tIns="45700">
            <a:noAutofit/>
          </a:bodyPr>
          <a:lstStyle/>
          <a:p>
            <a:pPr indent="0" lvl="0" marL="0" marR="0" rtl="0" algn="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2.1%</a:t>
            </a:r>
            <a:endParaRPr/>
          </a:p>
          <a:p>
            <a:pPr indent="0" lvl="0" marL="0" marR="0" rtl="0" algn="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1.9%</a:t>
            </a:r>
            <a:endParaRPr/>
          </a:p>
          <a:p>
            <a:pPr indent="0" lvl="0" marL="0" marR="0" rtl="0" algn="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0.5%</a:t>
            </a:r>
            <a:endParaRPr/>
          </a:p>
          <a:p>
            <a:pPr indent="0" lvl="0" marL="0" marR="0" rtl="0" algn="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3.5%</a:t>
            </a:r>
            <a:endParaRPr/>
          </a:p>
          <a:p>
            <a:pPr indent="0" lvl="0" marL="0" marR="0" rtl="0" algn="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4.0%</a:t>
            </a:r>
            <a:endParaRPr sz="1000">
              <a:solidFill>
                <a:srgbClr val="7F7F7F"/>
              </a:solidFill>
              <a:latin typeface="Source Sans Pro"/>
              <a:ea typeface="Source Sans Pro"/>
              <a:cs typeface="Source Sans Pro"/>
              <a:sym typeface="Source Sans Pro"/>
            </a:endParaRPr>
          </a:p>
        </p:txBody>
      </p:sp>
      <p:sp>
        <p:nvSpPr>
          <p:cNvPr id="1419" name="Google Shape;1419;p87"/>
          <p:cNvSpPr txBox="1"/>
          <p:nvPr/>
        </p:nvSpPr>
        <p:spPr>
          <a:xfrm>
            <a:off x="2194910" y="6091801"/>
            <a:ext cx="1236794"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chemeClr val="dk2"/>
                </a:solidFill>
                <a:latin typeface="Source Sans Pro"/>
                <a:ea typeface="Source Sans Pro"/>
                <a:cs typeface="Source Sans Pro"/>
                <a:sym typeface="Source Sans Pro"/>
              </a:rPr>
              <a:t>Total:</a:t>
            </a:r>
            <a:endParaRPr sz="1200">
              <a:solidFill>
                <a:schemeClr val="dk2"/>
              </a:solidFill>
              <a:latin typeface="Source Sans Pro"/>
              <a:ea typeface="Source Sans Pro"/>
              <a:cs typeface="Source Sans Pro"/>
              <a:sym typeface="Source Sans Pro"/>
            </a:endParaRPr>
          </a:p>
        </p:txBody>
      </p:sp>
      <p:sp>
        <p:nvSpPr>
          <p:cNvPr id="1420" name="Google Shape;1420;p87"/>
          <p:cNvSpPr txBox="1"/>
          <p:nvPr/>
        </p:nvSpPr>
        <p:spPr>
          <a:xfrm>
            <a:off x="9398447" y="2120328"/>
            <a:ext cx="1024372"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chemeClr val="dk2"/>
                </a:solidFill>
                <a:latin typeface="Source Sans Pro"/>
                <a:ea typeface="Source Sans Pro"/>
                <a:cs typeface="Source Sans Pro"/>
                <a:sym typeface="Source Sans Pro"/>
              </a:rPr>
              <a:t>2020</a:t>
            </a:r>
            <a:endParaRPr sz="1200">
              <a:solidFill>
                <a:schemeClr val="dk2"/>
              </a:solidFill>
              <a:latin typeface="Source Sans Pro"/>
              <a:ea typeface="Source Sans Pro"/>
              <a:cs typeface="Source Sans Pro"/>
              <a:sym typeface="Source Sans Pro"/>
            </a:endParaRPr>
          </a:p>
        </p:txBody>
      </p:sp>
      <p:sp>
        <p:nvSpPr>
          <p:cNvPr id="1421" name="Google Shape;1421;p87"/>
          <p:cNvSpPr txBox="1"/>
          <p:nvPr/>
        </p:nvSpPr>
        <p:spPr>
          <a:xfrm>
            <a:off x="9398447" y="2813716"/>
            <a:ext cx="1024500" cy="3400800"/>
          </a:xfrm>
          <a:prstGeom prst="rect">
            <a:avLst/>
          </a:prstGeom>
          <a:noFill/>
          <a:ln>
            <a:noFill/>
          </a:ln>
        </p:spPr>
        <p:txBody>
          <a:bodyPr anchorCtr="0" anchor="t" bIns="45700" lIns="91425" spcFirstLastPara="1" rIns="91425" wrap="square" tIns="45700">
            <a:noAutofit/>
          </a:bodyPr>
          <a:lstStyle/>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200</a:t>
            </a:r>
            <a:endParaRPr/>
          </a:p>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70</a:t>
            </a:r>
            <a:endParaRPr/>
          </a:p>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50</a:t>
            </a:r>
            <a:endParaRPr/>
          </a:p>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80</a:t>
            </a:r>
            <a:endParaRPr/>
          </a:p>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30</a:t>
            </a:r>
            <a:endParaRPr/>
          </a:p>
        </p:txBody>
      </p:sp>
      <p:sp>
        <p:nvSpPr>
          <p:cNvPr id="1422" name="Google Shape;1422;p87"/>
          <p:cNvSpPr txBox="1"/>
          <p:nvPr/>
        </p:nvSpPr>
        <p:spPr>
          <a:xfrm>
            <a:off x="9398447" y="6091801"/>
            <a:ext cx="1024372"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chemeClr val="dk2"/>
                </a:solidFill>
                <a:latin typeface="Source Sans Pro"/>
                <a:ea typeface="Source Sans Pro"/>
                <a:cs typeface="Source Sans Pro"/>
                <a:sym typeface="Source Sans Pro"/>
              </a:rPr>
              <a:t>530</a:t>
            </a:r>
            <a:endParaRPr/>
          </a:p>
        </p:txBody>
      </p:sp>
      <p:sp>
        <p:nvSpPr>
          <p:cNvPr id="1423" name="Google Shape;1423;p87"/>
          <p:cNvSpPr txBox="1"/>
          <p:nvPr/>
        </p:nvSpPr>
        <p:spPr>
          <a:xfrm>
            <a:off x="10992544" y="6091801"/>
            <a:ext cx="744122" cy="276999"/>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200">
                <a:solidFill>
                  <a:schemeClr val="dk2"/>
                </a:solidFill>
                <a:latin typeface="Source Sans Pro"/>
                <a:ea typeface="Source Sans Pro"/>
                <a:cs typeface="Source Sans Pro"/>
                <a:sym typeface="Source Sans Pro"/>
              </a:rPr>
              <a:t>12%</a:t>
            </a:r>
            <a:endParaRPr sz="1200">
              <a:solidFill>
                <a:schemeClr val="dk2"/>
              </a:solidFill>
              <a:latin typeface="Source Sans Pro"/>
              <a:ea typeface="Source Sans Pro"/>
              <a:cs typeface="Source Sans Pro"/>
              <a:sym typeface="Source Sans Pro"/>
            </a:endParaRPr>
          </a:p>
        </p:txBody>
      </p:sp>
      <p:cxnSp>
        <p:nvCxnSpPr>
          <p:cNvPr id="1424" name="Google Shape;1424;p87"/>
          <p:cNvCxnSpPr/>
          <p:nvPr/>
        </p:nvCxnSpPr>
        <p:spPr>
          <a:xfrm>
            <a:off x="2279576" y="5863568"/>
            <a:ext cx="9372423" cy="0"/>
          </a:xfrm>
          <a:prstGeom prst="straightConnector1">
            <a:avLst/>
          </a:prstGeom>
          <a:noFill/>
          <a:ln cap="flat" cmpd="sng" w="9525">
            <a:solidFill>
              <a:schemeClr val="accent3"/>
            </a:solidFill>
            <a:prstDash val="solid"/>
            <a:miter lim="800000"/>
            <a:headEnd len="sm" w="sm" type="none"/>
            <a:tailEnd len="sm" w="sm" type="none"/>
          </a:ln>
        </p:spPr>
      </p:cxnSp>
      <p:sp>
        <p:nvSpPr>
          <p:cNvPr id="1425" name="Google Shape;1425;p87"/>
          <p:cNvSpPr txBox="1"/>
          <p:nvPr/>
        </p:nvSpPr>
        <p:spPr>
          <a:xfrm>
            <a:off x="7804351" y="2120328"/>
            <a:ext cx="1024372"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chemeClr val="dk2"/>
                </a:solidFill>
                <a:latin typeface="Source Sans Pro"/>
                <a:ea typeface="Source Sans Pro"/>
                <a:cs typeface="Source Sans Pro"/>
                <a:sym typeface="Source Sans Pro"/>
              </a:rPr>
              <a:t>2019</a:t>
            </a:r>
            <a:endParaRPr sz="1200">
              <a:solidFill>
                <a:schemeClr val="dk2"/>
              </a:solidFill>
              <a:latin typeface="Source Sans Pro"/>
              <a:ea typeface="Source Sans Pro"/>
              <a:cs typeface="Source Sans Pro"/>
              <a:sym typeface="Source Sans Pro"/>
            </a:endParaRPr>
          </a:p>
        </p:txBody>
      </p:sp>
      <p:sp>
        <p:nvSpPr>
          <p:cNvPr id="1426" name="Google Shape;1426;p87"/>
          <p:cNvSpPr txBox="1"/>
          <p:nvPr/>
        </p:nvSpPr>
        <p:spPr>
          <a:xfrm>
            <a:off x="7804351" y="2813716"/>
            <a:ext cx="1024500" cy="3400800"/>
          </a:xfrm>
          <a:prstGeom prst="rect">
            <a:avLst/>
          </a:prstGeom>
          <a:noFill/>
          <a:ln>
            <a:noFill/>
          </a:ln>
        </p:spPr>
        <p:txBody>
          <a:bodyPr anchorCtr="0" anchor="t" bIns="45700" lIns="91425" spcFirstLastPara="1" rIns="91425" wrap="square" tIns="45700">
            <a:noAutofit/>
          </a:bodyPr>
          <a:lstStyle/>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200</a:t>
            </a:r>
            <a:endParaRPr/>
          </a:p>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70</a:t>
            </a:r>
            <a:endParaRPr/>
          </a:p>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50</a:t>
            </a:r>
            <a:endParaRPr/>
          </a:p>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80</a:t>
            </a:r>
            <a:endParaRPr/>
          </a:p>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30</a:t>
            </a:r>
            <a:endParaRPr/>
          </a:p>
        </p:txBody>
      </p:sp>
      <p:sp>
        <p:nvSpPr>
          <p:cNvPr id="1427" name="Google Shape;1427;p87"/>
          <p:cNvSpPr txBox="1"/>
          <p:nvPr/>
        </p:nvSpPr>
        <p:spPr>
          <a:xfrm>
            <a:off x="7804351" y="6091801"/>
            <a:ext cx="1024372"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chemeClr val="dk2"/>
                </a:solidFill>
                <a:latin typeface="Source Sans Pro"/>
                <a:ea typeface="Source Sans Pro"/>
                <a:cs typeface="Source Sans Pro"/>
                <a:sym typeface="Source Sans Pro"/>
              </a:rPr>
              <a:t>530</a:t>
            </a:r>
            <a:endParaRPr/>
          </a:p>
        </p:txBody>
      </p:sp>
      <p:sp>
        <p:nvSpPr>
          <p:cNvPr id="1428" name="Google Shape;1428;p87"/>
          <p:cNvSpPr txBox="1"/>
          <p:nvPr/>
        </p:nvSpPr>
        <p:spPr>
          <a:xfrm>
            <a:off x="6210254" y="2120328"/>
            <a:ext cx="1024372"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chemeClr val="dk2"/>
                </a:solidFill>
                <a:latin typeface="Source Sans Pro"/>
                <a:ea typeface="Source Sans Pro"/>
                <a:cs typeface="Source Sans Pro"/>
                <a:sym typeface="Source Sans Pro"/>
              </a:rPr>
              <a:t>2018</a:t>
            </a:r>
            <a:endParaRPr sz="1200">
              <a:solidFill>
                <a:schemeClr val="dk2"/>
              </a:solidFill>
              <a:latin typeface="Source Sans Pro"/>
              <a:ea typeface="Source Sans Pro"/>
              <a:cs typeface="Source Sans Pro"/>
              <a:sym typeface="Source Sans Pro"/>
            </a:endParaRPr>
          </a:p>
        </p:txBody>
      </p:sp>
      <p:sp>
        <p:nvSpPr>
          <p:cNvPr id="1429" name="Google Shape;1429;p87"/>
          <p:cNvSpPr txBox="1"/>
          <p:nvPr/>
        </p:nvSpPr>
        <p:spPr>
          <a:xfrm>
            <a:off x="6210254" y="2813716"/>
            <a:ext cx="1024500" cy="3400800"/>
          </a:xfrm>
          <a:prstGeom prst="rect">
            <a:avLst/>
          </a:prstGeom>
          <a:noFill/>
          <a:ln>
            <a:noFill/>
          </a:ln>
        </p:spPr>
        <p:txBody>
          <a:bodyPr anchorCtr="0" anchor="t" bIns="45700" lIns="91425" spcFirstLastPara="1" rIns="91425" wrap="square" tIns="45700">
            <a:noAutofit/>
          </a:bodyPr>
          <a:lstStyle/>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200</a:t>
            </a:r>
            <a:endParaRPr/>
          </a:p>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70</a:t>
            </a:r>
            <a:endParaRPr/>
          </a:p>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50</a:t>
            </a:r>
            <a:endParaRPr/>
          </a:p>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80</a:t>
            </a:r>
            <a:endParaRPr/>
          </a:p>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30</a:t>
            </a:r>
            <a:endParaRPr/>
          </a:p>
        </p:txBody>
      </p:sp>
      <p:sp>
        <p:nvSpPr>
          <p:cNvPr id="1430" name="Google Shape;1430;p87"/>
          <p:cNvSpPr txBox="1"/>
          <p:nvPr/>
        </p:nvSpPr>
        <p:spPr>
          <a:xfrm>
            <a:off x="6210254" y="6091801"/>
            <a:ext cx="1024372"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chemeClr val="dk2"/>
                </a:solidFill>
                <a:latin typeface="Source Sans Pro"/>
                <a:ea typeface="Source Sans Pro"/>
                <a:cs typeface="Source Sans Pro"/>
                <a:sym typeface="Source Sans Pro"/>
              </a:rPr>
              <a:t>530</a:t>
            </a:r>
            <a:endParaRPr/>
          </a:p>
        </p:txBody>
      </p:sp>
      <p:sp>
        <p:nvSpPr>
          <p:cNvPr id="1431" name="Google Shape;1431;p87"/>
          <p:cNvSpPr txBox="1"/>
          <p:nvPr/>
        </p:nvSpPr>
        <p:spPr>
          <a:xfrm>
            <a:off x="4616158" y="2120328"/>
            <a:ext cx="1024372"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chemeClr val="dk2"/>
                </a:solidFill>
                <a:latin typeface="Source Sans Pro"/>
                <a:ea typeface="Source Sans Pro"/>
                <a:cs typeface="Source Sans Pro"/>
                <a:sym typeface="Source Sans Pro"/>
              </a:rPr>
              <a:t>2017</a:t>
            </a:r>
            <a:endParaRPr sz="1200">
              <a:solidFill>
                <a:schemeClr val="dk2"/>
              </a:solidFill>
              <a:latin typeface="Source Sans Pro"/>
              <a:ea typeface="Source Sans Pro"/>
              <a:cs typeface="Source Sans Pro"/>
              <a:sym typeface="Source Sans Pro"/>
            </a:endParaRPr>
          </a:p>
        </p:txBody>
      </p:sp>
      <p:sp>
        <p:nvSpPr>
          <p:cNvPr id="1432" name="Google Shape;1432;p87"/>
          <p:cNvSpPr txBox="1"/>
          <p:nvPr/>
        </p:nvSpPr>
        <p:spPr>
          <a:xfrm>
            <a:off x="4616158" y="2813716"/>
            <a:ext cx="1024500" cy="3400800"/>
          </a:xfrm>
          <a:prstGeom prst="rect">
            <a:avLst/>
          </a:prstGeom>
          <a:noFill/>
          <a:ln>
            <a:noFill/>
          </a:ln>
        </p:spPr>
        <p:txBody>
          <a:bodyPr anchorCtr="0" anchor="t" bIns="45700" lIns="91425" spcFirstLastPara="1" rIns="91425" wrap="square" tIns="45700">
            <a:noAutofit/>
          </a:bodyPr>
          <a:lstStyle/>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200</a:t>
            </a:r>
            <a:endParaRPr/>
          </a:p>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70</a:t>
            </a:r>
            <a:endParaRPr/>
          </a:p>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50</a:t>
            </a:r>
            <a:endParaRPr/>
          </a:p>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80</a:t>
            </a:r>
            <a:endParaRPr/>
          </a:p>
          <a:p>
            <a:pPr indent="0" lvl="0" marL="0" marR="0" rtl="0" algn="ctr">
              <a:lnSpc>
                <a:spcPct val="430000"/>
              </a:lnSpc>
              <a:spcBef>
                <a:spcPts val="0"/>
              </a:spcBef>
              <a:spcAft>
                <a:spcPts val="0"/>
              </a:spcAft>
              <a:buNone/>
            </a:pPr>
            <a:r>
              <a:rPr lang="en-US" sz="1000">
                <a:solidFill>
                  <a:srgbClr val="7F7F7F"/>
                </a:solidFill>
                <a:latin typeface="Source Sans Pro"/>
                <a:ea typeface="Source Sans Pro"/>
                <a:cs typeface="Source Sans Pro"/>
                <a:sym typeface="Source Sans Pro"/>
              </a:rPr>
              <a:t>30</a:t>
            </a:r>
            <a:endParaRPr sz="1000">
              <a:solidFill>
                <a:srgbClr val="7F7F7F"/>
              </a:solidFill>
              <a:latin typeface="Source Sans Pro"/>
              <a:ea typeface="Source Sans Pro"/>
              <a:cs typeface="Source Sans Pro"/>
              <a:sym typeface="Source Sans Pro"/>
            </a:endParaRPr>
          </a:p>
        </p:txBody>
      </p:sp>
      <p:sp>
        <p:nvSpPr>
          <p:cNvPr id="1433" name="Google Shape;1433;p87"/>
          <p:cNvSpPr txBox="1"/>
          <p:nvPr/>
        </p:nvSpPr>
        <p:spPr>
          <a:xfrm>
            <a:off x="4616158" y="6091801"/>
            <a:ext cx="1024372"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chemeClr val="dk2"/>
                </a:solidFill>
                <a:latin typeface="Source Sans Pro"/>
                <a:ea typeface="Source Sans Pro"/>
                <a:cs typeface="Source Sans Pro"/>
                <a:sym typeface="Source Sans Pro"/>
              </a:rPr>
              <a:t>530</a:t>
            </a:r>
            <a:endParaRPr sz="1200">
              <a:solidFill>
                <a:schemeClr val="dk2"/>
              </a:solidFill>
              <a:latin typeface="Source Sans Pro"/>
              <a:ea typeface="Source Sans Pro"/>
              <a:cs typeface="Source Sans Pro"/>
              <a:sym typeface="Source Sans Pro"/>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37" name="Shape 1437"/>
        <p:cNvGrpSpPr/>
        <p:nvPr/>
      </p:nvGrpSpPr>
      <p:grpSpPr>
        <a:xfrm>
          <a:off x="0" y="0"/>
          <a:ext cx="0" cy="0"/>
          <a:chOff x="0" y="0"/>
          <a:chExt cx="0" cy="0"/>
        </a:xfrm>
      </p:grpSpPr>
      <p:sp>
        <p:nvSpPr>
          <p:cNvPr id="1438" name="Google Shape;1438;p88"/>
          <p:cNvSpPr txBox="1"/>
          <p:nvPr/>
        </p:nvSpPr>
        <p:spPr>
          <a:xfrm>
            <a:off x="483650" y="372621"/>
            <a:ext cx="5612350"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Four Ps Model</a:t>
            </a:r>
            <a:endParaRPr sz="5500">
              <a:solidFill>
                <a:schemeClr val="dk2"/>
              </a:solidFill>
              <a:latin typeface="Cormorant"/>
              <a:ea typeface="Cormorant"/>
              <a:cs typeface="Cormorant"/>
              <a:sym typeface="Cormorant"/>
            </a:endParaRPr>
          </a:p>
        </p:txBody>
      </p:sp>
      <p:sp>
        <p:nvSpPr>
          <p:cNvPr id="1439" name="Google Shape;1439;p88"/>
          <p:cNvSpPr txBox="1"/>
          <p:nvPr/>
        </p:nvSpPr>
        <p:spPr>
          <a:xfrm>
            <a:off x="10488488" y="680398"/>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1440" name="Google Shape;1440;p88"/>
          <p:cNvCxnSpPr/>
          <p:nvPr/>
        </p:nvCxnSpPr>
        <p:spPr>
          <a:xfrm>
            <a:off x="9433768" y="868286"/>
            <a:ext cx="936104" cy="0"/>
          </a:xfrm>
          <a:prstGeom prst="straightConnector1">
            <a:avLst/>
          </a:prstGeom>
          <a:noFill/>
          <a:ln cap="flat" cmpd="sng" w="9525">
            <a:solidFill>
              <a:srgbClr val="BFBFBF"/>
            </a:solidFill>
            <a:prstDash val="solid"/>
            <a:miter lim="800000"/>
            <a:headEnd len="sm" w="sm" type="none"/>
            <a:tailEnd len="sm" w="sm" type="none"/>
          </a:ln>
        </p:spPr>
      </p:cxnSp>
      <p:sp>
        <p:nvSpPr>
          <p:cNvPr id="1441" name="Google Shape;1441;p88"/>
          <p:cNvSpPr txBox="1"/>
          <p:nvPr/>
        </p:nvSpPr>
        <p:spPr>
          <a:xfrm>
            <a:off x="9273462" y="4293096"/>
            <a:ext cx="1204614" cy="55399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500">
                <a:solidFill>
                  <a:schemeClr val="dk2"/>
                </a:solidFill>
                <a:latin typeface="Source Sans Pro"/>
                <a:ea typeface="Source Sans Pro"/>
                <a:cs typeface="Source Sans Pro"/>
                <a:sym typeface="Source Sans Pro"/>
              </a:rPr>
              <a:t>Target</a:t>
            </a:r>
            <a:endParaRPr/>
          </a:p>
          <a:p>
            <a:pPr indent="0" lvl="0" marL="0" marR="0" rtl="0" algn="ctr">
              <a:spcBef>
                <a:spcPts val="0"/>
              </a:spcBef>
              <a:spcAft>
                <a:spcPts val="0"/>
              </a:spcAft>
              <a:buNone/>
            </a:pPr>
            <a:r>
              <a:rPr lang="en-US" sz="1500">
                <a:solidFill>
                  <a:schemeClr val="dk2"/>
                </a:solidFill>
                <a:latin typeface="Source Sans Pro"/>
                <a:ea typeface="Source Sans Pro"/>
                <a:cs typeface="Source Sans Pro"/>
                <a:sym typeface="Source Sans Pro"/>
              </a:rPr>
              <a:t>Market</a:t>
            </a:r>
            <a:endParaRPr sz="1500">
              <a:solidFill>
                <a:schemeClr val="dk2"/>
              </a:solidFill>
              <a:latin typeface="Source Sans Pro"/>
              <a:ea typeface="Source Sans Pro"/>
              <a:cs typeface="Source Sans Pro"/>
              <a:sym typeface="Source Sans Pro"/>
            </a:endParaRPr>
          </a:p>
        </p:txBody>
      </p:sp>
      <p:grpSp>
        <p:nvGrpSpPr>
          <p:cNvPr id="1442" name="Google Shape;1442;p88"/>
          <p:cNvGrpSpPr/>
          <p:nvPr/>
        </p:nvGrpSpPr>
        <p:grpSpPr>
          <a:xfrm>
            <a:off x="8099539" y="2767238"/>
            <a:ext cx="3552460" cy="3550762"/>
            <a:chOff x="7536160" y="2492896"/>
            <a:chExt cx="3552460" cy="3550762"/>
          </a:xfrm>
        </p:grpSpPr>
        <p:grpSp>
          <p:nvGrpSpPr>
            <p:cNvPr id="1443" name="Google Shape;1443;p88"/>
            <p:cNvGrpSpPr/>
            <p:nvPr/>
          </p:nvGrpSpPr>
          <p:grpSpPr>
            <a:xfrm>
              <a:off x="8473072" y="2492896"/>
              <a:ext cx="1502116" cy="1502115"/>
              <a:chOff x="6854800" y="2146052"/>
              <a:chExt cx="1404938" cy="1404938"/>
            </a:xfrm>
          </p:grpSpPr>
          <p:sp>
            <p:nvSpPr>
              <p:cNvPr id="1444" name="Google Shape;1444;p88"/>
              <p:cNvSpPr/>
              <p:nvPr/>
            </p:nvSpPr>
            <p:spPr>
              <a:xfrm>
                <a:off x="6854800" y="2146052"/>
                <a:ext cx="1403350" cy="1403350"/>
              </a:xfrm>
              <a:custGeom>
                <a:rect b="b" l="l" r="r" t="t"/>
                <a:pathLst>
                  <a:path extrusionOk="0" h="21600" w="21583">
                    <a:moveTo>
                      <a:pt x="21409" y="21600"/>
                    </a:moveTo>
                    <a:cubicBezTo>
                      <a:pt x="21365" y="21600"/>
                      <a:pt x="21320" y="21583"/>
                      <a:pt x="21286" y="21549"/>
                    </a:cubicBezTo>
                    <a:lnTo>
                      <a:pt x="15518" y="15776"/>
                    </a:lnTo>
                    <a:cubicBezTo>
                      <a:pt x="15485" y="15743"/>
                      <a:pt x="15467" y="15699"/>
                      <a:pt x="15467" y="15653"/>
                    </a:cubicBezTo>
                    <a:cubicBezTo>
                      <a:pt x="15467" y="15607"/>
                      <a:pt x="15485" y="15563"/>
                      <a:pt x="15518" y="15530"/>
                    </a:cubicBezTo>
                    <a:cubicBezTo>
                      <a:pt x="17196" y="13850"/>
                      <a:pt x="18120" y="11617"/>
                      <a:pt x="18120" y="9241"/>
                    </a:cubicBezTo>
                    <a:cubicBezTo>
                      <a:pt x="18120" y="6866"/>
                      <a:pt x="17196" y="4632"/>
                      <a:pt x="15518" y="2952"/>
                    </a:cubicBezTo>
                    <a:cubicBezTo>
                      <a:pt x="13839" y="1273"/>
                      <a:pt x="11608" y="348"/>
                      <a:pt x="9234" y="348"/>
                    </a:cubicBezTo>
                    <a:cubicBezTo>
                      <a:pt x="6860" y="348"/>
                      <a:pt x="4629" y="1273"/>
                      <a:pt x="2950" y="2952"/>
                    </a:cubicBezTo>
                    <a:cubicBezTo>
                      <a:pt x="1272" y="4632"/>
                      <a:pt x="347" y="6866"/>
                      <a:pt x="347" y="9241"/>
                    </a:cubicBezTo>
                    <a:cubicBezTo>
                      <a:pt x="347" y="11617"/>
                      <a:pt x="1272" y="13850"/>
                      <a:pt x="2950" y="15530"/>
                    </a:cubicBezTo>
                    <a:cubicBezTo>
                      <a:pt x="3018" y="15598"/>
                      <a:pt x="3018" y="15708"/>
                      <a:pt x="2950" y="15776"/>
                    </a:cubicBezTo>
                    <a:cubicBezTo>
                      <a:pt x="2882" y="15844"/>
                      <a:pt x="2772" y="15844"/>
                      <a:pt x="2705" y="15776"/>
                    </a:cubicBezTo>
                    <a:cubicBezTo>
                      <a:pt x="961" y="14030"/>
                      <a:pt x="0" y="11710"/>
                      <a:pt x="0" y="9241"/>
                    </a:cubicBezTo>
                    <a:cubicBezTo>
                      <a:pt x="0" y="6773"/>
                      <a:pt x="961" y="4452"/>
                      <a:pt x="2705" y="2707"/>
                    </a:cubicBezTo>
                    <a:cubicBezTo>
                      <a:pt x="4449" y="961"/>
                      <a:pt x="6767" y="0"/>
                      <a:pt x="9234" y="0"/>
                    </a:cubicBezTo>
                    <a:cubicBezTo>
                      <a:pt x="11700" y="0"/>
                      <a:pt x="14019" y="961"/>
                      <a:pt x="15763" y="2707"/>
                    </a:cubicBezTo>
                    <a:cubicBezTo>
                      <a:pt x="17507" y="4452"/>
                      <a:pt x="18468" y="6773"/>
                      <a:pt x="18468" y="9241"/>
                    </a:cubicBezTo>
                    <a:cubicBezTo>
                      <a:pt x="18468" y="11652"/>
                      <a:pt x="17552" y="13921"/>
                      <a:pt x="15885" y="15652"/>
                    </a:cubicBezTo>
                    <a:lnTo>
                      <a:pt x="21532" y="21303"/>
                    </a:lnTo>
                    <a:cubicBezTo>
                      <a:pt x="21600" y="21371"/>
                      <a:pt x="21600" y="21481"/>
                      <a:pt x="21532" y="21549"/>
                    </a:cubicBezTo>
                    <a:cubicBezTo>
                      <a:pt x="21498" y="21583"/>
                      <a:pt x="21454" y="21600"/>
                      <a:pt x="21409" y="21600"/>
                    </a:cubicBezTo>
                    <a:close/>
                    <a:moveTo>
                      <a:pt x="21409" y="21600"/>
                    </a:moveTo>
                  </a:path>
                </a:pathLst>
              </a:custGeom>
              <a:solidFill>
                <a:schemeClr val="accen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45" name="Google Shape;1445;p88"/>
              <p:cNvSpPr/>
              <p:nvPr/>
            </p:nvSpPr>
            <p:spPr>
              <a:xfrm>
                <a:off x="8124800" y="3416052"/>
                <a:ext cx="134938" cy="134938"/>
              </a:xfrm>
              <a:custGeom>
                <a:rect b="b" l="l" r="r" t="t"/>
                <a:pathLst>
                  <a:path extrusionOk="0" h="21600" w="21600">
                    <a:moveTo>
                      <a:pt x="0" y="20813"/>
                    </a:moveTo>
                    <a:lnTo>
                      <a:pt x="128" y="17213"/>
                    </a:lnTo>
                    <a:lnTo>
                      <a:pt x="17863" y="17864"/>
                    </a:lnTo>
                    <a:lnTo>
                      <a:pt x="17216" y="128"/>
                    </a:lnTo>
                    <a:lnTo>
                      <a:pt x="20816" y="0"/>
                    </a:lnTo>
                    <a:lnTo>
                      <a:pt x="21600" y="21600"/>
                    </a:lnTo>
                    <a:cubicBezTo>
                      <a:pt x="21600" y="21600"/>
                      <a:pt x="0" y="20813"/>
                      <a:pt x="0" y="20813"/>
                    </a:cubicBezTo>
                    <a:close/>
                    <a:moveTo>
                      <a:pt x="0" y="20813"/>
                    </a:moveTo>
                  </a:path>
                </a:pathLst>
              </a:custGeom>
              <a:solidFill>
                <a:schemeClr val="accen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446" name="Google Shape;1446;p88"/>
            <p:cNvGrpSpPr/>
            <p:nvPr/>
          </p:nvGrpSpPr>
          <p:grpSpPr>
            <a:xfrm>
              <a:off x="9572926" y="3389322"/>
              <a:ext cx="1515694" cy="1515445"/>
              <a:chOff x="7883500" y="2984485"/>
              <a:chExt cx="1417638" cy="1417405"/>
            </a:xfrm>
          </p:grpSpPr>
          <p:sp>
            <p:nvSpPr>
              <p:cNvPr id="1447" name="Google Shape;1447;p88"/>
              <p:cNvSpPr/>
              <p:nvPr/>
            </p:nvSpPr>
            <p:spPr>
              <a:xfrm>
                <a:off x="7897788" y="2984485"/>
                <a:ext cx="1403350" cy="1403350"/>
              </a:xfrm>
              <a:custGeom>
                <a:rect b="b" l="l" r="r" t="t"/>
                <a:pathLst>
                  <a:path extrusionOk="0" h="21600" w="21583">
                    <a:moveTo>
                      <a:pt x="174" y="21600"/>
                    </a:moveTo>
                    <a:cubicBezTo>
                      <a:pt x="129" y="21600"/>
                      <a:pt x="85" y="21583"/>
                      <a:pt x="51" y="21549"/>
                    </a:cubicBezTo>
                    <a:cubicBezTo>
                      <a:pt x="-17" y="21481"/>
                      <a:pt x="-17" y="21371"/>
                      <a:pt x="51" y="21303"/>
                    </a:cubicBezTo>
                    <a:lnTo>
                      <a:pt x="5820" y="15530"/>
                    </a:lnTo>
                    <a:cubicBezTo>
                      <a:pt x="5885" y="15465"/>
                      <a:pt x="6000" y="15465"/>
                      <a:pt x="6065" y="15530"/>
                    </a:cubicBezTo>
                    <a:cubicBezTo>
                      <a:pt x="7744" y="17210"/>
                      <a:pt x="9975" y="18135"/>
                      <a:pt x="12349" y="18135"/>
                    </a:cubicBezTo>
                    <a:cubicBezTo>
                      <a:pt x="14723" y="18135"/>
                      <a:pt x="16954" y="17210"/>
                      <a:pt x="18633" y="15530"/>
                    </a:cubicBezTo>
                    <a:cubicBezTo>
                      <a:pt x="20311" y="13850"/>
                      <a:pt x="21236" y="11617"/>
                      <a:pt x="21236" y="9241"/>
                    </a:cubicBezTo>
                    <a:cubicBezTo>
                      <a:pt x="21236" y="6866"/>
                      <a:pt x="20311" y="4632"/>
                      <a:pt x="18633" y="2952"/>
                    </a:cubicBezTo>
                    <a:cubicBezTo>
                      <a:pt x="16954" y="1273"/>
                      <a:pt x="14723" y="348"/>
                      <a:pt x="12349" y="348"/>
                    </a:cubicBezTo>
                    <a:cubicBezTo>
                      <a:pt x="9975" y="348"/>
                      <a:pt x="7744" y="1273"/>
                      <a:pt x="6065" y="2952"/>
                    </a:cubicBezTo>
                    <a:cubicBezTo>
                      <a:pt x="5997" y="3020"/>
                      <a:pt x="5888" y="3020"/>
                      <a:pt x="5820" y="2952"/>
                    </a:cubicBezTo>
                    <a:cubicBezTo>
                      <a:pt x="5752" y="2885"/>
                      <a:pt x="5752" y="2775"/>
                      <a:pt x="5820" y="2707"/>
                    </a:cubicBezTo>
                    <a:cubicBezTo>
                      <a:pt x="7564" y="961"/>
                      <a:pt x="9883" y="0"/>
                      <a:pt x="12349" y="0"/>
                    </a:cubicBezTo>
                    <a:cubicBezTo>
                      <a:pt x="14816" y="0"/>
                      <a:pt x="17134" y="961"/>
                      <a:pt x="18878" y="2707"/>
                    </a:cubicBezTo>
                    <a:cubicBezTo>
                      <a:pt x="20622" y="4452"/>
                      <a:pt x="21583" y="6773"/>
                      <a:pt x="21583" y="9241"/>
                    </a:cubicBezTo>
                    <a:cubicBezTo>
                      <a:pt x="21583" y="11710"/>
                      <a:pt x="20622" y="14030"/>
                      <a:pt x="18878" y="15776"/>
                    </a:cubicBezTo>
                    <a:cubicBezTo>
                      <a:pt x="17134" y="17521"/>
                      <a:pt x="14816" y="18483"/>
                      <a:pt x="12349" y="18483"/>
                    </a:cubicBezTo>
                    <a:cubicBezTo>
                      <a:pt x="9941" y="18483"/>
                      <a:pt x="7673" y="17566"/>
                      <a:pt x="5944" y="15898"/>
                    </a:cubicBezTo>
                    <a:lnTo>
                      <a:pt x="296" y="21549"/>
                    </a:lnTo>
                    <a:cubicBezTo>
                      <a:pt x="263" y="21583"/>
                      <a:pt x="218" y="21600"/>
                      <a:pt x="174" y="21600"/>
                    </a:cubicBezTo>
                    <a:close/>
                    <a:moveTo>
                      <a:pt x="174" y="21600"/>
                    </a:moveTo>
                  </a:path>
                </a:pathLst>
              </a:custGeom>
              <a:solidFill>
                <a:schemeClr val="accent2"/>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48" name="Google Shape;1448;p88"/>
              <p:cNvSpPr/>
              <p:nvPr/>
            </p:nvSpPr>
            <p:spPr>
              <a:xfrm>
                <a:off x="7883500" y="4266952"/>
                <a:ext cx="134938" cy="134938"/>
              </a:xfrm>
              <a:custGeom>
                <a:rect b="b" l="l" r="r" t="t"/>
                <a:pathLst>
                  <a:path extrusionOk="0" h="21600" w="21600">
                    <a:moveTo>
                      <a:pt x="788" y="0"/>
                    </a:moveTo>
                    <a:lnTo>
                      <a:pt x="4388" y="128"/>
                    </a:lnTo>
                    <a:lnTo>
                      <a:pt x="3737" y="17863"/>
                    </a:lnTo>
                    <a:lnTo>
                      <a:pt x="21474" y="17216"/>
                    </a:lnTo>
                    <a:lnTo>
                      <a:pt x="21600" y="20816"/>
                    </a:lnTo>
                    <a:lnTo>
                      <a:pt x="0" y="21600"/>
                    </a:lnTo>
                    <a:cubicBezTo>
                      <a:pt x="0" y="21600"/>
                      <a:pt x="788" y="0"/>
                      <a:pt x="788" y="0"/>
                    </a:cubicBezTo>
                    <a:close/>
                    <a:moveTo>
                      <a:pt x="788" y="0"/>
                    </a:moveTo>
                  </a:path>
                </a:pathLst>
              </a:custGeom>
              <a:solidFill>
                <a:schemeClr val="accent2"/>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449" name="Google Shape;1449;p88"/>
            <p:cNvGrpSpPr/>
            <p:nvPr/>
          </p:nvGrpSpPr>
          <p:grpSpPr>
            <a:xfrm>
              <a:off x="8649592" y="4543240"/>
              <a:ext cx="1500418" cy="1500418"/>
              <a:chOff x="7019900" y="4063752"/>
              <a:chExt cx="1403350" cy="1403350"/>
            </a:xfrm>
          </p:grpSpPr>
          <p:sp>
            <p:nvSpPr>
              <p:cNvPr id="1450" name="Google Shape;1450;p88"/>
              <p:cNvSpPr/>
              <p:nvPr/>
            </p:nvSpPr>
            <p:spPr>
              <a:xfrm>
                <a:off x="7019900" y="4063752"/>
                <a:ext cx="1403350" cy="1403350"/>
              </a:xfrm>
              <a:custGeom>
                <a:rect b="b" l="l" r="r" t="t"/>
                <a:pathLst>
                  <a:path extrusionOk="0" h="21583" w="21583">
                    <a:moveTo>
                      <a:pt x="12349" y="21583"/>
                    </a:moveTo>
                    <a:cubicBezTo>
                      <a:pt x="9883" y="21583"/>
                      <a:pt x="7564" y="20622"/>
                      <a:pt x="5820" y="18878"/>
                    </a:cubicBezTo>
                    <a:cubicBezTo>
                      <a:pt x="4076" y="17134"/>
                      <a:pt x="3115" y="14816"/>
                      <a:pt x="3115" y="12349"/>
                    </a:cubicBezTo>
                    <a:cubicBezTo>
                      <a:pt x="3115" y="9940"/>
                      <a:pt x="4031" y="7673"/>
                      <a:pt x="5698" y="5943"/>
                    </a:cubicBezTo>
                    <a:lnTo>
                      <a:pt x="51" y="297"/>
                    </a:lnTo>
                    <a:cubicBezTo>
                      <a:pt x="-17" y="229"/>
                      <a:pt x="-17" y="119"/>
                      <a:pt x="51" y="51"/>
                    </a:cubicBezTo>
                    <a:cubicBezTo>
                      <a:pt x="119" y="-17"/>
                      <a:pt x="229" y="-17"/>
                      <a:pt x="297" y="51"/>
                    </a:cubicBezTo>
                    <a:lnTo>
                      <a:pt x="6065" y="5820"/>
                    </a:lnTo>
                    <a:cubicBezTo>
                      <a:pt x="6133" y="5887"/>
                      <a:pt x="6133" y="5997"/>
                      <a:pt x="6065" y="6065"/>
                    </a:cubicBezTo>
                    <a:cubicBezTo>
                      <a:pt x="4387" y="7744"/>
                      <a:pt x="3462" y="9975"/>
                      <a:pt x="3462" y="12349"/>
                    </a:cubicBezTo>
                    <a:cubicBezTo>
                      <a:pt x="3462" y="14723"/>
                      <a:pt x="4387" y="16954"/>
                      <a:pt x="6065" y="18633"/>
                    </a:cubicBezTo>
                    <a:cubicBezTo>
                      <a:pt x="7744" y="20311"/>
                      <a:pt x="9975" y="21235"/>
                      <a:pt x="12349" y="21235"/>
                    </a:cubicBezTo>
                    <a:cubicBezTo>
                      <a:pt x="14723" y="21235"/>
                      <a:pt x="16954" y="20311"/>
                      <a:pt x="18633" y="18633"/>
                    </a:cubicBezTo>
                    <a:cubicBezTo>
                      <a:pt x="20311" y="16954"/>
                      <a:pt x="21236" y="14723"/>
                      <a:pt x="21236" y="12349"/>
                    </a:cubicBezTo>
                    <a:cubicBezTo>
                      <a:pt x="21236" y="9975"/>
                      <a:pt x="20311" y="7744"/>
                      <a:pt x="18633" y="6065"/>
                    </a:cubicBezTo>
                    <a:cubicBezTo>
                      <a:pt x="18565" y="5997"/>
                      <a:pt x="18565" y="5887"/>
                      <a:pt x="18633" y="5820"/>
                    </a:cubicBezTo>
                    <a:cubicBezTo>
                      <a:pt x="18701" y="5752"/>
                      <a:pt x="18811" y="5752"/>
                      <a:pt x="18878" y="5820"/>
                    </a:cubicBezTo>
                    <a:cubicBezTo>
                      <a:pt x="20622" y="7564"/>
                      <a:pt x="21583" y="9883"/>
                      <a:pt x="21583" y="12349"/>
                    </a:cubicBezTo>
                    <a:cubicBezTo>
                      <a:pt x="21583" y="14816"/>
                      <a:pt x="20622" y="17134"/>
                      <a:pt x="18878" y="18878"/>
                    </a:cubicBezTo>
                    <a:cubicBezTo>
                      <a:pt x="17134" y="20622"/>
                      <a:pt x="14816" y="21583"/>
                      <a:pt x="12349" y="21583"/>
                    </a:cubicBezTo>
                    <a:close/>
                    <a:moveTo>
                      <a:pt x="12349" y="21583"/>
                    </a:moveTo>
                  </a:path>
                </a:pathLst>
              </a:custGeom>
              <a:solidFill>
                <a:schemeClr val="accent3"/>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51" name="Google Shape;1451;p88"/>
              <p:cNvSpPr/>
              <p:nvPr/>
            </p:nvSpPr>
            <p:spPr>
              <a:xfrm>
                <a:off x="7019900" y="4063752"/>
                <a:ext cx="134938" cy="134938"/>
              </a:xfrm>
              <a:custGeom>
                <a:rect b="b" l="l" r="r" t="t"/>
                <a:pathLst>
                  <a:path extrusionOk="0" h="21600" w="21600">
                    <a:moveTo>
                      <a:pt x="21600" y="788"/>
                    </a:moveTo>
                    <a:lnTo>
                      <a:pt x="21473" y="4388"/>
                    </a:lnTo>
                    <a:lnTo>
                      <a:pt x="3737" y="3736"/>
                    </a:lnTo>
                    <a:lnTo>
                      <a:pt x="4385" y="21472"/>
                    </a:lnTo>
                    <a:lnTo>
                      <a:pt x="784" y="21600"/>
                    </a:lnTo>
                    <a:lnTo>
                      <a:pt x="0" y="0"/>
                    </a:lnTo>
                    <a:cubicBezTo>
                      <a:pt x="0" y="0"/>
                      <a:pt x="21600" y="788"/>
                      <a:pt x="21600" y="788"/>
                    </a:cubicBezTo>
                    <a:close/>
                    <a:moveTo>
                      <a:pt x="21600" y="788"/>
                    </a:moveTo>
                  </a:path>
                </a:pathLst>
              </a:custGeom>
              <a:solidFill>
                <a:schemeClr val="accent3"/>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1452" name="Google Shape;1452;p88"/>
            <p:cNvGrpSpPr/>
            <p:nvPr/>
          </p:nvGrpSpPr>
          <p:grpSpPr>
            <a:xfrm>
              <a:off x="7536160" y="3633485"/>
              <a:ext cx="1515694" cy="1515429"/>
              <a:chOff x="5978500" y="3212852"/>
              <a:chExt cx="1417638" cy="1417390"/>
            </a:xfrm>
          </p:grpSpPr>
          <p:sp>
            <p:nvSpPr>
              <p:cNvPr id="1453" name="Google Shape;1453;p88"/>
              <p:cNvSpPr/>
              <p:nvPr/>
            </p:nvSpPr>
            <p:spPr>
              <a:xfrm>
                <a:off x="5978500" y="3225305"/>
                <a:ext cx="1403350" cy="1404937"/>
              </a:xfrm>
              <a:custGeom>
                <a:rect b="b" l="l" r="r" t="t"/>
                <a:pathLst>
                  <a:path extrusionOk="0" h="21583" w="21583">
                    <a:moveTo>
                      <a:pt x="9234" y="21583"/>
                    </a:moveTo>
                    <a:cubicBezTo>
                      <a:pt x="6767" y="21583"/>
                      <a:pt x="4449" y="20622"/>
                      <a:pt x="2705" y="18878"/>
                    </a:cubicBezTo>
                    <a:cubicBezTo>
                      <a:pt x="960" y="17134"/>
                      <a:pt x="0" y="14815"/>
                      <a:pt x="0" y="12349"/>
                    </a:cubicBezTo>
                    <a:cubicBezTo>
                      <a:pt x="0" y="9883"/>
                      <a:pt x="960" y="7564"/>
                      <a:pt x="2705" y="5820"/>
                    </a:cubicBezTo>
                    <a:cubicBezTo>
                      <a:pt x="4449" y="4076"/>
                      <a:pt x="6767" y="3115"/>
                      <a:pt x="9234" y="3115"/>
                    </a:cubicBezTo>
                    <a:cubicBezTo>
                      <a:pt x="11642" y="3115"/>
                      <a:pt x="13910" y="4031"/>
                      <a:pt x="15639" y="5698"/>
                    </a:cubicBezTo>
                    <a:lnTo>
                      <a:pt x="21286" y="51"/>
                    </a:lnTo>
                    <a:cubicBezTo>
                      <a:pt x="21354" y="-17"/>
                      <a:pt x="21464" y="-17"/>
                      <a:pt x="21532" y="51"/>
                    </a:cubicBezTo>
                    <a:cubicBezTo>
                      <a:pt x="21600" y="119"/>
                      <a:pt x="21600" y="229"/>
                      <a:pt x="21532" y="297"/>
                    </a:cubicBezTo>
                    <a:lnTo>
                      <a:pt x="15763" y="6065"/>
                    </a:lnTo>
                    <a:cubicBezTo>
                      <a:pt x="15695" y="6133"/>
                      <a:pt x="15585" y="6133"/>
                      <a:pt x="15518" y="6065"/>
                    </a:cubicBezTo>
                    <a:cubicBezTo>
                      <a:pt x="13839" y="4387"/>
                      <a:pt x="11608" y="3462"/>
                      <a:pt x="9234" y="3462"/>
                    </a:cubicBezTo>
                    <a:cubicBezTo>
                      <a:pt x="6860" y="3462"/>
                      <a:pt x="4629" y="4387"/>
                      <a:pt x="2950" y="6065"/>
                    </a:cubicBezTo>
                    <a:cubicBezTo>
                      <a:pt x="1272" y="7744"/>
                      <a:pt x="347" y="9975"/>
                      <a:pt x="347" y="12349"/>
                    </a:cubicBezTo>
                    <a:cubicBezTo>
                      <a:pt x="347" y="14723"/>
                      <a:pt x="1272" y="16954"/>
                      <a:pt x="2950" y="18633"/>
                    </a:cubicBezTo>
                    <a:cubicBezTo>
                      <a:pt x="4629" y="20311"/>
                      <a:pt x="6860" y="21235"/>
                      <a:pt x="9234" y="21235"/>
                    </a:cubicBezTo>
                    <a:cubicBezTo>
                      <a:pt x="11608" y="21235"/>
                      <a:pt x="13839" y="20311"/>
                      <a:pt x="15518" y="18633"/>
                    </a:cubicBezTo>
                    <a:cubicBezTo>
                      <a:pt x="15585" y="18565"/>
                      <a:pt x="15695" y="18565"/>
                      <a:pt x="15763" y="18633"/>
                    </a:cubicBezTo>
                    <a:cubicBezTo>
                      <a:pt x="15831" y="18701"/>
                      <a:pt x="15831" y="18810"/>
                      <a:pt x="15763" y="18878"/>
                    </a:cubicBezTo>
                    <a:cubicBezTo>
                      <a:pt x="14019" y="20622"/>
                      <a:pt x="11700" y="21583"/>
                      <a:pt x="9234" y="21583"/>
                    </a:cubicBezTo>
                    <a:close/>
                    <a:moveTo>
                      <a:pt x="9234" y="21583"/>
                    </a:moveTo>
                  </a:path>
                </a:pathLst>
              </a:custGeom>
              <a:solidFill>
                <a:schemeClr val="accent4"/>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54" name="Google Shape;1454;p88"/>
              <p:cNvSpPr/>
              <p:nvPr/>
            </p:nvSpPr>
            <p:spPr>
              <a:xfrm>
                <a:off x="7261200" y="3212852"/>
                <a:ext cx="134938" cy="134938"/>
              </a:xfrm>
              <a:custGeom>
                <a:rect b="b" l="l" r="r" t="t"/>
                <a:pathLst>
                  <a:path extrusionOk="0" h="21600" w="21600">
                    <a:moveTo>
                      <a:pt x="20813" y="21600"/>
                    </a:moveTo>
                    <a:lnTo>
                      <a:pt x="17213" y="21472"/>
                    </a:lnTo>
                    <a:lnTo>
                      <a:pt x="17864" y="3737"/>
                    </a:lnTo>
                    <a:lnTo>
                      <a:pt x="128" y="4384"/>
                    </a:lnTo>
                    <a:lnTo>
                      <a:pt x="0" y="784"/>
                    </a:lnTo>
                    <a:lnTo>
                      <a:pt x="21600" y="0"/>
                    </a:lnTo>
                    <a:cubicBezTo>
                      <a:pt x="21600" y="0"/>
                      <a:pt x="20813" y="21600"/>
                      <a:pt x="20813" y="21600"/>
                    </a:cubicBezTo>
                    <a:close/>
                    <a:moveTo>
                      <a:pt x="20813" y="21600"/>
                    </a:moveTo>
                  </a:path>
                </a:pathLst>
              </a:custGeom>
              <a:solidFill>
                <a:schemeClr val="accent4"/>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sp>
        <p:nvSpPr>
          <p:cNvPr id="1455" name="Google Shape;1455;p88"/>
          <p:cNvSpPr txBox="1"/>
          <p:nvPr/>
        </p:nvSpPr>
        <p:spPr>
          <a:xfrm>
            <a:off x="8986318" y="3218150"/>
            <a:ext cx="1399510"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7F7F7F"/>
                </a:solidFill>
                <a:latin typeface="Source Sans Pro"/>
                <a:ea typeface="Source Sans Pro"/>
                <a:cs typeface="Source Sans Pro"/>
                <a:sym typeface="Source Sans Pro"/>
              </a:rPr>
              <a:t>Product</a:t>
            </a:r>
            <a:endParaRPr sz="1300">
              <a:solidFill>
                <a:srgbClr val="7F7F7F"/>
              </a:solidFill>
              <a:latin typeface="Source Sans Pro"/>
              <a:ea typeface="Source Sans Pro"/>
              <a:cs typeface="Source Sans Pro"/>
              <a:sym typeface="Source Sans Pro"/>
            </a:endParaRPr>
          </a:p>
        </p:txBody>
      </p:sp>
      <p:sp>
        <p:nvSpPr>
          <p:cNvPr id="1456" name="Google Shape;1456;p88"/>
          <p:cNvSpPr txBox="1"/>
          <p:nvPr/>
        </p:nvSpPr>
        <p:spPr>
          <a:xfrm>
            <a:off x="10575279" y="4132549"/>
            <a:ext cx="1066388"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7F7F7F"/>
                </a:solidFill>
                <a:latin typeface="Source Sans Pro"/>
                <a:ea typeface="Source Sans Pro"/>
                <a:cs typeface="Source Sans Pro"/>
                <a:sym typeface="Source Sans Pro"/>
              </a:rPr>
              <a:t>Price</a:t>
            </a:r>
            <a:endParaRPr sz="1300">
              <a:solidFill>
                <a:srgbClr val="7F7F7F"/>
              </a:solidFill>
              <a:latin typeface="Source Sans Pro"/>
              <a:ea typeface="Source Sans Pro"/>
              <a:cs typeface="Source Sans Pro"/>
              <a:sym typeface="Source Sans Pro"/>
            </a:endParaRPr>
          </a:p>
        </p:txBody>
      </p:sp>
      <p:sp>
        <p:nvSpPr>
          <p:cNvPr id="1457" name="Google Shape;1457;p88"/>
          <p:cNvSpPr txBox="1"/>
          <p:nvPr/>
        </p:nvSpPr>
        <p:spPr>
          <a:xfrm>
            <a:off x="9391108" y="5553317"/>
            <a:ext cx="1399510"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7F7F7F"/>
                </a:solidFill>
                <a:latin typeface="Source Sans Pro"/>
                <a:ea typeface="Source Sans Pro"/>
                <a:cs typeface="Source Sans Pro"/>
                <a:sym typeface="Source Sans Pro"/>
              </a:rPr>
              <a:t>Promotion</a:t>
            </a:r>
            <a:endParaRPr sz="1300">
              <a:solidFill>
                <a:srgbClr val="7F7F7F"/>
              </a:solidFill>
              <a:latin typeface="Source Sans Pro"/>
              <a:ea typeface="Source Sans Pro"/>
              <a:cs typeface="Source Sans Pro"/>
              <a:sym typeface="Source Sans Pro"/>
            </a:endParaRPr>
          </a:p>
        </p:txBody>
      </p:sp>
      <p:sp>
        <p:nvSpPr>
          <p:cNvPr id="1458" name="Google Shape;1458;p88"/>
          <p:cNvSpPr txBox="1"/>
          <p:nvPr/>
        </p:nvSpPr>
        <p:spPr>
          <a:xfrm>
            <a:off x="8136879" y="4623617"/>
            <a:ext cx="1049454"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7F7F7F"/>
                </a:solidFill>
                <a:latin typeface="Source Sans Pro"/>
                <a:ea typeface="Source Sans Pro"/>
                <a:cs typeface="Source Sans Pro"/>
                <a:sym typeface="Source Sans Pro"/>
              </a:rPr>
              <a:t>Place</a:t>
            </a:r>
            <a:endParaRPr sz="1300">
              <a:solidFill>
                <a:srgbClr val="7F7F7F"/>
              </a:solidFill>
              <a:latin typeface="Source Sans Pro"/>
              <a:ea typeface="Source Sans Pro"/>
              <a:cs typeface="Source Sans Pro"/>
              <a:sym typeface="Source Sans Pro"/>
            </a:endParaRPr>
          </a:p>
        </p:txBody>
      </p:sp>
      <p:sp>
        <p:nvSpPr>
          <p:cNvPr id="1459" name="Google Shape;1459;p88"/>
          <p:cNvSpPr txBox="1"/>
          <p:nvPr/>
        </p:nvSpPr>
        <p:spPr>
          <a:xfrm>
            <a:off x="923262" y="3059131"/>
            <a:ext cx="2419917"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and typesetting industry. Lorem Ipsum has created industry's standard dummy text ever since the</a:t>
            </a:r>
            <a:endParaRPr/>
          </a:p>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 when unknown printer took a galley. </a:t>
            </a:r>
            <a:endParaRPr/>
          </a:p>
        </p:txBody>
      </p:sp>
      <p:sp>
        <p:nvSpPr>
          <p:cNvPr id="1460" name="Google Shape;1460;p88"/>
          <p:cNvSpPr txBox="1"/>
          <p:nvPr/>
        </p:nvSpPr>
        <p:spPr>
          <a:xfrm>
            <a:off x="483650" y="2564904"/>
            <a:ext cx="1399510"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Product</a:t>
            </a:r>
            <a:endParaRPr sz="1300">
              <a:solidFill>
                <a:schemeClr val="dk2"/>
              </a:solidFill>
              <a:latin typeface="Source Sans Pro"/>
              <a:ea typeface="Source Sans Pro"/>
              <a:cs typeface="Source Sans Pro"/>
              <a:sym typeface="Source Sans Pro"/>
            </a:endParaRPr>
          </a:p>
        </p:txBody>
      </p:sp>
      <p:cxnSp>
        <p:nvCxnSpPr>
          <p:cNvPr id="1461" name="Google Shape;1461;p88"/>
          <p:cNvCxnSpPr/>
          <p:nvPr/>
        </p:nvCxnSpPr>
        <p:spPr>
          <a:xfrm>
            <a:off x="1550917" y="2733659"/>
            <a:ext cx="1659629" cy="0"/>
          </a:xfrm>
          <a:prstGeom prst="straightConnector1">
            <a:avLst/>
          </a:prstGeom>
          <a:noFill/>
          <a:ln cap="flat" cmpd="sng" w="9525">
            <a:solidFill>
              <a:srgbClr val="BFBFBF"/>
            </a:solidFill>
            <a:prstDash val="solid"/>
            <a:miter lim="800000"/>
            <a:headEnd len="sm" w="sm" type="none"/>
            <a:tailEnd len="sm" w="sm" type="none"/>
          </a:ln>
        </p:spPr>
      </p:cxnSp>
      <p:sp>
        <p:nvSpPr>
          <p:cNvPr id="1462" name="Google Shape;1462;p88"/>
          <p:cNvSpPr txBox="1"/>
          <p:nvPr/>
        </p:nvSpPr>
        <p:spPr>
          <a:xfrm>
            <a:off x="4728067" y="3059131"/>
            <a:ext cx="2419917"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and typesetting industry. Lorem Ipsum has created industry's standard dummy text ever since the</a:t>
            </a:r>
            <a:endParaRPr/>
          </a:p>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 when unknown printer took a galley. </a:t>
            </a:r>
            <a:endParaRPr/>
          </a:p>
        </p:txBody>
      </p:sp>
      <p:sp>
        <p:nvSpPr>
          <p:cNvPr id="1463" name="Google Shape;1463;p88"/>
          <p:cNvSpPr txBox="1"/>
          <p:nvPr/>
        </p:nvSpPr>
        <p:spPr>
          <a:xfrm>
            <a:off x="4288455" y="2564904"/>
            <a:ext cx="1399510"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Price</a:t>
            </a:r>
            <a:endParaRPr sz="1300">
              <a:solidFill>
                <a:schemeClr val="dk2"/>
              </a:solidFill>
              <a:latin typeface="Source Sans Pro"/>
              <a:ea typeface="Source Sans Pro"/>
              <a:cs typeface="Source Sans Pro"/>
              <a:sym typeface="Source Sans Pro"/>
            </a:endParaRPr>
          </a:p>
        </p:txBody>
      </p:sp>
      <p:cxnSp>
        <p:nvCxnSpPr>
          <p:cNvPr id="1464" name="Google Shape;1464;p88"/>
          <p:cNvCxnSpPr/>
          <p:nvPr/>
        </p:nvCxnSpPr>
        <p:spPr>
          <a:xfrm>
            <a:off x="5355722" y="2733659"/>
            <a:ext cx="1659629" cy="0"/>
          </a:xfrm>
          <a:prstGeom prst="straightConnector1">
            <a:avLst/>
          </a:prstGeom>
          <a:noFill/>
          <a:ln cap="flat" cmpd="sng" w="9525">
            <a:solidFill>
              <a:srgbClr val="BFBFBF"/>
            </a:solidFill>
            <a:prstDash val="solid"/>
            <a:miter lim="800000"/>
            <a:headEnd len="sm" w="sm" type="none"/>
            <a:tailEnd len="sm" w="sm" type="none"/>
          </a:ln>
        </p:spPr>
      </p:cxnSp>
      <p:sp>
        <p:nvSpPr>
          <p:cNvPr id="1465" name="Google Shape;1465;p88"/>
          <p:cNvSpPr txBox="1"/>
          <p:nvPr/>
        </p:nvSpPr>
        <p:spPr>
          <a:xfrm>
            <a:off x="923262" y="5394670"/>
            <a:ext cx="2419917"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and typesetting industry. Lorem Ipsum has created industry's standard dummy text ever since the</a:t>
            </a:r>
            <a:endParaRPr/>
          </a:p>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 when unknown printer took a galley. </a:t>
            </a:r>
            <a:endParaRPr/>
          </a:p>
        </p:txBody>
      </p:sp>
      <p:sp>
        <p:nvSpPr>
          <p:cNvPr id="1466" name="Google Shape;1466;p88"/>
          <p:cNvSpPr txBox="1"/>
          <p:nvPr/>
        </p:nvSpPr>
        <p:spPr>
          <a:xfrm>
            <a:off x="483650" y="4900443"/>
            <a:ext cx="1399510"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Place</a:t>
            </a:r>
            <a:endParaRPr sz="1300">
              <a:solidFill>
                <a:schemeClr val="dk2"/>
              </a:solidFill>
              <a:latin typeface="Source Sans Pro"/>
              <a:ea typeface="Source Sans Pro"/>
              <a:cs typeface="Source Sans Pro"/>
              <a:sym typeface="Source Sans Pro"/>
            </a:endParaRPr>
          </a:p>
        </p:txBody>
      </p:sp>
      <p:cxnSp>
        <p:nvCxnSpPr>
          <p:cNvPr id="1467" name="Google Shape;1467;p88"/>
          <p:cNvCxnSpPr/>
          <p:nvPr/>
        </p:nvCxnSpPr>
        <p:spPr>
          <a:xfrm>
            <a:off x="1550917" y="5069198"/>
            <a:ext cx="1659629" cy="0"/>
          </a:xfrm>
          <a:prstGeom prst="straightConnector1">
            <a:avLst/>
          </a:prstGeom>
          <a:noFill/>
          <a:ln cap="flat" cmpd="sng" w="9525">
            <a:solidFill>
              <a:srgbClr val="BFBFBF"/>
            </a:solidFill>
            <a:prstDash val="solid"/>
            <a:miter lim="800000"/>
            <a:headEnd len="sm" w="sm" type="none"/>
            <a:tailEnd len="sm" w="sm" type="none"/>
          </a:ln>
        </p:spPr>
      </p:cxnSp>
      <p:sp>
        <p:nvSpPr>
          <p:cNvPr id="1468" name="Google Shape;1468;p88"/>
          <p:cNvSpPr txBox="1"/>
          <p:nvPr/>
        </p:nvSpPr>
        <p:spPr>
          <a:xfrm>
            <a:off x="4728067" y="5394670"/>
            <a:ext cx="2419917"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and typesetting industry. Lorem Ipsum has created industry's standard dummy text ever since the</a:t>
            </a:r>
            <a:endParaRPr/>
          </a:p>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 when unknown printer took a galley. </a:t>
            </a:r>
            <a:endParaRPr/>
          </a:p>
        </p:txBody>
      </p:sp>
      <p:sp>
        <p:nvSpPr>
          <p:cNvPr id="1469" name="Google Shape;1469;p88"/>
          <p:cNvSpPr txBox="1"/>
          <p:nvPr/>
        </p:nvSpPr>
        <p:spPr>
          <a:xfrm>
            <a:off x="4288455" y="4900443"/>
            <a:ext cx="1399510"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Promotion</a:t>
            </a:r>
            <a:endParaRPr sz="1300">
              <a:solidFill>
                <a:schemeClr val="dk2"/>
              </a:solidFill>
              <a:latin typeface="Source Sans Pro"/>
              <a:ea typeface="Source Sans Pro"/>
              <a:cs typeface="Source Sans Pro"/>
              <a:sym typeface="Source Sans Pro"/>
            </a:endParaRPr>
          </a:p>
        </p:txBody>
      </p:sp>
      <p:cxnSp>
        <p:nvCxnSpPr>
          <p:cNvPr id="1470" name="Google Shape;1470;p88"/>
          <p:cNvCxnSpPr/>
          <p:nvPr/>
        </p:nvCxnSpPr>
        <p:spPr>
          <a:xfrm>
            <a:off x="5355722" y="5069198"/>
            <a:ext cx="1659629" cy="0"/>
          </a:xfrm>
          <a:prstGeom prst="straightConnector1">
            <a:avLst/>
          </a:prstGeom>
          <a:noFill/>
          <a:ln cap="flat" cmpd="sng" w="9525">
            <a:solidFill>
              <a:srgbClr val="BFBFBF"/>
            </a:solidFill>
            <a:prstDash val="solid"/>
            <a:miter lim="800000"/>
            <a:headEnd len="sm" w="sm" type="none"/>
            <a:tailEnd len="sm" w="sm" type="none"/>
          </a:ln>
        </p:spPr>
      </p:cxn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74" name="Shape 1474"/>
        <p:cNvGrpSpPr/>
        <p:nvPr/>
      </p:nvGrpSpPr>
      <p:grpSpPr>
        <a:xfrm>
          <a:off x="0" y="0"/>
          <a:ext cx="0" cy="0"/>
          <a:chOff x="0" y="0"/>
          <a:chExt cx="0" cy="0"/>
        </a:xfrm>
      </p:grpSpPr>
      <p:sp>
        <p:nvSpPr>
          <p:cNvPr id="1475" name="Google Shape;1475;p89"/>
          <p:cNvSpPr txBox="1"/>
          <p:nvPr/>
        </p:nvSpPr>
        <p:spPr>
          <a:xfrm>
            <a:off x="10488488" y="680398"/>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1476" name="Google Shape;1476;p89"/>
          <p:cNvCxnSpPr/>
          <p:nvPr/>
        </p:nvCxnSpPr>
        <p:spPr>
          <a:xfrm>
            <a:off x="9433768" y="868286"/>
            <a:ext cx="936104" cy="0"/>
          </a:xfrm>
          <a:prstGeom prst="straightConnector1">
            <a:avLst/>
          </a:prstGeom>
          <a:noFill/>
          <a:ln cap="flat" cmpd="sng" w="9525">
            <a:solidFill>
              <a:srgbClr val="BFBFBF"/>
            </a:solidFill>
            <a:prstDash val="solid"/>
            <a:miter lim="800000"/>
            <a:headEnd len="sm" w="sm" type="none"/>
            <a:tailEnd len="sm" w="sm" type="none"/>
          </a:ln>
        </p:spPr>
      </p:cxnSp>
      <p:sp>
        <p:nvSpPr>
          <p:cNvPr id="1477" name="Google Shape;1477;p89"/>
          <p:cNvSpPr/>
          <p:nvPr/>
        </p:nvSpPr>
        <p:spPr>
          <a:xfrm>
            <a:off x="0" y="0"/>
            <a:ext cx="6096000" cy="6858000"/>
          </a:xfrm>
          <a:prstGeom prst="rect">
            <a:avLst/>
          </a:prstGeom>
          <a:solidFill>
            <a:schemeClr val="accent5">
              <a:alpha val="49803"/>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478" name="Google Shape;1478;p89"/>
          <p:cNvSpPr txBox="1"/>
          <p:nvPr/>
        </p:nvSpPr>
        <p:spPr>
          <a:xfrm>
            <a:off x="506313" y="2327692"/>
            <a:ext cx="1789461" cy="209288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0">
                <a:solidFill>
                  <a:schemeClr val="accent3"/>
                </a:solidFill>
                <a:latin typeface="Cormorant"/>
                <a:ea typeface="Cormorant"/>
                <a:cs typeface="Cormorant"/>
                <a:sym typeface="Cormorant"/>
              </a:rPr>
              <a:t>P</a:t>
            </a:r>
            <a:endParaRPr sz="13000">
              <a:solidFill>
                <a:schemeClr val="accent3"/>
              </a:solidFill>
              <a:latin typeface="Cormorant"/>
              <a:ea typeface="Cormorant"/>
              <a:cs typeface="Cormorant"/>
              <a:sym typeface="Cormorant"/>
            </a:endParaRPr>
          </a:p>
        </p:txBody>
      </p:sp>
      <p:sp>
        <p:nvSpPr>
          <p:cNvPr id="1479" name="Google Shape;1479;p89"/>
          <p:cNvSpPr txBox="1"/>
          <p:nvPr/>
        </p:nvSpPr>
        <p:spPr>
          <a:xfrm>
            <a:off x="506313" y="4652759"/>
            <a:ext cx="1789461" cy="209288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0">
                <a:solidFill>
                  <a:schemeClr val="accent3"/>
                </a:solidFill>
                <a:latin typeface="Cormorant"/>
                <a:ea typeface="Cormorant"/>
                <a:cs typeface="Cormorant"/>
                <a:sym typeface="Cormorant"/>
              </a:rPr>
              <a:t>S</a:t>
            </a:r>
            <a:endParaRPr sz="13000">
              <a:solidFill>
                <a:schemeClr val="accent3"/>
              </a:solidFill>
              <a:latin typeface="Cormorant"/>
              <a:ea typeface="Cormorant"/>
              <a:cs typeface="Cormorant"/>
              <a:sym typeface="Cormorant"/>
            </a:endParaRPr>
          </a:p>
        </p:txBody>
      </p:sp>
      <p:sp>
        <p:nvSpPr>
          <p:cNvPr id="1480" name="Google Shape;1480;p89"/>
          <p:cNvSpPr txBox="1"/>
          <p:nvPr/>
        </p:nvSpPr>
        <p:spPr>
          <a:xfrm>
            <a:off x="9896226" y="2327692"/>
            <a:ext cx="1789461" cy="209288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0">
                <a:solidFill>
                  <a:schemeClr val="accent3"/>
                </a:solidFill>
                <a:latin typeface="Cormorant"/>
                <a:ea typeface="Cormorant"/>
                <a:cs typeface="Cormorant"/>
                <a:sym typeface="Cormorant"/>
              </a:rPr>
              <a:t>E</a:t>
            </a:r>
            <a:endParaRPr sz="13000">
              <a:solidFill>
                <a:schemeClr val="accent3"/>
              </a:solidFill>
              <a:latin typeface="Cormorant"/>
              <a:ea typeface="Cormorant"/>
              <a:cs typeface="Cormorant"/>
              <a:sym typeface="Cormorant"/>
            </a:endParaRPr>
          </a:p>
        </p:txBody>
      </p:sp>
      <p:sp>
        <p:nvSpPr>
          <p:cNvPr id="1481" name="Google Shape;1481;p89"/>
          <p:cNvSpPr txBox="1"/>
          <p:nvPr/>
        </p:nvSpPr>
        <p:spPr>
          <a:xfrm>
            <a:off x="9896226" y="4652759"/>
            <a:ext cx="1789461" cy="209288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0">
                <a:solidFill>
                  <a:schemeClr val="accent3"/>
                </a:solidFill>
                <a:latin typeface="Cormorant"/>
                <a:ea typeface="Cormorant"/>
                <a:cs typeface="Cormorant"/>
                <a:sym typeface="Cormorant"/>
              </a:rPr>
              <a:t>T</a:t>
            </a:r>
            <a:endParaRPr sz="13000">
              <a:solidFill>
                <a:schemeClr val="accent3"/>
              </a:solidFill>
              <a:latin typeface="Cormorant"/>
              <a:ea typeface="Cormorant"/>
              <a:cs typeface="Cormorant"/>
              <a:sym typeface="Cormorant"/>
            </a:endParaRPr>
          </a:p>
        </p:txBody>
      </p:sp>
      <p:sp>
        <p:nvSpPr>
          <p:cNvPr id="1482" name="Google Shape;1482;p89"/>
          <p:cNvSpPr txBox="1"/>
          <p:nvPr/>
        </p:nvSpPr>
        <p:spPr>
          <a:xfrm>
            <a:off x="483650" y="372621"/>
            <a:ext cx="5612350"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P.E.S.T. Analysis</a:t>
            </a:r>
            <a:endParaRPr sz="5500">
              <a:solidFill>
                <a:schemeClr val="dk2"/>
              </a:solidFill>
              <a:latin typeface="Cormorant"/>
              <a:ea typeface="Cormorant"/>
              <a:cs typeface="Cormorant"/>
              <a:sym typeface="Cormorant"/>
            </a:endParaRPr>
          </a:p>
        </p:txBody>
      </p:sp>
      <p:sp>
        <p:nvSpPr>
          <p:cNvPr id="1483" name="Google Shape;1483;p89"/>
          <p:cNvSpPr txBox="1"/>
          <p:nvPr/>
        </p:nvSpPr>
        <p:spPr>
          <a:xfrm>
            <a:off x="2733674" y="3214448"/>
            <a:ext cx="2419917"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and typesetting industry. Lorem Ipsum has created industry's standard dummy text ever since the</a:t>
            </a:r>
            <a:endParaRPr/>
          </a:p>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 when unknown printer took a galley. </a:t>
            </a:r>
            <a:endParaRPr/>
          </a:p>
        </p:txBody>
      </p:sp>
      <p:sp>
        <p:nvSpPr>
          <p:cNvPr id="1484" name="Google Shape;1484;p89"/>
          <p:cNvSpPr txBox="1"/>
          <p:nvPr/>
        </p:nvSpPr>
        <p:spPr>
          <a:xfrm>
            <a:off x="2294062" y="2720221"/>
            <a:ext cx="1399510"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Political</a:t>
            </a:r>
            <a:endParaRPr sz="1300">
              <a:solidFill>
                <a:schemeClr val="dk2"/>
              </a:solidFill>
              <a:latin typeface="Source Sans Pro"/>
              <a:ea typeface="Source Sans Pro"/>
              <a:cs typeface="Source Sans Pro"/>
              <a:sym typeface="Source Sans Pro"/>
            </a:endParaRPr>
          </a:p>
        </p:txBody>
      </p:sp>
      <p:cxnSp>
        <p:nvCxnSpPr>
          <p:cNvPr id="1485" name="Google Shape;1485;p89"/>
          <p:cNvCxnSpPr/>
          <p:nvPr/>
        </p:nvCxnSpPr>
        <p:spPr>
          <a:xfrm>
            <a:off x="3361329" y="2888976"/>
            <a:ext cx="1659629" cy="0"/>
          </a:xfrm>
          <a:prstGeom prst="straightConnector1">
            <a:avLst/>
          </a:prstGeom>
          <a:noFill/>
          <a:ln cap="flat" cmpd="sng" w="9525">
            <a:solidFill>
              <a:srgbClr val="BFBFBF"/>
            </a:solidFill>
            <a:prstDash val="solid"/>
            <a:miter lim="800000"/>
            <a:headEnd len="sm" w="sm" type="none"/>
            <a:tailEnd len="sm" w="sm" type="none"/>
          </a:ln>
        </p:spPr>
      </p:cxnSp>
      <p:sp>
        <p:nvSpPr>
          <p:cNvPr id="1486" name="Google Shape;1486;p89"/>
          <p:cNvSpPr txBox="1"/>
          <p:nvPr/>
        </p:nvSpPr>
        <p:spPr>
          <a:xfrm>
            <a:off x="2733674" y="5441521"/>
            <a:ext cx="2419917"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and typesetting industry. Lorem Ipsum has created industry's standard dummy text ever since the</a:t>
            </a:r>
            <a:endParaRPr/>
          </a:p>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 when unknown printer took a galley. </a:t>
            </a:r>
            <a:endParaRPr/>
          </a:p>
        </p:txBody>
      </p:sp>
      <p:sp>
        <p:nvSpPr>
          <p:cNvPr id="1487" name="Google Shape;1487;p89"/>
          <p:cNvSpPr txBox="1"/>
          <p:nvPr/>
        </p:nvSpPr>
        <p:spPr>
          <a:xfrm>
            <a:off x="2294062" y="4947294"/>
            <a:ext cx="1399510"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Social</a:t>
            </a:r>
            <a:endParaRPr sz="1300">
              <a:solidFill>
                <a:schemeClr val="dk2"/>
              </a:solidFill>
              <a:latin typeface="Source Sans Pro"/>
              <a:ea typeface="Source Sans Pro"/>
              <a:cs typeface="Source Sans Pro"/>
              <a:sym typeface="Source Sans Pro"/>
            </a:endParaRPr>
          </a:p>
        </p:txBody>
      </p:sp>
      <p:cxnSp>
        <p:nvCxnSpPr>
          <p:cNvPr id="1488" name="Google Shape;1488;p89"/>
          <p:cNvCxnSpPr/>
          <p:nvPr/>
        </p:nvCxnSpPr>
        <p:spPr>
          <a:xfrm>
            <a:off x="3361329" y="5116049"/>
            <a:ext cx="1659629" cy="0"/>
          </a:xfrm>
          <a:prstGeom prst="straightConnector1">
            <a:avLst/>
          </a:prstGeom>
          <a:noFill/>
          <a:ln cap="flat" cmpd="sng" w="9525">
            <a:solidFill>
              <a:srgbClr val="BFBFBF"/>
            </a:solidFill>
            <a:prstDash val="solid"/>
            <a:miter lim="800000"/>
            <a:headEnd len="sm" w="sm" type="none"/>
            <a:tailEnd len="sm" w="sm" type="none"/>
          </a:ln>
        </p:spPr>
      </p:cxnSp>
      <p:sp>
        <p:nvSpPr>
          <p:cNvPr id="1489" name="Google Shape;1489;p89"/>
          <p:cNvSpPr txBox="1"/>
          <p:nvPr/>
        </p:nvSpPr>
        <p:spPr>
          <a:xfrm>
            <a:off x="7476309" y="3214448"/>
            <a:ext cx="2419917"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and typesetting industry. Lorem Ipsum has created industry's standard dummy text ever since the</a:t>
            </a:r>
            <a:endParaRPr/>
          </a:p>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 when unknown printer took a galley. </a:t>
            </a:r>
            <a:endParaRPr/>
          </a:p>
        </p:txBody>
      </p:sp>
      <p:sp>
        <p:nvSpPr>
          <p:cNvPr id="1490" name="Google Shape;1490;p89"/>
          <p:cNvSpPr txBox="1"/>
          <p:nvPr/>
        </p:nvSpPr>
        <p:spPr>
          <a:xfrm>
            <a:off x="7036697" y="2720221"/>
            <a:ext cx="1399510"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Economic</a:t>
            </a:r>
            <a:endParaRPr sz="1300">
              <a:solidFill>
                <a:schemeClr val="dk2"/>
              </a:solidFill>
              <a:latin typeface="Source Sans Pro"/>
              <a:ea typeface="Source Sans Pro"/>
              <a:cs typeface="Source Sans Pro"/>
              <a:sym typeface="Source Sans Pro"/>
            </a:endParaRPr>
          </a:p>
        </p:txBody>
      </p:sp>
      <p:cxnSp>
        <p:nvCxnSpPr>
          <p:cNvPr id="1491" name="Google Shape;1491;p89"/>
          <p:cNvCxnSpPr/>
          <p:nvPr/>
        </p:nvCxnSpPr>
        <p:spPr>
          <a:xfrm>
            <a:off x="8103964" y="2888976"/>
            <a:ext cx="1659629" cy="0"/>
          </a:xfrm>
          <a:prstGeom prst="straightConnector1">
            <a:avLst/>
          </a:prstGeom>
          <a:noFill/>
          <a:ln cap="flat" cmpd="sng" w="9525">
            <a:solidFill>
              <a:srgbClr val="BFBFBF"/>
            </a:solidFill>
            <a:prstDash val="solid"/>
            <a:miter lim="800000"/>
            <a:headEnd len="sm" w="sm" type="none"/>
            <a:tailEnd len="sm" w="sm" type="none"/>
          </a:ln>
        </p:spPr>
      </p:cxnSp>
      <p:sp>
        <p:nvSpPr>
          <p:cNvPr id="1492" name="Google Shape;1492;p89"/>
          <p:cNvSpPr txBox="1"/>
          <p:nvPr/>
        </p:nvSpPr>
        <p:spPr>
          <a:xfrm>
            <a:off x="7476309" y="5441521"/>
            <a:ext cx="2419917"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and typesetting industry. Lorem Ipsum has created industry's standard dummy text ever since the</a:t>
            </a:r>
            <a:endParaRPr/>
          </a:p>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 when unknown printer took a galley. </a:t>
            </a:r>
            <a:endParaRPr/>
          </a:p>
        </p:txBody>
      </p:sp>
      <p:sp>
        <p:nvSpPr>
          <p:cNvPr id="1493" name="Google Shape;1493;p89"/>
          <p:cNvSpPr txBox="1"/>
          <p:nvPr/>
        </p:nvSpPr>
        <p:spPr>
          <a:xfrm>
            <a:off x="7036697" y="4947294"/>
            <a:ext cx="1399510"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Technological</a:t>
            </a:r>
            <a:endParaRPr sz="1300">
              <a:solidFill>
                <a:schemeClr val="dk2"/>
              </a:solidFill>
              <a:latin typeface="Source Sans Pro"/>
              <a:ea typeface="Source Sans Pro"/>
              <a:cs typeface="Source Sans Pro"/>
              <a:sym typeface="Source Sans Pro"/>
            </a:endParaRPr>
          </a:p>
        </p:txBody>
      </p:sp>
      <p:cxnSp>
        <p:nvCxnSpPr>
          <p:cNvPr id="1494" name="Google Shape;1494;p89"/>
          <p:cNvCxnSpPr/>
          <p:nvPr/>
        </p:nvCxnSpPr>
        <p:spPr>
          <a:xfrm>
            <a:off x="8422783" y="5116049"/>
            <a:ext cx="1340810" cy="0"/>
          </a:xfrm>
          <a:prstGeom prst="straightConnector1">
            <a:avLst/>
          </a:prstGeom>
          <a:noFill/>
          <a:ln cap="flat" cmpd="sng" w="9525">
            <a:solidFill>
              <a:srgbClr val="BFBFBF"/>
            </a:solidFill>
            <a:prstDash val="solid"/>
            <a:miter lim="800000"/>
            <a:headEnd len="sm" w="sm" type="none"/>
            <a:tailEnd len="sm" w="sm" type="none"/>
          </a:ln>
        </p:spPr>
      </p:cxn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0" name="Shape 180"/>
        <p:cNvGrpSpPr/>
        <p:nvPr/>
      </p:nvGrpSpPr>
      <p:grpSpPr>
        <a:xfrm>
          <a:off x="0" y="0"/>
          <a:ext cx="0" cy="0"/>
          <a:chOff x="0" y="0"/>
          <a:chExt cx="0" cy="0"/>
        </a:xfrm>
      </p:grpSpPr>
      <p:pic>
        <p:nvPicPr>
          <p:cNvPr id="181" name="Google Shape;181;p45"/>
          <p:cNvPicPr preferRelativeResize="0"/>
          <p:nvPr/>
        </p:nvPicPr>
        <p:blipFill rotWithShape="1">
          <a:blip r:embed="rId3">
            <a:alphaModFix/>
          </a:blip>
          <a:srcRect b="1178" l="22494" r="22494" t="1383"/>
          <a:stretch/>
        </p:blipFill>
        <p:spPr>
          <a:xfrm>
            <a:off x="0" y="0"/>
            <a:ext cx="5807976" cy="6858000"/>
          </a:xfrm>
          <a:prstGeom prst="rect">
            <a:avLst/>
          </a:prstGeom>
          <a:noFill/>
          <a:ln>
            <a:noFill/>
          </a:ln>
        </p:spPr>
      </p:pic>
      <p:sp>
        <p:nvSpPr>
          <p:cNvPr id="182" name="Google Shape;182;p45"/>
          <p:cNvSpPr txBox="1"/>
          <p:nvPr/>
        </p:nvSpPr>
        <p:spPr>
          <a:xfrm>
            <a:off x="7798437" y="1196752"/>
            <a:ext cx="3853562" cy="178510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How We</a:t>
            </a:r>
            <a:endParaRPr/>
          </a:p>
          <a:p>
            <a:pPr indent="0" lvl="0" marL="0" marR="0" rtl="0" algn="l">
              <a:spcBef>
                <a:spcPts val="0"/>
              </a:spcBef>
              <a:spcAft>
                <a:spcPts val="0"/>
              </a:spcAft>
              <a:buNone/>
            </a:pPr>
            <a:r>
              <a:rPr lang="en-US" sz="5500">
                <a:solidFill>
                  <a:schemeClr val="dk2"/>
                </a:solidFill>
                <a:latin typeface="Cormorant"/>
                <a:ea typeface="Cormorant"/>
                <a:cs typeface="Cormorant"/>
                <a:sym typeface="Cormorant"/>
              </a:rPr>
              <a:t>Are?</a:t>
            </a:r>
            <a:endParaRPr sz="5500">
              <a:solidFill>
                <a:schemeClr val="dk2"/>
              </a:solidFill>
              <a:latin typeface="Cormorant"/>
              <a:ea typeface="Cormorant"/>
              <a:cs typeface="Cormorant"/>
              <a:sym typeface="Cormorant"/>
            </a:endParaRPr>
          </a:p>
        </p:txBody>
      </p:sp>
      <p:sp>
        <p:nvSpPr>
          <p:cNvPr id="183" name="Google Shape;183;p45"/>
          <p:cNvSpPr txBox="1"/>
          <p:nvPr/>
        </p:nvSpPr>
        <p:spPr>
          <a:xfrm>
            <a:off x="7798437" y="5186921"/>
            <a:ext cx="3853562" cy="113107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 when an unknown printer took a galley. Lorem Ipsum is simply dummy text of the printing and typesetting industry. Lorem Ipsum has been the industry standard dummy text ever printer took a galley.</a:t>
            </a:r>
            <a:endParaRPr/>
          </a:p>
        </p:txBody>
      </p:sp>
      <p:sp>
        <p:nvSpPr>
          <p:cNvPr id="184" name="Google Shape;184;p45"/>
          <p:cNvSpPr txBox="1"/>
          <p:nvPr/>
        </p:nvSpPr>
        <p:spPr>
          <a:xfrm>
            <a:off x="7798437" y="4402625"/>
            <a:ext cx="2286868" cy="612475"/>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1300">
                <a:solidFill>
                  <a:srgbClr val="7F7F7F"/>
                </a:solidFill>
                <a:latin typeface="Source Sans Pro"/>
                <a:ea typeface="Source Sans Pro"/>
                <a:cs typeface="Source Sans Pro"/>
                <a:sym typeface="Source Sans Pro"/>
              </a:rPr>
              <a:t>If Opportunity Doesn't Knock, Build a Door.</a:t>
            </a:r>
            <a:endParaRPr/>
          </a:p>
        </p:txBody>
      </p:sp>
      <p:sp>
        <p:nvSpPr>
          <p:cNvPr id="185" name="Google Shape;185;p45"/>
          <p:cNvSpPr txBox="1"/>
          <p:nvPr/>
        </p:nvSpPr>
        <p:spPr>
          <a:xfrm>
            <a:off x="4284417" y="680398"/>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186" name="Google Shape;186;p45"/>
          <p:cNvCxnSpPr/>
          <p:nvPr/>
        </p:nvCxnSpPr>
        <p:spPr>
          <a:xfrm>
            <a:off x="3229697" y="868286"/>
            <a:ext cx="936104" cy="0"/>
          </a:xfrm>
          <a:prstGeom prst="straightConnector1">
            <a:avLst/>
          </a:prstGeom>
          <a:noFill/>
          <a:ln cap="flat" cmpd="sng" w="9525">
            <a:solidFill>
              <a:srgbClr val="BFBFBF"/>
            </a:solidFill>
            <a:prstDash val="solid"/>
            <a:miter lim="800000"/>
            <a:headEnd len="sm" w="sm" type="none"/>
            <a:tailEnd len="sm" w="sm" type="none"/>
          </a:ln>
        </p:spPr>
      </p:cxn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98" name="Shape 1498"/>
        <p:cNvGrpSpPr/>
        <p:nvPr/>
      </p:nvGrpSpPr>
      <p:grpSpPr>
        <a:xfrm>
          <a:off x="0" y="0"/>
          <a:ext cx="0" cy="0"/>
          <a:chOff x="0" y="0"/>
          <a:chExt cx="0" cy="0"/>
        </a:xfrm>
      </p:grpSpPr>
      <p:sp>
        <p:nvSpPr>
          <p:cNvPr id="1499" name="Google Shape;1499;p90"/>
          <p:cNvSpPr txBox="1"/>
          <p:nvPr/>
        </p:nvSpPr>
        <p:spPr>
          <a:xfrm>
            <a:off x="483651" y="372621"/>
            <a:ext cx="6404437"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Five Forces Model</a:t>
            </a:r>
            <a:endParaRPr/>
          </a:p>
        </p:txBody>
      </p:sp>
      <p:sp>
        <p:nvSpPr>
          <p:cNvPr id="1500" name="Google Shape;1500;p90"/>
          <p:cNvSpPr/>
          <p:nvPr/>
        </p:nvSpPr>
        <p:spPr>
          <a:xfrm rot="2700000">
            <a:off x="5185130" y="2767454"/>
            <a:ext cx="2564586" cy="2564586"/>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01" name="Google Shape;1501;p90"/>
          <p:cNvSpPr/>
          <p:nvPr/>
        </p:nvSpPr>
        <p:spPr>
          <a:xfrm>
            <a:off x="1282847" y="1781495"/>
            <a:ext cx="4176464" cy="2160240"/>
          </a:xfrm>
          <a:prstGeom prst="rightArrow">
            <a:avLst>
              <a:gd fmla="val 57055" name="adj1"/>
              <a:gd fmla="val 50000" name="adj2"/>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02" name="Google Shape;1502;p90"/>
          <p:cNvSpPr txBox="1"/>
          <p:nvPr/>
        </p:nvSpPr>
        <p:spPr>
          <a:xfrm>
            <a:off x="1559496" y="2753894"/>
            <a:ext cx="2701740" cy="485967"/>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the printing typesetting industry lorem Ipsum has creative.</a:t>
            </a:r>
            <a:endParaRPr sz="900">
              <a:solidFill>
                <a:srgbClr val="7F7F7F"/>
              </a:solidFill>
              <a:latin typeface="Source Sans Pro"/>
              <a:ea typeface="Source Sans Pro"/>
              <a:cs typeface="Source Sans Pro"/>
              <a:sym typeface="Source Sans Pro"/>
            </a:endParaRPr>
          </a:p>
        </p:txBody>
      </p:sp>
      <p:sp>
        <p:nvSpPr>
          <p:cNvPr id="1503" name="Google Shape;1503;p90"/>
          <p:cNvSpPr txBox="1"/>
          <p:nvPr/>
        </p:nvSpPr>
        <p:spPr>
          <a:xfrm>
            <a:off x="1559496" y="2461506"/>
            <a:ext cx="2701740" cy="292388"/>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300">
                <a:solidFill>
                  <a:schemeClr val="dk2"/>
                </a:solidFill>
                <a:latin typeface="Source Sans Pro"/>
                <a:ea typeface="Source Sans Pro"/>
                <a:cs typeface="Source Sans Pro"/>
                <a:sym typeface="Source Sans Pro"/>
              </a:rPr>
              <a:t>Threat from new entrants</a:t>
            </a:r>
            <a:endParaRPr/>
          </a:p>
        </p:txBody>
      </p:sp>
      <p:sp>
        <p:nvSpPr>
          <p:cNvPr id="1504" name="Google Shape;1504;p90"/>
          <p:cNvSpPr/>
          <p:nvPr/>
        </p:nvSpPr>
        <p:spPr>
          <a:xfrm>
            <a:off x="1282847" y="4157759"/>
            <a:ext cx="4176464" cy="2160240"/>
          </a:xfrm>
          <a:prstGeom prst="rightArrow">
            <a:avLst>
              <a:gd fmla="val 57055" name="adj1"/>
              <a:gd fmla="val 50000" name="adj2"/>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05" name="Google Shape;1505;p90"/>
          <p:cNvSpPr txBox="1"/>
          <p:nvPr/>
        </p:nvSpPr>
        <p:spPr>
          <a:xfrm>
            <a:off x="1559496" y="5130158"/>
            <a:ext cx="2701740" cy="485967"/>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the printing typesetting industry lorem Ipsum has creative.</a:t>
            </a:r>
            <a:endParaRPr sz="900">
              <a:solidFill>
                <a:srgbClr val="7F7F7F"/>
              </a:solidFill>
              <a:latin typeface="Source Sans Pro"/>
              <a:ea typeface="Source Sans Pro"/>
              <a:cs typeface="Source Sans Pro"/>
              <a:sym typeface="Source Sans Pro"/>
            </a:endParaRPr>
          </a:p>
        </p:txBody>
      </p:sp>
      <p:sp>
        <p:nvSpPr>
          <p:cNvPr id="1506" name="Google Shape;1506;p90"/>
          <p:cNvSpPr txBox="1"/>
          <p:nvPr/>
        </p:nvSpPr>
        <p:spPr>
          <a:xfrm>
            <a:off x="1559496" y="4837770"/>
            <a:ext cx="2701740" cy="292388"/>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300">
                <a:solidFill>
                  <a:schemeClr val="dk2"/>
                </a:solidFill>
                <a:latin typeface="Source Sans Pro"/>
                <a:ea typeface="Source Sans Pro"/>
                <a:cs typeface="Source Sans Pro"/>
                <a:sym typeface="Source Sans Pro"/>
              </a:rPr>
              <a:t>Bargaining Power of suppliers</a:t>
            </a:r>
            <a:endParaRPr sz="1300">
              <a:solidFill>
                <a:schemeClr val="dk2"/>
              </a:solidFill>
              <a:latin typeface="Source Sans Pro"/>
              <a:ea typeface="Source Sans Pro"/>
              <a:cs typeface="Source Sans Pro"/>
              <a:sym typeface="Source Sans Pro"/>
            </a:endParaRPr>
          </a:p>
        </p:txBody>
      </p:sp>
      <p:sp>
        <p:nvSpPr>
          <p:cNvPr id="1507" name="Google Shape;1507;p90"/>
          <p:cNvSpPr/>
          <p:nvPr/>
        </p:nvSpPr>
        <p:spPr>
          <a:xfrm flipH="1">
            <a:off x="7475535" y="1781495"/>
            <a:ext cx="4176464" cy="2160240"/>
          </a:xfrm>
          <a:prstGeom prst="rightArrow">
            <a:avLst>
              <a:gd fmla="val 57055" name="adj1"/>
              <a:gd fmla="val 50000" name="adj2"/>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08" name="Google Shape;1508;p90"/>
          <p:cNvSpPr txBox="1"/>
          <p:nvPr/>
        </p:nvSpPr>
        <p:spPr>
          <a:xfrm>
            <a:off x="8667742" y="2753894"/>
            <a:ext cx="2701740" cy="485967"/>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the printing typesetting industry lorem Ipsum has creative.</a:t>
            </a:r>
            <a:endParaRPr sz="900">
              <a:solidFill>
                <a:srgbClr val="7F7F7F"/>
              </a:solidFill>
              <a:latin typeface="Source Sans Pro"/>
              <a:ea typeface="Source Sans Pro"/>
              <a:cs typeface="Source Sans Pro"/>
              <a:sym typeface="Source Sans Pro"/>
            </a:endParaRPr>
          </a:p>
        </p:txBody>
      </p:sp>
      <p:sp>
        <p:nvSpPr>
          <p:cNvPr id="1509" name="Google Shape;1509;p90"/>
          <p:cNvSpPr txBox="1"/>
          <p:nvPr/>
        </p:nvSpPr>
        <p:spPr>
          <a:xfrm>
            <a:off x="8667742" y="2461506"/>
            <a:ext cx="2701740"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Bargaining Power of Buyers</a:t>
            </a:r>
            <a:endParaRPr sz="1300">
              <a:solidFill>
                <a:schemeClr val="dk2"/>
              </a:solidFill>
              <a:latin typeface="Source Sans Pro"/>
              <a:ea typeface="Source Sans Pro"/>
              <a:cs typeface="Source Sans Pro"/>
              <a:sym typeface="Source Sans Pro"/>
            </a:endParaRPr>
          </a:p>
        </p:txBody>
      </p:sp>
      <p:sp>
        <p:nvSpPr>
          <p:cNvPr id="1510" name="Google Shape;1510;p90"/>
          <p:cNvSpPr/>
          <p:nvPr/>
        </p:nvSpPr>
        <p:spPr>
          <a:xfrm flipH="1">
            <a:off x="7475535" y="4157759"/>
            <a:ext cx="4176464" cy="2160240"/>
          </a:xfrm>
          <a:prstGeom prst="rightArrow">
            <a:avLst>
              <a:gd fmla="val 57055" name="adj1"/>
              <a:gd fmla="val 50000" name="adj2"/>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11" name="Google Shape;1511;p90"/>
          <p:cNvSpPr txBox="1"/>
          <p:nvPr/>
        </p:nvSpPr>
        <p:spPr>
          <a:xfrm>
            <a:off x="8667742" y="5130158"/>
            <a:ext cx="2701740" cy="485967"/>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the printing typesetting industry lorem Ipsum has creative.</a:t>
            </a:r>
            <a:endParaRPr sz="900">
              <a:solidFill>
                <a:srgbClr val="7F7F7F"/>
              </a:solidFill>
              <a:latin typeface="Source Sans Pro"/>
              <a:ea typeface="Source Sans Pro"/>
              <a:cs typeface="Source Sans Pro"/>
              <a:sym typeface="Source Sans Pro"/>
            </a:endParaRPr>
          </a:p>
        </p:txBody>
      </p:sp>
      <p:sp>
        <p:nvSpPr>
          <p:cNvPr id="1512" name="Google Shape;1512;p90"/>
          <p:cNvSpPr txBox="1"/>
          <p:nvPr/>
        </p:nvSpPr>
        <p:spPr>
          <a:xfrm>
            <a:off x="8667742" y="4837770"/>
            <a:ext cx="2701740"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Threat from Substitutions</a:t>
            </a:r>
            <a:endParaRPr sz="1300">
              <a:solidFill>
                <a:schemeClr val="dk2"/>
              </a:solidFill>
              <a:latin typeface="Source Sans Pro"/>
              <a:ea typeface="Source Sans Pro"/>
              <a:cs typeface="Source Sans Pro"/>
              <a:sym typeface="Source Sans Pro"/>
            </a:endParaRPr>
          </a:p>
        </p:txBody>
      </p:sp>
      <p:sp>
        <p:nvSpPr>
          <p:cNvPr id="1513" name="Google Shape;1513;p90"/>
          <p:cNvSpPr/>
          <p:nvPr/>
        </p:nvSpPr>
        <p:spPr>
          <a:xfrm rot="2700000">
            <a:off x="5502432" y="3084756"/>
            <a:ext cx="1929982" cy="1929982"/>
          </a:xfrm>
          <a:prstGeom prst="rect">
            <a:avLst/>
          </a:prstGeom>
          <a:noFill/>
          <a:ln cap="flat" cmpd="sng" w="9525">
            <a:solidFill>
              <a:schemeClr val="dk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14" name="Google Shape;1514;p90"/>
          <p:cNvSpPr txBox="1"/>
          <p:nvPr/>
        </p:nvSpPr>
        <p:spPr>
          <a:xfrm>
            <a:off x="5634614" y="4081571"/>
            <a:ext cx="1693286" cy="485967"/>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900">
                <a:solidFill>
                  <a:schemeClr val="dk2"/>
                </a:solidFill>
                <a:latin typeface="Source Sans Pro"/>
                <a:ea typeface="Source Sans Pro"/>
                <a:cs typeface="Source Sans Pro"/>
                <a:sym typeface="Source Sans Pro"/>
              </a:rPr>
              <a:t>Lorem Ipsum simply dummy text typesetting.</a:t>
            </a:r>
            <a:endParaRPr sz="900">
              <a:solidFill>
                <a:schemeClr val="dk2"/>
              </a:solidFill>
              <a:latin typeface="Source Sans Pro"/>
              <a:ea typeface="Source Sans Pro"/>
              <a:cs typeface="Source Sans Pro"/>
              <a:sym typeface="Source Sans Pro"/>
            </a:endParaRPr>
          </a:p>
        </p:txBody>
      </p:sp>
      <p:sp>
        <p:nvSpPr>
          <p:cNvPr id="1515" name="Google Shape;1515;p90"/>
          <p:cNvSpPr txBox="1"/>
          <p:nvPr/>
        </p:nvSpPr>
        <p:spPr>
          <a:xfrm>
            <a:off x="5393314" y="3789183"/>
            <a:ext cx="2175886"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chemeClr val="dk2"/>
                </a:solidFill>
                <a:latin typeface="Source Sans Pro"/>
                <a:ea typeface="Source Sans Pro"/>
                <a:cs typeface="Source Sans Pro"/>
                <a:sym typeface="Source Sans Pro"/>
              </a:rPr>
              <a:t>Competitive Rivalry</a:t>
            </a:r>
            <a:endParaRPr/>
          </a:p>
        </p:txBody>
      </p:sp>
      <p:sp>
        <p:nvSpPr>
          <p:cNvPr id="1516" name="Google Shape;1516;p90"/>
          <p:cNvSpPr/>
          <p:nvPr/>
        </p:nvSpPr>
        <p:spPr>
          <a:xfrm>
            <a:off x="6251423" y="3171884"/>
            <a:ext cx="432000" cy="432000"/>
          </a:xfrm>
          <a:custGeom>
            <a:rect b="b" l="l" r="r" t="t"/>
            <a:pathLst>
              <a:path extrusionOk="0" h="21571" w="21571">
                <a:moveTo>
                  <a:pt x="10159" y="7470"/>
                </a:moveTo>
                <a:cubicBezTo>
                  <a:pt x="7985" y="7470"/>
                  <a:pt x="6217" y="9238"/>
                  <a:pt x="6217" y="11412"/>
                </a:cubicBezTo>
                <a:cubicBezTo>
                  <a:pt x="6217" y="13586"/>
                  <a:pt x="7985" y="15354"/>
                  <a:pt x="10159" y="15354"/>
                </a:cubicBezTo>
                <a:cubicBezTo>
                  <a:pt x="12333" y="15354"/>
                  <a:pt x="14101" y="13586"/>
                  <a:pt x="14101" y="11412"/>
                </a:cubicBezTo>
                <a:cubicBezTo>
                  <a:pt x="14101" y="10471"/>
                  <a:pt x="13769" y="9605"/>
                  <a:pt x="13216" y="8927"/>
                </a:cubicBezTo>
                <a:lnTo>
                  <a:pt x="14435" y="7707"/>
                </a:lnTo>
                <a:cubicBezTo>
                  <a:pt x="15298" y="8701"/>
                  <a:pt x="15820" y="9997"/>
                  <a:pt x="15820" y="11412"/>
                </a:cubicBezTo>
                <a:cubicBezTo>
                  <a:pt x="15820" y="14533"/>
                  <a:pt x="13280" y="17073"/>
                  <a:pt x="10159" y="17073"/>
                </a:cubicBezTo>
                <a:cubicBezTo>
                  <a:pt x="7038" y="17073"/>
                  <a:pt x="4498" y="14533"/>
                  <a:pt x="4498" y="11412"/>
                </a:cubicBezTo>
                <a:cubicBezTo>
                  <a:pt x="4498" y="8291"/>
                  <a:pt x="7038" y="5751"/>
                  <a:pt x="10159" y="5751"/>
                </a:cubicBezTo>
                <a:cubicBezTo>
                  <a:pt x="11574" y="5751"/>
                  <a:pt x="12870" y="6274"/>
                  <a:pt x="13864" y="7135"/>
                </a:cubicBezTo>
                <a:lnTo>
                  <a:pt x="12644" y="8355"/>
                </a:lnTo>
                <a:cubicBezTo>
                  <a:pt x="11966" y="7802"/>
                  <a:pt x="11100" y="7470"/>
                  <a:pt x="10159" y="7470"/>
                </a:cubicBezTo>
                <a:cubicBezTo>
                  <a:pt x="10159" y="7470"/>
                  <a:pt x="10159" y="7470"/>
                  <a:pt x="10159" y="7470"/>
                </a:cubicBezTo>
                <a:close/>
                <a:moveTo>
                  <a:pt x="9873" y="11698"/>
                </a:moveTo>
                <a:cubicBezTo>
                  <a:pt x="9952" y="11777"/>
                  <a:pt x="10055" y="11816"/>
                  <a:pt x="10159" y="11816"/>
                </a:cubicBezTo>
                <a:cubicBezTo>
                  <a:pt x="10262" y="11816"/>
                  <a:pt x="10366" y="11777"/>
                  <a:pt x="10445" y="11698"/>
                </a:cubicBezTo>
                <a:lnTo>
                  <a:pt x="12641" y="9502"/>
                </a:lnTo>
                <a:cubicBezTo>
                  <a:pt x="13049" y="10031"/>
                  <a:pt x="13293" y="10694"/>
                  <a:pt x="13293" y="11412"/>
                </a:cubicBezTo>
                <a:cubicBezTo>
                  <a:pt x="13293" y="13140"/>
                  <a:pt x="11887" y="14546"/>
                  <a:pt x="10159" y="14546"/>
                </a:cubicBezTo>
                <a:cubicBezTo>
                  <a:pt x="8431" y="14546"/>
                  <a:pt x="7025" y="13140"/>
                  <a:pt x="7025" y="11412"/>
                </a:cubicBezTo>
                <a:cubicBezTo>
                  <a:pt x="7025" y="9684"/>
                  <a:pt x="8431" y="8278"/>
                  <a:pt x="10159" y="8278"/>
                </a:cubicBezTo>
                <a:cubicBezTo>
                  <a:pt x="10877" y="8278"/>
                  <a:pt x="11540" y="8522"/>
                  <a:pt x="12069" y="8930"/>
                </a:cubicBezTo>
                <a:lnTo>
                  <a:pt x="9873" y="11126"/>
                </a:lnTo>
                <a:cubicBezTo>
                  <a:pt x="9715" y="11284"/>
                  <a:pt x="9715" y="11540"/>
                  <a:pt x="9873" y="11698"/>
                </a:cubicBezTo>
                <a:cubicBezTo>
                  <a:pt x="9873" y="11698"/>
                  <a:pt x="9873" y="11698"/>
                  <a:pt x="9873" y="11698"/>
                </a:cubicBezTo>
                <a:close/>
                <a:moveTo>
                  <a:pt x="18337" y="11008"/>
                </a:moveTo>
                <a:lnTo>
                  <a:pt x="17767" y="11008"/>
                </a:lnTo>
                <a:cubicBezTo>
                  <a:pt x="17544" y="11008"/>
                  <a:pt x="17363" y="11189"/>
                  <a:pt x="17363" y="11412"/>
                </a:cubicBezTo>
                <a:cubicBezTo>
                  <a:pt x="17363" y="11635"/>
                  <a:pt x="17544" y="11816"/>
                  <a:pt x="17767" y="11816"/>
                </a:cubicBezTo>
                <a:lnTo>
                  <a:pt x="18337" y="11816"/>
                </a:lnTo>
                <a:cubicBezTo>
                  <a:pt x="18132" y="16010"/>
                  <a:pt x="14757" y="19385"/>
                  <a:pt x="10563" y="19590"/>
                </a:cubicBezTo>
                <a:lnTo>
                  <a:pt x="10563" y="19020"/>
                </a:lnTo>
                <a:cubicBezTo>
                  <a:pt x="10563" y="18797"/>
                  <a:pt x="10382" y="18616"/>
                  <a:pt x="10159" y="18616"/>
                </a:cubicBezTo>
                <a:cubicBezTo>
                  <a:pt x="9936" y="18616"/>
                  <a:pt x="9755" y="18797"/>
                  <a:pt x="9755" y="19020"/>
                </a:cubicBezTo>
                <a:lnTo>
                  <a:pt x="9755" y="19590"/>
                </a:lnTo>
                <a:cubicBezTo>
                  <a:pt x="5561" y="19385"/>
                  <a:pt x="2186" y="16010"/>
                  <a:pt x="1981" y="11816"/>
                </a:cubicBezTo>
                <a:lnTo>
                  <a:pt x="2551" y="11816"/>
                </a:lnTo>
                <a:cubicBezTo>
                  <a:pt x="2774" y="11816"/>
                  <a:pt x="2955" y="11635"/>
                  <a:pt x="2955" y="11412"/>
                </a:cubicBezTo>
                <a:cubicBezTo>
                  <a:pt x="2955" y="11189"/>
                  <a:pt x="2774" y="11008"/>
                  <a:pt x="2551" y="11008"/>
                </a:cubicBezTo>
                <a:lnTo>
                  <a:pt x="1981" y="11008"/>
                </a:lnTo>
                <a:cubicBezTo>
                  <a:pt x="2186" y="6814"/>
                  <a:pt x="5561" y="3439"/>
                  <a:pt x="9754" y="3234"/>
                </a:cubicBezTo>
                <a:lnTo>
                  <a:pt x="9754" y="3804"/>
                </a:lnTo>
                <a:cubicBezTo>
                  <a:pt x="9754" y="4027"/>
                  <a:pt x="9935" y="4208"/>
                  <a:pt x="10159" y="4208"/>
                </a:cubicBezTo>
                <a:cubicBezTo>
                  <a:pt x="10382" y="4208"/>
                  <a:pt x="10563" y="4027"/>
                  <a:pt x="10563" y="3804"/>
                </a:cubicBezTo>
                <a:lnTo>
                  <a:pt x="10563" y="3234"/>
                </a:lnTo>
                <a:cubicBezTo>
                  <a:pt x="12517" y="3330"/>
                  <a:pt x="14292" y="4113"/>
                  <a:pt x="15653" y="5346"/>
                </a:cubicBezTo>
                <a:lnTo>
                  <a:pt x="14436" y="6563"/>
                </a:lnTo>
                <a:cubicBezTo>
                  <a:pt x="13295" y="5555"/>
                  <a:pt x="11797" y="4943"/>
                  <a:pt x="10159" y="4943"/>
                </a:cubicBezTo>
                <a:cubicBezTo>
                  <a:pt x="6592" y="4943"/>
                  <a:pt x="3689" y="7845"/>
                  <a:pt x="3689" y="11412"/>
                </a:cubicBezTo>
                <a:cubicBezTo>
                  <a:pt x="3689" y="14979"/>
                  <a:pt x="6592" y="17882"/>
                  <a:pt x="10159" y="17882"/>
                </a:cubicBezTo>
                <a:cubicBezTo>
                  <a:pt x="13726" y="17882"/>
                  <a:pt x="16628" y="14979"/>
                  <a:pt x="16628" y="11412"/>
                </a:cubicBezTo>
                <a:cubicBezTo>
                  <a:pt x="16628" y="9774"/>
                  <a:pt x="16016" y="8276"/>
                  <a:pt x="15008" y="7135"/>
                </a:cubicBezTo>
                <a:lnTo>
                  <a:pt x="16225" y="5918"/>
                </a:lnTo>
                <a:cubicBezTo>
                  <a:pt x="17458" y="7279"/>
                  <a:pt x="18241" y="9054"/>
                  <a:pt x="18337" y="11008"/>
                </a:cubicBezTo>
                <a:cubicBezTo>
                  <a:pt x="18337" y="11008"/>
                  <a:pt x="18337" y="11008"/>
                  <a:pt x="18337" y="11008"/>
                </a:cubicBezTo>
                <a:close/>
                <a:moveTo>
                  <a:pt x="18698" y="1301"/>
                </a:moveTo>
                <a:lnTo>
                  <a:pt x="18798" y="2407"/>
                </a:lnTo>
                <a:cubicBezTo>
                  <a:pt x="18816" y="2601"/>
                  <a:pt x="18970" y="2755"/>
                  <a:pt x="19164" y="2773"/>
                </a:cubicBezTo>
                <a:lnTo>
                  <a:pt x="20270" y="2873"/>
                </a:lnTo>
                <a:lnTo>
                  <a:pt x="18838" y="4306"/>
                </a:lnTo>
                <a:lnTo>
                  <a:pt x="17422" y="4149"/>
                </a:lnTo>
                <a:lnTo>
                  <a:pt x="17265" y="2733"/>
                </a:lnTo>
                <a:cubicBezTo>
                  <a:pt x="17265" y="2733"/>
                  <a:pt x="18698" y="1301"/>
                  <a:pt x="18698" y="1301"/>
                </a:cubicBezTo>
                <a:close/>
                <a:moveTo>
                  <a:pt x="18941" y="5131"/>
                </a:moveTo>
                <a:cubicBezTo>
                  <a:pt x="18957" y="5132"/>
                  <a:pt x="18972" y="5133"/>
                  <a:pt x="18986" y="5133"/>
                </a:cubicBezTo>
                <a:cubicBezTo>
                  <a:pt x="19093" y="5133"/>
                  <a:pt x="19196" y="5091"/>
                  <a:pt x="19272" y="5015"/>
                </a:cubicBezTo>
                <a:lnTo>
                  <a:pt x="21452" y="2835"/>
                </a:lnTo>
                <a:cubicBezTo>
                  <a:pt x="21563" y="2724"/>
                  <a:pt x="21600" y="2559"/>
                  <a:pt x="21547" y="2411"/>
                </a:cubicBezTo>
                <a:cubicBezTo>
                  <a:pt x="21493" y="2264"/>
                  <a:pt x="21359" y="2161"/>
                  <a:pt x="21203" y="2146"/>
                </a:cubicBezTo>
                <a:lnTo>
                  <a:pt x="19573" y="1998"/>
                </a:lnTo>
                <a:lnTo>
                  <a:pt x="19425" y="368"/>
                </a:lnTo>
                <a:cubicBezTo>
                  <a:pt x="19410" y="212"/>
                  <a:pt x="19307" y="78"/>
                  <a:pt x="19160" y="24"/>
                </a:cubicBezTo>
                <a:cubicBezTo>
                  <a:pt x="19012" y="-29"/>
                  <a:pt x="18847" y="8"/>
                  <a:pt x="18736" y="119"/>
                </a:cubicBezTo>
                <a:lnTo>
                  <a:pt x="16556" y="2299"/>
                </a:lnTo>
                <a:cubicBezTo>
                  <a:pt x="16469" y="2386"/>
                  <a:pt x="16426" y="2507"/>
                  <a:pt x="16440" y="2629"/>
                </a:cubicBezTo>
                <a:lnTo>
                  <a:pt x="16633" y="4366"/>
                </a:lnTo>
                <a:lnTo>
                  <a:pt x="16225" y="4774"/>
                </a:lnTo>
                <a:cubicBezTo>
                  <a:pt x="14717" y="3395"/>
                  <a:pt x="12739" y="2522"/>
                  <a:pt x="10563" y="2425"/>
                </a:cubicBezTo>
                <a:lnTo>
                  <a:pt x="10563" y="1657"/>
                </a:lnTo>
                <a:cubicBezTo>
                  <a:pt x="10563" y="1434"/>
                  <a:pt x="10382" y="1253"/>
                  <a:pt x="10159" y="1253"/>
                </a:cubicBezTo>
                <a:cubicBezTo>
                  <a:pt x="9935" y="1253"/>
                  <a:pt x="9754" y="1434"/>
                  <a:pt x="9754" y="1657"/>
                </a:cubicBezTo>
                <a:lnTo>
                  <a:pt x="9754" y="2425"/>
                </a:lnTo>
                <a:cubicBezTo>
                  <a:pt x="5115" y="2631"/>
                  <a:pt x="1378" y="6368"/>
                  <a:pt x="1172" y="11008"/>
                </a:cubicBezTo>
                <a:lnTo>
                  <a:pt x="404" y="11008"/>
                </a:lnTo>
                <a:cubicBezTo>
                  <a:pt x="181" y="11008"/>
                  <a:pt x="0" y="11189"/>
                  <a:pt x="0" y="11412"/>
                </a:cubicBezTo>
                <a:cubicBezTo>
                  <a:pt x="0" y="11635"/>
                  <a:pt x="181" y="11816"/>
                  <a:pt x="404" y="11816"/>
                </a:cubicBezTo>
                <a:lnTo>
                  <a:pt x="1172" y="11816"/>
                </a:lnTo>
                <a:cubicBezTo>
                  <a:pt x="1378" y="16456"/>
                  <a:pt x="5115" y="20193"/>
                  <a:pt x="9754" y="20399"/>
                </a:cubicBezTo>
                <a:lnTo>
                  <a:pt x="9754" y="21167"/>
                </a:lnTo>
                <a:cubicBezTo>
                  <a:pt x="9754" y="21390"/>
                  <a:pt x="9935" y="21571"/>
                  <a:pt x="10159" y="21571"/>
                </a:cubicBezTo>
                <a:cubicBezTo>
                  <a:pt x="10382" y="21571"/>
                  <a:pt x="10563" y="21390"/>
                  <a:pt x="10563" y="21167"/>
                </a:cubicBezTo>
                <a:lnTo>
                  <a:pt x="10563" y="20399"/>
                </a:lnTo>
                <a:cubicBezTo>
                  <a:pt x="15203" y="20193"/>
                  <a:pt x="18940" y="16456"/>
                  <a:pt x="19146" y="11816"/>
                </a:cubicBezTo>
                <a:lnTo>
                  <a:pt x="19913" y="11816"/>
                </a:lnTo>
                <a:cubicBezTo>
                  <a:pt x="20137" y="11816"/>
                  <a:pt x="20318" y="11635"/>
                  <a:pt x="20318" y="11412"/>
                </a:cubicBezTo>
                <a:cubicBezTo>
                  <a:pt x="20318" y="11189"/>
                  <a:pt x="20137" y="11008"/>
                  <a:pt x="19913" y="11008"/>
                </a:cubicBezTo>
                <a:lnTo>
                  <a:pt x="19146" y="11008"/>
                </a:lnTo>
                <a:cubicBezTo>
                  <a:pt x="19049" y="8831"/>
                  <a:pt x="18176" y="6854"/>
                  <a:pt x="16797" y="5346"/>
                </a:cubicBezTo>
                <a:lnTo>
                  <a:pt x="17205" y="4938"/>
                </a:lnTo>
                <a:cubicBezTo>
                  <a:pt x="17205" y="4938"/>
                  <a:pt x="18941" y="5131"/>
                  <a:pt x="18941" y="5131"/>
                </a:cubicBezTo>
                <a:close/>
                <a:moveTo>
                  <a:pt x="18941" y="5131"/>
                </a:moveTo>
              </a:path>
            </a:pathLst>
          </a:custGeom>
          <a:solidFill>
            <a:schemeClr val="dk2"/>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17" name="Google Shape;1517;p90"/>
          <p:cNvSpPr/>
          <p:nvPr/>
        </p:nvSpPr>
        <p:spPr>
          <a:xfrm>
            <a:off x="7956825" y="5067493"/>
            <a:ext cx="428400" cy="340773"/>
          </a:xfrm>
          <a:custGeom>
            <a:rect b="b" l="l" r="r" t="t"/>
            <a:pathLst>
              <a:path extrusionOk="0" h="100" w="126">
                <a:moveTo>
                  <a:pt x="40" y="56"/>
                </a:moveTo>
                <a:cubicBezTo>
                  <a:pt x="44" y="60"/>
                  <a:pt x="47" y="65"/>
                  <a:pt x="51" y="69"/>
                </a:cubicBezTo>
                <a:cubicBezTo>
                  <a:pt x="42" y="80"/>
                  <a:pt x="28" y="90"/>
                  <a:pt x="0" y="90"/>
                </a:cubicBezTo>
                <a:cubicBezTo>
                  <a:pt x="0" y="70"/>
                  <a:pt x="0" y="70"/>
                  <a:pt x="0" y="70"/>
                </a:cubicBezTo>
                <a:cubicBezTo>
                  <a:pt x="22" y="70"/>
                  <a:pt x="31" y="63"/>
                  <a:pt x="39" y="53"/>
                </a:cubicBezTo>
                <a:cubicBezTo>
                  <a:pt x="39" y="54"/>
                  <a:pt x="40" y="55"/>
                  <a:pt x="40" y="56"/>
                </a:cubicBezTo>
                <a:close/>
                <a:moveTo>
                  <a:pt x="62" y="40"/>
                </a:moveTo>
                <a:cubicBezTo>
                  <a:pt x="64" y="43"/>
                  <a:pt x="66" y="45"/>
                  <a:pt x="68" y="48"/>
                </a:cubicBezTo>
                <a:cubicBezTo>
                  <a:pt x="74" y="41"/>
                  <a:pt x="82" y="35"/>
                  <a:pt x="98" y="34"/>
                </a:cubicBezTo>
                <a:cubicBezTo>
                  <a:pt x="93" y="47"/>
                  <a:pt x="93" y="47"/>
                  <a:pt x="93" y="47"/>
                </a:cubicBezTo>
                <a:cubicBezTo>
                  <a:pt x="93" y="47"/>
                  <a:pt x="93" y="48"/>
                  <a:pt x="94" y="48"/>
                </a:cubicBezTo>
                <a:cubicBezTo>
                  <a:pt x="94" y="48"/>
                  <a:pt x="94" y="48"/>
                  <a:pt x="95" y="48"/>
                </a:cubicBezTo>
                <a:cubicBezTo>
                  <a:pt x="95" y="48"/>
                  <a:pt x="95" y="48"/>
                  <a:pt x="95" y="48"/>
                </a:cubicBezTo>
                <a:cubicBezTo>
                  <a:pt x="125" y="25"/>
                  <a:pt x="125" y="25"/>
                  <a:pt x="125" y="25"/>
                </a:cubicBezTo>
                <a:cubicBezTo>
                  <a:pt x="125" y="25"/>
                  <a:pt x="126" y="25"/>
                  <a:pt x="126" y="24"/>
                </a:cubicBezTo>
                <a:cubicBezTo>
                  <a:pt x="126" y="24"/>
                  <a:pt x="125" y="23"/>
                  <a:pt x="125" y="23"/>
                </a:cubicBezTo>
                <a:cubicBezTo>
                  <a:pt x="95" y="0"/>
                  <a:pt x="95" y="0"/>
                  <a:pt x="95" y="0"/>
                </a:cubicBezTo>
                <a:cubicBezTo>
                  <a:pt x="95" y="0"/>
                  <a:pt x="94" y="0"/>
                  <a:pt x="94" y="0"/>
                </a:cubicBezTo>
                <a:cubicBezTo>
                  <a:pt x="93" y="1"/>
                  <a:pt x="93" y="1"/>
                  <a:pt x="93" y="2"/>
                </a:cubicBezTo>
                <a:cubicBezTo>
                  <a:pt x="98" y="14"/>
                  <a:pt x="98" y="14"/>
                  <a:pt x="98" y="14"/>
                </a:cubicBezTo>
                <a:cubicBezTo>
                  <a:pt x="77" y="15"/>
                  <a:pt x="64" y="23"/>
                  <a:pt x="55" y="32"/>
                </a:cubicBezTo>
                <a:cubicBezTo>
                  <a:pt x="58" y="35"/>
                  <a:pt x="60" y="37"/>
                  <a:pt x="62" y="40"/>
                </a:cubicBezTo>
                <a:close/>
                <a:moveTo>
                  <a:pt x="95" y="52"/>
                </a:moveTo>
                <a:cubicBezTo>
                  <a:pt x="95" y="52"/>
                  <a:pt x="95" y="52"/>
                  <a:pt x="95" y="52"/>
                </a:cubicBezTo>
                <a:cubicBezTo>
                  <a:pt x="94" y="52"/>
                  <a:pt x="94" y="52"/>
                  <a:pt x="94" y="52"/>
                </a:cubicBezTo>
                <a:cubicBezTo>
                  <a:pt x="93" y="53"/>
                  <a:pt x="93" y="53"/>
                  <a:pt x="93" y="54"/>
                </a:cubicBezTo>
                <a:cubicBezTo>
                  <a:pt x="98" y="66"/>
                  <a:pt x="98" y="66"/>
                  <a:pt x="98" y="66"/>
                </a:cubicBezTo>
                <a:cubicBezTo>
                  <a:pt x="76" y="64"/>
                  <a:pt x="68" y="54"/>
                  <a:pt x="59" y="42"/>
                </a:cubicBezTo>
                <a:cubicBezTo>
                  <a:pt x="49" y="28"/>
                  <a:pt x="37" y="10"/>
                  <a:pt x="0" y="10"/>
                </a:cubicBezTo>
                <a:cubicBezTo>
                  <a:pt x="0" y="30"/>
                  <a:pt x="0" y="30"/>
                  <a:pt x="0" y="30"/>
                </a:cubicBezTo>
                <a:cubicBezTo>
                  <a:pt x="26" y="30"/>
                  <a:pt x="34" y="41"/>
                  <a:pt x="43" y="54"/>
                </a:cubicBezTo>
                <a:cubicBezTo>
                  <a:pt x="53" y="67"/>
                  <a:pt x="65" y="84"/>
                  <a:pt x="98" y="86"/>
                </a:cubicBezTo>
                <a:cubicBezTo>
                  <a:pt x="93" y="99"/>
                  <a:pt x="93" y="99"/>
                  <a:pt x="93" y="99"/>
                </a:cubicBezTo>
                <a:cubicBezTo>
                  <a:pt x="93" y="99"/>
                  <a:pt x="93" y="100"/>
                  <a:pt x="94" y="100"/>
                </a:cubicBezTo>
                <a:cubicBezTo>
                  <a:pt x="94" y="100"/>
                  <a:pt x="95" y="100"/>
                  <a:pt x="95" y="100"/>
                </a:cubicBezTo>
                <a:cubicBezTo>
                  <a:pt x="125" y="77"/>
                  <a:pt x="125" y="77"/>
                  <a:pt x="125" y="77"/>
                </a:cubicBezTo>
                <a:cubicBezTo>
                  <a:pt x="125" y="77"/>
                  <a:pt x="126" y="76"/>
                  <a:pt x="126" y="76"/>
                </a:cubicBezTo>
                <a:cubicBezTo>
                  <a:pt x="126" y="76"/>
                  <a:pt x="125" y="75"/>
                  <a:pt x="125" y="75"/>
                </a:cubicBezTo>
                <a:lnTo>
                  <a:pt x="95" y="52"/>
                </a:lnTo>
                <a:close/>
                <a:moveTo>
                  <a:pt x="95" y="52"/>
                </a:moveTo>
                <a:cubicBezTo>
                  <a:pt x="95" y="52"/>
                  <a:pt x="95" y="52"/>
                  <a:pt x="95" y="52"/>
                </a:cubicBezTo>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18" name="Google Shape;1518;p90"/>
          <p:cNvSpPr/>
          <p:nvPr/>
        </p:nvSpPr>
        <p:spPr>
          <a:xfrm flipH="1">
            <a:off x="4537885" y="2625296"/>
            <a:ext cx="330448" cy="472639"/>
          </a:xfrm>
          <a:custGeom>
            <a:rect b="b" l="l" r="r" t="t"/>
            <a:pathLst>
              <a:path extrusionOk="0" h="135" w="94">
                <a:moveTo>
                  <a:pt x="43" y="23"/>
                </a:moveTo>
                <a:cubicBezTo>
                  <a:pt x="49" y="23"/>
                  <a:pt x="55" y="18"/>
                  <a:pt x="55" y="11"/>
                </a:cubicBezTo>
                <a:cubicBezTo>
                  <a:pt x="55" y="5"/>
                  <a:pt x="49" y="0"/>
                  <a:pt x="43" y="0"/>
                </a:cubicBezTo>
                <a:cubicBezTo>
                  <a:pt x="36" y="0"/>
                  <a:pt x="31" y="5"/>
                  <a:pt x="31" y="11"/>
                </a:cubicBezTo>
                <a:cubicBezTo>
                  <a:pt x="31" y="18"/>
                  <a:pt x="36" y="23"/>
                  <a:pt x="43" y="23"/>
                </a:cubicBezTo>
                <a:close/>
                <a:moveTo>
                  <a:pt x="93" y="53"/>
                </a:moveTo>
                <a:cubicBezTo>
                  <a:pt x="84" y="44"/>
                  <a:pt x="84" y="44"/>
                  <a:pt x="84" y="44"/>
                </a:cubicBezTo>
                <a:cubicBezTo>
                  <a:pt x="84" y="44"/>
                  <a:pt x="83" y="43"/>
                  <a:pt x="82" y="43"/>
                </a:cubicBezTo>
                <a:cubicBezTo>
                  <a:pt x="82" y="43"/>
                  <a:pt x="81" y="44"/>
                  <a:pt x="80" y="44"/>
                </a:cubicBezTo>
                <a:cubicBezTo>
                  <a:pt x="78" y="47"/>
                  <a:pt x="78" y="47"/>
                  <a:pt x="78" y="47"/>
                </a:cubicBezTo>
                <a:cubicBezTo>
                  <a:pt x="78" y="46"/>
                  <a:pt x="78" y="46"/>
                  <a:pt x="78" y="46"/>
                </a:cubicBezTo>
                <a:cubicBezTo>
                  <a:pt x="77" y="45"/>
                  <a:pt x="75" y="44"/>
                  <a:pt x="74" y="44"/>
                </a:cubicBezTo>
                <a:cubicBezTo>
                  <a:pt x="74" y="44"/>
                  <a:pt x="73" y="44"/>
                  <a:pt x="73" y="44"/>
                </a:cubicBezTo>
                <a:cubicBezTo>
                  <a:pt x="69" y="38"/>
                  <a:pt x="69" y="38"/>
                  <a:pt x="69" y="38"/>
                </a:cubicBezTo>
                <a:cubicBezTo>
                  <a:pt x="68" y="37"/>
                  <a:pt x="66" y="35"/>
                  <a:pt x="64" y="34"/>
                </a:cubicBezTo>
                <a:cubicBezTo>
                  <a:pt x="54" y="26"/>
                  <a:pt x="54" y="26"/>
                  <a:pt x="54" y="26"/>
                </a:cubicBezTo>
                <a:cubicBezTo>
                  <a:pt x="53" y="25"/>
                  <a:pt x="52" y="25"/>
                  <a:pt x="51" y="25"/>
                </a:cubicBezTo>
                <a:cubicBezTo>
                  <a:pt x="51" y="25"/>
                  <a:pt x="36" y="25"/>
                  <a:pt x="36" y="25"/>
                </a:cubicBezTo>
                <a:cubicBezTo>
                  <a:pt x="34" y="25"/>
                  <a:pt x="33" y="26"/>
                  <a:pt x="32" y="28"/>
                </a:cubicBezTo>
                <a:cubicBezTo>
                  <a:pt x="27" y="38"/>
                  <a:pt x="27" y="38"/>
                  <a:pt x="27" y="38"/>
                </a:cubicBezTo>
                <a:cubicBezTo>
                  <a:pt x="27" y="38"/>
                  <a:pt x="27" y="38"/>
                  <a:pt x="27" y="38"/>
                </a:cubicBezTo>
                <a:cubicBezTo>
                  <a:pt x="17" y="40"/>
                  <a:pt x="17" y="40"/>
                  <a:pt x="17" y="40"/>
                </a:cubicBezTo>
                <a:cubicBezTo>
                  <a:pt x="16" y="41"/>
                  <a:pt x="15" y="41"/>
                  <a:pt x="14" y="43"/>
                </a:cubicBezTo>
                <a:cubicBezTo>
                  <a:pt x="14" y="44"/>
                  <a:pt x="13" y="45"/>
                  <a:pt x="14" y="46"/>
                </a:cubicBezTo>
                <a:cubicBezTo>
                  <a:pt x="14" y="49"/>
                  <a:pt x="16" y="50"/>
                  <a:pt x="19" y="50"/>
                </a:cubicBezTo>
                <a:cubicBezTo>
                  <a:pt x="19" y="50"/>
                  <a:pt x="19" y="50"/>
                  <a:pt x="20" y="50"/>
                </a:cubicBezTo>
                <a:cubicBezTo>
                  <a:pt x="29" y="48"/>
                  <a:pt x="29" y="48"/>
                  <a:pt x="29" y="48"/>
                </a:cubicBezTo>
                <a:cubicBezTo>
                  <a:pt x="32" y="47"/>
                  <a:pt x="35" y="45"/>
                  <a:pt x="36" y="42"/>
                </a:cubicBezTo>
                <a:cubicBezTo>
                  <a:pt x="37" y="41"/>
                  <a:pt x="37" y="41"/>
                  <a:pt x="37" y="41"/>
                </a:cubicBezTo>
                <a:cubicBezTo>
                  <a:pt x="39" y="51"/>
                  <a:pt x="39" y="51"/>
                  <a:pt x="39" y="51"/>
                </a:cubicBezTo>
                <a:cubicBezTo>
                  <a:pt x="33" y="57"/>
                  <a:pt x="33" y="57"/>
                  <a:pt x="33" y="57"/>
                </a:cubicBezTo>
                <a:cubicBezTo>
                  <a:pt x="30" y="59"/>
                  <a:pt x="29" y="63"/>
                  <a:pt x="30" y="66"/>
                </a:cubicBezTo>
                <a:cubicBezTo>
                  <a:pt x="33" y="81"/>
                  <a:pt x="33" y="81"/>
                  <a:pt x="33" y="81"/>
                </a:cubicBezTo>
                <a:cubicBezTo>
                  <a:pt x="33" y="84"/>
                  <a:pt x="35" y="86"/>
                  <a:pt x="38" y="86"/>
                </a:cubicBezTo>
                <a:cubicBezTo>
                  <a:pt x="38" y="86"/>
                  <a:pt x="38" y="86"/>
                  <a:pt x="39" y="85"/>
                </a:cubicBezTo>
                <a:cubicBezTo>
                  <a:pt x="42" y="85"/>
                  <a:pt x="43" y="82"/>
                  <a:pt x="43" y="79"/>
                </a:cubicBezTo>
                <a:cubicBezTo>
                  <a:pt x="40" y="65"/>
                  <a:pt x="40" y="65"/>
                  <a:pt x="40" y="65"/>
                </a:cubicBezTo>
                <a:cubicBezTo>
                  <a:pt x="47" y="59"/>
                  <a:pt x="47" y="59"/>
                  <a:pt x="47" y="59"/>
                </a:cubicBezTo>
                <a:cubicBezTo>
                  <a:pt x="47" y="58"/>
                  <a:pt x="47" y="58"/>
                  <a:pt x="47" y="58"/>
                </a:cubicBezTo>
                <a:cubicBezTo>
                  <a:pt x="52" y="58"/>
                  <a:pt x="52" y="58"/>
                  <a:pt x="52" y="58"/>
                </a:cubicBezTo>
                <a:cubicBezTo>
                  <a:pt x="56" y="71"/>
                  <a:pt x="56" y="71"/>
                  <a:pt x="56" y="71"/>
                </a:cubicBezTo>
                <a:cubicBezTo>
                  <a:pt x="56" y="73"/>
                  <a:pt x="57" y="75"/>
                  <a:pt x="58" y="77"/>
                </a:cubicBezTo>
                <a:cubicBezTo>
                  <a:pt x="66" y="91"/>
                  <a:pt x="66" y="91"/>
                  <a:pt x="66" y="91"/>
                </a:cubicBezTo>
                <a:cubicBezTo>
                  <a:pt x="67" y="92"/>
                  <a:pt x="68" y="93"/>
                  <a:pt x="70" y="93"/>
                </a:cubicBezTo>
                <a:cubicBezTo>
                  <a:pt x="70" y="93"/>
                  <a:pt x="70" y="93"/>
                  <a:pt x="71" y="93"/>
                </a:cubicBezTo>
                <a:cubicBezTo>
                  <a:pt x="71" y="93"/>
                  <a:pt x="72" y="93"/>
                  <a:pt x="73" y="93"/>
                </a:cubicBezTo>
                <a:cubicBezTo>
                  <a:pt x="75" y="91"/>
                  <a:pt x="76" y="88"/>
                  <a:pt x="75" y="86"/>
                </a:cubicBezTo>
                <a:cubicBezTo>
                  <a:pt x="67" y="72"/>
                  <a:pt x="67" y="72"/>
                  <a:pt x="67" y="72"/>
                </a:cubicBezTo>
                <a:cubicBezTo>
                  <a:pt x="67" y="71"/>
                  <a:pt x="66" y="69"/>
                  <a:pt x="66" y="68"/>
                </a:cubicBezTo>
                <a:cubicBezTo>
                  <a:pt x="59" y="42"/>
                  <a:pt x="59" y="42"/>
                  <a:pt x="59" y="42"/>
                </a:cubicBezTo>
                <a:cubicBezTo>
                  <a:pt x="60" y="42"/>
                  <a:pt x="61" y="44"/>
                  <a:pt x="61" y="44"/>
                </a:cubicBezTo>
                <a:cubicBezTo>
                  <a:pt x="65" y="50"/>
                  <a:pt x="65" y="50"/>
                  <a:pt x="65" y="50"/>
                </a:cubicBezTo>
                <a:cubicBezTo>
                  <a:pt x="66" y="50"/>
                  <a:pt x="66" y="51"/>
                  <a:pt x="67" y="51"/>
                </a:cubicBezTo>
                <a:cubicBezTo>
                  <a:pt x="67" y="53"/>
                  <a:pt x="67" y="54"/>
                  <a:pt x="68" y="55"/>
                </a:cubicBezTo>
                <a:cubicBezTo>
                  <a:pt x="68" y="56"/>
                  <a:pt x="69" y="56"/>
                  <a:pt x="69" y="56"/>
                </a:cubicBezTo>
                <a:cubicBezTo>
                  <a:pt x="66" y="58"/>
                  <a:pt x="66" y="58"/>
                  <a:pt x="66" y="58"/>
                </a:cubicBezTo>
                <a:cubicBezTo>
                  <a:pt x="65" y="59"/>
                  <a:pt x="65" y="61"/>
                  <a:pt x="66" y="62"/>
                </a:cubicBezTo>
                <a:cubicBezTo>
                  <a:pt x="75" y="70"/>
                  <a:pt x="75" y="70"/>
                  <a:pt x="75" y="70"/>
                </a:cubicBezTo>
                <a:cubicBezTo>
                  <a:pt x="75" y="71"/>
                  <a:pt x="76" y="71"/>
                  <a:pt x="77" y="71"/>
                </a:cubicBezTo>
                <a:cubicBezTo>
                  <a:pt x="77" y="71"/>
                  <a:pt x="78" y="71"/>
                  <a:pt x="78" y="70"/>
                </a:cubicBezTo>
                <a:cubicBezTo>
                  <a:pt x="93" y="56"/>
                  <a:pt x="93" y="56"/>
                  <a:pt x="93" y="56"/>
                </a:cubicBezTo>
                <a:cubicBezTo>
                  <a:pt x="94" y="55"/>
                  <a:pt x="94" y="54"/>
                  <a:pt x="93" y="53"/>
                </a:cubicBezTo>
                <a:close/>
                <a:moveTo>
                  <a:pt x="71" y="54"/>
                </a:moveTo>
                <a:cubicBezTo>
                  <a:pt x="71" y="54"/>
                  <a:pt x="71" y="53"/>
                  <a:pt x="70" y="53"/>
                </a:cubicBezTo>
                <a:cubicBezTo>
                  <a:pt x="70" y="53"/>
                  <a:pt x="70" y="52"/>
                  <a:pt x="70" y="52"/>
                </a:cubicBezTo>
                <a:cubicBezTo>
                  <a:pt x="71" y="52"/>
                  <a:pt x="72" y="51"/>
                  <a:pt x="72" y="51"/>
                </a:cubicBezTo>
                <a:cubicBezTo>
                  <a:pt x="73" y="50"/>
                  <a:pt x="74" y="49"/>
                  <a:pt x="74" y="48"/>
                </a:cubicBezTo>
                <a:cubicBezTo>
                  <a:pt x="75" y="48"/>
                  <a:pt x="75" y="48"/>
                  <a:pt x="75" y="48"/>
                </a:cubicBezTo>
                <a:cubicBezTo>
                  <a:pt x="76" y="48"/>
                  <a:pt x="76" y="49"/>
                  <a:pt x="76" y="49"/>
                </a:cubicBezTo>
                <a:lnTo>
                  <a:pt x="71" y="54"/>
                </a:lnTo>
                <a:close/>
                <a:moveTo>
                  <a:pt x="21" y="76"/>
                </a:moveTo>
                <a:cubicBezTo>
                  <a:pt x="3" y="76"/>
                  <a:pt x="3" y="76"/>
                  <a:pt x="3" y="76"/>
                </a:cubicBezTo>
                <a:cubicBezTo>
                  <a:pt x="2" y="76"/>
                  <a:pt x="0" y="78"/>
                  <a:pt x="0" y="79"/>
                </a:cubicBezTo>
                <a:cubicBezTo>
                  <a:pt x="0" y="132"/>
                  <a:pt x="0" y="132"/>
                  <a:pt x="0" y="132"/>
                </a:cubicBezTo>
                <a:cubicBezTo>
                  <a:pt x="0" y="134"/>
                  <a:pt x="2" y="135"/>
                  <a:pt x="3" y="135"/>
                </a:cubicBezTo>
                <a:cubicBezTo>
                  <a:pt x="21" y="135"/>
                  <a:pt x="21" y="135"/>
                  <a:pt x="21" y="135"/>
                </a:cubicBezTo>
                <a:cubicBezTo>
                  <a:pt x="22" y="135"/>
                  <a:pt x="24" y="134"/>
                  <a:pt x="24" y="132"/>
                </a:cubicBezTo>
                <a:cubicBezTo>
                  <a:pt x="24" y="79"/>
                  <a:pt x="24" y="79"/>
                  <a:pt x="24" y="79"/>
                </a:cubicBezTo>
                <a:cubicBezTo>
                  <a:pt x="24" y="78"/>
                  <a:pt x="22" y="76"/>
                  <a:pt x="21" y="76"/>
                </a:cubicBezTo>
                <a:close/>
                <a:moveTo>
                  <a:pt x="48" y="88"/>
                </a:moveTo>
                <a:cubicBezTo>
                  <a:pt x="31" y="88"/>
                  <a:pt x="31" y="88"/>
                  <a:pt x="31" y="88"/>
                </a:cubicBezTo>
                <a:cubicBezTo>
                  <a:pt x="29" y="88"/>
                  <a:pt x="28" y="89"/>
                  <a:pt x="28" y="91"/>
                </a:cubicBezTo>
                <a:cubicBezTo>
                  <a:pt x="28" y="132"/>
                  <a:pt x="28" y="132"/>
                  <a:pt x="28" y="132"/>
                </a:cubicBezTo>
                <a:cubicBezTo>
                  <a:pt x="28" y="134"/>
                  <a:pt x="29" y="135"/>
                  <a:pt x="31" y="135"/>
                </a:cubicBezTo>
                <a:cubicBezTo>
                  <a:pt x="48" y="135"/>
                  <a:pt x="48" y="135"/>
                  <a:pt x="48" y="135"/>
                </a:cubicBezTo>
                <a:cubicBezTo>
                  <a:pt x="49" y="135"/>
                  <a:pt x="51" y="134"/>
                  <a:pt x="51" y="132"/>
                </a:cubicBezTo>
                <a:cubicBezTo>
                  <a:pt x="51" y="91"/>
                  <a:pt x="51" y="91"/>
                  <a:pt x="51" y="91"/>
                </a:cubicBezTo>
                <a:cubicBezTo>
                  <a:pt x="51" y="89"/>
                  <a:pt x="49" y="88"/>
                  <a:pt x="48" y="88"/>
                </a:cubicBezTo>
                <a:close/>
                <a:moveTo>
                  <a:pt x="75" y="95"/>
                </a:moveTo>
                <a:cubicBezTo>
                  <a:pt x="58" y="95"/>
                  <a:pt x="58" y="95"/>
                  <a:pt x="58" y="95"/>
                </a:cubicBezTo>
                <a:cubicBezTo>
                  <a:pt x="56" y="95"/>
                  <a:pt x="55" y="97"/>
                  <a:pt x="55" y="98"/>
                </a:cubicBezTo>
                <a:cubicBezTo>
                  <a:pt x="55" y="132"/>
                  <a:pt x="55" y="132"/>
                  <a:pt x="55" y="132"/>
                </a:cubicBezTo>
                <a:cubicBezTo>
                  <a:pt x="55" y="134"/>
                  <a:pt x="56" y="135"/>
                  <a:pt x="58" y="135"/>
                </a:cubicBezTo>
                <a:cubicBezTo>
                  <a:pt x="75" y="135"/>
                  <a:pt x="75" y="135"/>
                  <a:pt x="75" y="135"/>
                </a:cubicBezTo>
                <a:cubicBezTo>
                  <a:pt x="77" y="135"/>
                  <a:pt x="78" y="134"/>
                  <a:pt x="78" y="132"/>
                </a:cubicBezTo>
                <a:cubicBezTo>
                  <a:pt x="78" y="98"/>
                  <a:pt x="78" y="98"/>
                  <a:pt x="78" y="98"/>
                </a:cubicBezTo>
                <a:cubicBezTo>
                  <a:pt x="78" y="97"/>
                  <a:pt x="77" y="95"/>
                  <a:pt x="75" y="95"/>
                </a:cubicBez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19" name="Google Shape;1519;p90"/>
          <p:cNvSpPr/>
          <p:nvPr/>
        </p:nvSpPr>
        <p:spPr>
          <a:xfrm>
            <a:off x="7953225" y="2673044"/>
            <a:ext cx="432000" cy="377142"/>
          </a:xfrm>
          <a:custGeom>
            <a:rect b="b" l="l" r="r" t="t"/>
            <a:pathLst>
              <a:path extrusionOk="0" h="88" w="101">
                <a:moveTo>
                  <a:pt x="73" y="62"/>
                </a:moveTo>
                <a:cubicBezTo>
                  <a:pt x="67" y="58"/>
                  <a:pt x="60" y="56"/>
                  <a:pt x="54" y="53"/>
                </a:cubicBezTo>
                <a:cubicBezTo>
                  <a:pt x="54" y="53"/>
                  <a:pt x="53" y="53"/>
                  <a:pt x="53" y="52"/>
                </a:cubicBezTo>
                <a:cubicBezTo>
                  <a:pt x="52" y="51"/>
                  <a:pt x="52" y="50"/>
                  <a:pt x="52" y="49"/>
                </a:cubicBezTo>
                <a:cubicBezTo>
                  <a:pt x="51" y="48"/>
                  <a:pt x="51" y="47"/>
                  <a:pt x="50" y="47"/>
                </a:cubicBezTo>
                <a:cubicBezTo>
                  <a:pt x="50" y="47"/>
                  <a:pt x="50" y="46"/>
                  <a:pt x="50" y="46"/>
                </a:cubicBezTo>
                <a:cubicBezTo>
                  <a:pt x="50" y="43"/>
                  <a:pt x="49" y="40"/>
                  <a:pt x="51" y="38"/>
                </a:cubicBezTo>
                <a:cubicBezTo>
                  <a:pt x="51" y="38"/>
                  <a:pt x="51" y="38"/>
                  <a:pt x="51" y="38"/>
                </a:cubicBezTo>
                <a:cubicBezTo>
                  <a:pt x="53" y="35"/>
                  <a:pt x="53" y="32"/>
                  <a:pt x="54" y="30"/>
                </a:cubicBezTo>
                <a:cubicBezTo>
                  <a:pt x="54" y="30"/>
                  <a:pt x="54" y="30"/>
                  <a:pt x="54" y="30"/>
                </a:cubicBezTo>
                <a:cubicBezTo>
                  <a:pt x="55" y="28"/>
                  <a:pt x="55" y="27"/>
                  <a:pt x="55" y="25"/>
                </a:cubicBezTo>
                <a:cubicBezTo>
                  <a:pt x="55" y="25"/>
                  <a:pt x="55" y="24"/>
                  <a:pt x="55" y="24"/>
                </a:cubicBezTo>
                <a:cubicBezTo>
                  <a:pt x="54" y="24"/>
                  <a:pt x="54" y="23"/>
                  <a:pt x="54" y="22"/>
                </a:cubicBezTo>
                <a:cubicBezTo>
                  <a:pt x="54" y="19"/>
                  <a:pt x="54" y="19"/>
                  <a:pt x="54" y="15"/>
                </a:cubicBezTo>
                <a:cubicBezTo>
                  <a:pt x="54" y="13"/>
                  <a:pt x="53" y="11"/>
                  <a:pt x="52" y="10"/>
                </a:cubicBezTo>
                <a:cubicBezTo>
                  <a:pt x="50" y="8"/>
                  <a:pt x="48" y="7"/>
                  <a:pt x="46" y="6"/>
                </a:cubicBezTo>
                <a:cubicBezTo>
                  <a:pt x="46" y="5"/>
                  <a:pt x="46" y="4"/>
                  <a:pt x="46" y="3"/>
                </a:cubicBezTo>
                <a:cubicBezTo>
                  <a:pt x="47" y="3"/>
                  <a:pt x="47" y="3"/>
                  <a:pt x="48" y="3"/>
                </a:cubicBezTo>
                <a:cubicBezTo>
                  <a:pt x="47" y="2"/>
                  <a:pt x="47" y="2"/>
                  <a:pt x="47" y="2"/>
                </a:cubicBezTo>
                <a:cubicBezTo>
                  <a:pt x="47" y="2"/>
                  <a:pt x="46" y="2"/>
                  <a:pt x="46" y="2"/>
                </a:cubicBezTo>
                <a:cubicBezTo>
                  <a:pt x="44" y="3"/>
                  <a:pt x="42" y="3"/>
                  <a:pt x="40" y="3"/>
                </a:cubicBezTo>
                <a:cubicBezTo>
                  <a:pt x="36" y="4"/>
                  <a:pt x="33" y="5"/>
                  <a:pt x="30" y="8"/>
                </a:cubicBezTo>
                <a:cubicBezTo>
                  <a:pt x="28" y="9"/>
                  <a:pt x="26" y="11"/>
                  <a:pt x="26" y="14"/>
                </a:cubicBezTo>
                <a:cubicBezTo>
                  <a:pt x="26" y="15"/>
                  <a:pt x="26" y="17"/>
                  <a:pt x="26" y="18"/>
                </a:cubicBezTo>
                <a:cubicBezTo>
                  <a:pt x="26" y="21"/>
                  <a:pt x="26" y="20"/>
                  <a:pt x="26" y="22"/>
                </a:cubicBezTo>
                <a:cubicBezTo>
                  <a:pt x="26" y="23"/>
                  <a:pt x="26" y="23"/>
                  <a:pt x="25" y="23"/>
                </a:cubicBezTo>
                <a:cubicBezTo>
                  <a:pt x="24" y="24"/>
                  <a:pt x="24" y="24"/>
                  <a:pt x="25" y="25"/>
                </a:cubicBezTo>
                <a:cubicBezTo>
                  <a:pt x="25" y="26"/>
                  <a:pt x="25" y="26"/>
                  <a:pt x="25" y="27"/>
                </a:cubicBezTo>
                <a:cubicBezTo>
                  <a:pt x="25" y="28"/>
                  <a:pt x="25" y="30"/>
                  <a:pt x="26" y="31"/>
                </a:cubicBezTo>
                <a:cubicBezTo>
                  <a:pt x="26" y="32"/>
                  <a:pt x="27" y="33"/>
                  <a:pt x="27" y="34"/>
                </a:cubicBezTo>
                <a:cubicBezTo>
                  <a:pt x="27" y="37"/>
                  <a:pt x="28" y="38"/>
                  <a:pt x="29" y="40"/>
                </a:cubicBezTo>
                <a:cubicBezTo>
                  <a:pt x="30" y="40"/>
                  <a:pt x="30" y="41"/>
                  <a:pt x="30" y="41"/>
                </a:cubicBezTo>
                <a:cubicBezTo>
                  <a:pt x="30" y="43"/>
                  <a:pt x="30" y="45"/>
                  <a:pt x="29" y="46"/>
                </a:cubicBezTo>
                <a:cubicBezTo>
                  <a:pt x="29" y="47"/>
                  <a:pt x="29" y="47"/>
                  <a:pt x="29" y="47"/>
                </a:cubicBezTo>
                <a:cubicBezTo>
                  <a:pt x="28" y="47"/>
                  <a:pt x="27" y="48"/>
                  <a:pt x="27" y="49"/>
                </a:cubicBezTo>
                <a:cubicBezTo>
                  <a:pt x="27" y="50"/>
                  <a:pt x="26" y="51"/>
                  <a:pt x="26" y="52"/>
                </a:cubicBezTo>
                <a:cubicBezTo>
                  <a:pt x="26" y="53"/>
                  <a:pt x="26" y="53"/>
                  <a:pt x="25" y="53"/>
                </a:cubicBezTo>
                <a:cubicBezTo>
                  <a:pt x="23" y="54"/>
                  <a:pt x="21" y="55"/>
                  <a:pt x="19" y="56"/>
                </a:cubicBezTo>
                <a:cubicBezTo>
                  <a:pt x="17" y="57"/>
                  <a:pt x="15" y="58"/>
                  <a:pt x="13" y="58"/>
                </a:cubicBezTo>
                <a:cubicBezTo>
                  <a:pt x="11" y="60"/>
                  <a:pt x="9" y="61"/>
                  <a:pt x="7" y="62"/>
                </a:cubicBezTo>
                <a:cubicBezTo>
                  <a:pt x="5" y="62"/>
                  <a:pt x="4" y="63"/>
                  <a:pt x="3" y="64"/>
                </a:cubicBezTo>
                <a:cubicBezTo>
                  <a:pt x="0" y="76"/>
                  <a:pt x="0" y="76"/>
                  <a:pt x="0" y="76"/>
                </a:cubicBezTo>
                <a:cubicBezTo>
                  <a:pt x="14" y="76"/>
                  <a:pt x="22" y="87"/>
                  <a:pt x="37" y="88"/>
                </a:cubicBezTo>
                <a:cubicBezTo>
                  <a:pt x="31" y="80"/>
                  <a:pt x="31" y="80"/>
                  <a:pt x="31" y="80"/>
                </a:cubicBezTo>
                <a:cubicBezTo>
                  <a:pt x="40" y="57"/>
                  <a:pt x="40" y="57"/>
                  <a:pt x="40" y="57"/>
                </a:cubicBezTo>
                <a:cubicBezTo>
                  <a:pt x="37" y="52"/>
                  <a:pt x="37" y="52"/>
                  <a:pt x="37" y="52"/>
                </a:cubicBezTo>
                <a:cubicBezTo>
                  <a:pt x="42" y="52"/>
                  <a:pt x="42" y="52"/>
                  <a:pt x="42" y="52"/>
                </a:cubicBezTo>
                <a:cubicBezTo>
                  <a:pt x="40" y="57"/>
                  <a:pt x="40" y="57"/>
                  <a:pt x="40" y="57"/>
                </a:cubicBezTo>
                <a:cubicBezTo>
                  <a:pt x="48" y="80"/>
                  <a:pt x="48" y="80"/>
                  <a:pt x="48" y="80"/>
                </a:cubicBezTo>
                <a:cubicBezTo>
                  <a:pt x="43" y="88"/>
                  <a:pt x="43" y="88"/>
                  <a:pt x="43" y="88"/>
                </a:cubicBezTo>
                <a:cubicBezTo>
                  <a:pt x="53" y="86"/>
                  <a:pt x="71" y="76"/>
                  <a:pt x="79" y="76"/>
                </a:cubicBezTo>
                <a:cubicBezTo>
                  <a:pt x="76" y="64"/>
                  <a:pt x="76" y="64"/>
                  <a:pt x="76" y="64"/>
                </a:cubicBezTo>
                <a:cubicBezTo>
                  <a:pt x="75" y="63"/>
                  <a:pt x="74" y="62"/>
                  <a:pt x="73" y="62"/>
                </a:cubicBezTo>
                <a:close/>
                <a:moveTo>
                  <a:pt x="83" y="0"/>
                </a:moveTo>
                <a:cubicBezTo>
                  <a:pt x="74" y="0"/>
                  <a:pt x="66" y="8"/>
                  <a:pt x="66" y="18"/>
                </a:cubicBezTo>
                <a:cubicBezTo>
                  <a:pt x="66" y="18"/>
                  <a:pt x="66" y="19"/>
                  <a:pt x="66" y="19"/>
                </a:cubicBezTo>
                <a:cubicBezTo>
                  <a:pt x="57" y="24"/>
                  <a:pt x="57" y="24"/>
                  <a:pt x="57" y="24"/>
                </a:cubicBezTo>
                <a:cubicBezTo>
                  <a:pt x="57" y="25"/>
                  <a:pt x="57" y="25"/>
                  <a:pt x="57" y="26"/>
                </a:cubicBezTo>
                <a:cubicBezTo>
                  <a:pt x="57" y="26"/>
                  <a:pt x="57" y="27"/>
                  <a:pt x="58" y="27"/>
                </a:cubicBezTo>
                <a:cubicBezTo>
                  <a:pt x="70" y="30"/>
                  <a:pt x="70" y="30"/>
                  <a:pt x="70" y="30"/>
                </a:cubicBezTo>
                <a:cubicBezTo>
                  <a:pt x="74" y="34"/>
                  <a:pt x="78" y="36"/>
                  <a:pt x="83" y="36"/>
                </a:cubicBezTo>
                <a:cubicBezTo>
                  <a:pt x="93" y="36"/>
                  <a:pt x="101" y="28"/>
                  <a:pt x="101" y="18"/>
                </a:cubicBezTo>
                <a:cubicBezTo>
                  <a:pt x="101" y="8"/>
                  <a:pt x="93" y="0"/>
                  <a:pt x="83" y="0"/>
                </a:cubicBezTo>
                <a:close/>
                <a:moveTo>
                  <a:pt x="83" y="33"/>
                </a:moveTo>
                <a:cubicBezTo>
                  <a:pt x="79" y="33"/>
                  <a:pt x="75" y="31"/>
                  <a:pt x="72" y="28"/>
                </a:cubicBezTo>
                <a:cubicBezTo>
                  <a:pt x="72" y="27"/>
                  <a:pt x="72" y="27"/>
                  <a:pt x="71" y="27"/>
                </a:cubicBezTo>
                <a:cubicBezTo>
                  <a:pt x="62" y="25"/>
                  <a:pt x="62" y="25"/>
                  <a:pt x="62" y="25"/>
                </a:cubicBezTo>
                <a:cubicBezTo>
                  <a:pt x="68" y="21"/>
                  <a:pt x="68" y="21"/>
                  <a:pt x="68" y="21"/>
                </a:cubicBezTo>
                <a:cubicBezTo>
                  <a:pt x="68" y="21"/>
                  <a:pt x="69" y="20"/>
                  <a:pt x="69" y="20"/>
                </a:cubicBezTo>
                <a:cubicBezTo>
                  <a:pt x="68" y="19"/>
                  <a:pt x="68" y="18"/>
                  <a:pt x="68" y="18"/>
                </a:cubicBezTo>
                <a:cubicBezTo>
                  <a:pt x="68" y="10"/>
                  <a:pt x="75" y="3"/>
                  <a:pt x="83" y="3"/>
                </a:cubicBezTo>
                <a:cubicBezTo>
                  <a:pt x="92" y="3"/>
                  <a:pt x="98" y="10"/>
                  <a:pt x="98" y="18"/>
                </a:cubicBezTo>
                <a:cubicBezTo>
                  <a:pt x="98" y="26"/>
                  <a:pt x="92" y="33"/>
                  <a:pt x="83" y="33"/>
                </a:cubicBezTo>
                <a:close/>
                <a:moveTo>
                  <a:pt x="75" y="17"/>
                </a:moveTo>
                <a:cubicBezTo>
                  <a:pt x="75" y="17"/>
                  <a:pt x="75" y="17"/>
                  <a:pt x="75" y="18"/>
                </a:cubicBezTo>
                <a:cubicBezTo>
                  <a:pt x="75" y="26"/>
                  <a:pt x="75" y="26"/>
                  <a:pt x="75" y="26"/>
                </a:cubicBezTo>
                <a:cubicBezTo>
                  <a:pt x="75" y="26"/>
                  <a:pt x="75" y="26"/>
                  <a:pt x="75" y="26"/>
                </a:cubicBezTo>
                <a:cubicBezTo>
                  <a:pt x="78" y="26"/>
                  <a:pt x="78" y="26"/>
                  <a:pt x="78" y="26"/>
                </a:cubicBezTo>
                <a:cubicBezTo>
                  <a:pt x="78" y="26"/>
                  <a:pt x="78" y="26"/>
                  <a:pt x="78" y="26"/>
                </a:cubicBezTo>
                <a:cubicBezTo>
                  <a:pt x="78" y="18"/>
                  <a:pt x="78" y="18"/>
                  <a:pt x="78" y="18"/>
                </a:cubicBezTo>
                <a:cubicBezTo>
                  <a:pt x="78" y="17"/>
                  <a:pt x="78" y="17"/>
                  <a:pt x="78" y="17"/>
                </a:cubicBezTo>
                <a:lnTo>
                  <a:pt x="75" y="17"/>
                </a:lnTo>
                <a:close/>
                <a:moveTo>
                  <a:pt x="82" y="14"/>
                </a:moveTo>
                <a:cubicBezTo>
                  <a:pt x="82" y="14"/>
                  <a:pt x="82" y="14"/>
                  <a:pt x="82" y="14"/>
                </a:cubicBezTo>
                <a:cubicBezTo>
                  <a:pt x="82" y="26"/>
                  <a:pt x="82" y="26"/>
                  <a:pt x="82" y="26"/>
                </a:cubicBezTo>
                <a:cubicBezTo>
                  <a:pt x="82" y="26"/>
                  <a:pt x="82" y="26"/>
                  <a:pt x="82" y="26"/>
                </a:cubicBezTo>
                <a:cubicBezTo>
                  <a:pt x="84" y="26"/>
                  <a:pt x="84" y="26"/>
                  <a:pt x="84" y="26"/>
                </a:cubicBezTo>
                <a:cubicBezTo>
                  <a:pt x="85" y="26"/>
                  <a:pt x="85" y="26"/>
                  <a:pt x="85" y="26"/>
                </a:cubicBezTo>
                <a:cubicBezTo>
                  <a:pt x="85" y="14"/>
                  <a:pt x="85" y="14"/>
                  <a:pt x="85" y="14"/>
                </a:cubicBezTo>
                <a:cubicBezTo>
                  <a:pt x="85" y="14"/>
                  <a:pt x="85" y="14"/>
                  <a:pt x="84" y="14"/>
                </a:cubicBezTo>
                <a:lnTo>
                  <a:pt x="82" y="14"/>
                </a:lnTo>
                <a:close/>
                <a:moveTo>
                  <a:pt x="88" y="7"/>
                </a:moveTo>
                <a:cubicBezTo>
                  <a:pt x="88" y="7"/>
                  <a:pt x="88" y="7"/>
                  <a:pt x="88" y="8"/>
                </a:cubicBezTo>
                <a:cubicBezTo>
                  <a:pt x="88" y="26"/>
                  <a:pt x="88" y="26"/>
                  <a:pt x="88" y="26"/>
                </a:cubicBezTo>
                <a:cubicBezTo>
                  <a:pt x="88" y="26"/>
                  <a:pt x="88" y="26"/>
                  <a:pt x="88" y="26"/>
                </a:cubicBezTo>
                <a:cubicBezTo>
                  <a:pt x="91" y="26"/>
                  <a:pt x="91" y="26"/>
                  <a:pt x="91" y="26"/>
                </a:cubicBezTo>
                <a:cubicBezTo>
                  <a:pt x="91" y="26"/>
                  <a:pt x="91" y="26"/>
                  <a:pt x="91" y="26"/>
                </a:cubicBezTo>
                <a:cubicBezTo>
                  <a:pt x="91" y="8"/>
                  <a:pt x="91" y="8"/>
                  <a:pt x="91" y="8"/>
                </a:cubicBezTo>
                <a:cubicBezTo>
                  <a:pt x="91" y="7"/>
                  <a:pt x="91" y="7"/>
                  <a:pt x="91" y="7"/>
                </a:cubicBezTo>
                <a:lnTo>
                  <a:pt x="88" y="7"/>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20" name="Google Shape;1520;p90"/>
          <p:cNvSpPr/>
          <p:nvPr/>
        </p:nvSpPr>
        <p:spPr>
          <a:xfrm flipH="1">
            <a:off x="4533061" y="5077679"/>
            <a:ext cx="428400" cy="320400"/>
          </a:xfrm>
          <a:custGeom>
            <a:rect b="b" l="l" r="r" t="t"/>
            <a:pathLst>
              <a:path extrusionOk="0" h="95" w="127">
                <a:moveTo>
                  <a:pt x="34" y="89"/>
                </a:moveTo>
                <a:cubicBezTo>
                  <a:pt x="49" y="89"/>
                  <a:pt x="49" y="89"/>
                  <a:pt x="49" y="89"/>
                </a:cubicBezTo>
                <a:cubicBezTo>
                  <a:pt x="49" y="86"/>
                  <a:pt x="49" y="86"/>
                  <a:pt x="49" y="86"/>
                </a:cubicBezTo>
                <a:cubicBezTo>
                  <a:pt x="34" y="86"/>
                  <a:pt x="34" y="86"/>
                  <a:pt x="34" y="86"/>
                </a:cubicBezTo>
                <a:lnTo>
                  <a:pt x="34" y="89"/>
                </a:lnTo>
                <a:close/>
                <a:moveTo>
                  <a:pt x="50" y="89"/>
                </a:moveTo>
                <a:cubicBezTo>
                  <a:pt x="82" y="89"/>
                  <a:pt x="82" y="89"/>
                  <a:pt x="82" y="89"/>
                </a:cubicBezTo>
                <a:cubicBezTo>
                  <a:pt x="82" y="86"/>
                  <a:pt x="82" y="86"/>
                  <a:pt x="82" y="86"/>
                </a:cubicBezTo>
                <a:cubicBezTo>
                  <a:pt x="50" y="86"/>
                  <a:pt x="50" y="86"/>
                  <a:pt x="50" y="86"/>
                </a:cubicBezTo>
                <a:lnTo>
                  <a:pt x="50" y="89"/>
                </a:lnTo>
                <a:close/>
                <a:moveTo>
                  <a:pt x="22" y="74"/>
                </a:moveTo>
                <a:cubicBezTo>
                  <a:pt x="16" y="74"/>
                  <a:pt x="12" y="79"/>
                  <a:pt x="12" y="84"/>
                </a:cubicBezTo>
                <a:cubicBezTo>
                  <a:pt x="12" y="90"/>
                  <a:pt x="16" y="95"/>
                  <a:pt x="22" y="95"/>
                </a:cubicBezTo>
                <a:cubicBezTo>
                  <a:pt x="28" y="95"/>
                  <a:pt x="33" y="90"/>
                  <a:pt x="33" y="84"/>
                </a:cubicBezTo>
                <a:cubicBezTo>
                  <a:pt x="33" y="79"/>
                  <a:pt x="28" y="74"/>
                  <a:pt x="22" y="74"/>
                </a:cubicBezTo>
                <a:close/>
                <a:moveTo>
                  <a:pt x="22" y="89"/>
                </a:moveTo>
                <a:cubicBezTo>
                  <a:pt x="20" y="89"/>
                  <a:pt x="18" y="87"/>
                  <a:pt x="18" y="84"/>
                </a:cubicBezTo>
                <a:cubicBezTo>
                  <a:pt x="18" y="82"/>
                  <a:pt x="20" y="80"/>
                  <a:pt x="22" y="80"/>
                </a:cubicBezTo>
                <a:cubicBezTo>
                  <a:pt x="25" y="80"/>
                  <a:pt x="27" y="82"/>
                  <a:pt x="27" y="84"/>
                </a:cubicBezTo>
                <a:cubicBezTo>
                  <a:pt x="27" y="87"/>
                  <a:pt x="25" y="89"/>
                  <a:pt x="22" y="89"/>
                </a:cubicBezTo>
                <a:close/>
                <a:moveTo>
                  <a:pt x="93" y="74"/>
                </a:moveTo>
                <a:cubicBezTo>
                  <a:pt x="88" y="74"/>
                  <a:pt x="83" y="79"/>
                  <a:pt x="83" y="84"/>
                </a:cubicBezTo>
                <a:cubicBezTo>
                  <a:pt x="83" y="90"/>
                  <a:pt x="88" y="95"/>
                  <a:pt x="93" y="95"/>
                </a:cubicBezTo>
                <a:cubicBezTo>
                  <a:pt x="99" y="95"/>
                  <a:pt x="104" y="90"/>
                  <a:pt x="104" y="84"/>
                </a:cubicBezTo>
                <a:cubicBezTo>
                  <a:pt x="104" y="79"/>
                  <a:pt x="99" y="74"/>
                  <a:pt x="93" y="74"/>
                </a:cubicBezTo>
                <a:close/>
                <a:moveTo>
                  <a:pt x="93" y="89"/>
                </a:moveTo>
                <a:cubicBezTo>
                  <a:pt x="91" y="89"/>
                  <a:pt x="89" y="87"/>
                  <a:pt x="89" y="84"/>
                </a:cubicBezTo>
                <a:cubicBezTo>
                  <a:pt x="89" y="82"/>
                  <a:pt x="91" y="80"/>
                  <a:pt x="93" y="80"/>
                </a:cubicBezTo>
                <a:cubicBezTo>
                  <a:pt x="96" y="80"/>
                  <a:pt x="98" y="82"/>
                  <a:pt x="98" y="84"/>
                </a:cubicBezTo>
                <a:cubicBezTo>
                  <a:pt x="98" y="87"/>
                  <a:pt x="96" y="89"/>
                  <a:pt x="93" y="89"/>
                </a:cubicBezTo>
                <a:close/>
                <a:moveTo>
                  <a:pt x="48" y="23"/>
                </a:moveTo>
                <a:cubicBezTo>
                  <a:pt x="37" y="26"/>
                  <a:pt x="32" y="33"/>
                  <a:pt x="32" y="33"/>
                </a:cubicBezTo>
                <a:cubicBezTo>
                  <a:pt x="48" y="33"/>
                  <a:pt x="48" y="33"/>
                  <a:pt x="48" y="33"/>
                </a:cubicBezTo>
                <a:lnTo>
                  <a:pt x="48" y="23"/>
                </a:lnTo>
                <a:close/>
                <a:moveTo>
                  <a:pt x="22" y="73"/>
                </a:moveTo>
                <a:cubicBezTo>
                  <a:pt x="29" y="73"/>
                  <a:pt x="34" y="78"/>
                  <a:pt x="34" y="85"/>
                </a:cubicBezTo>
                <a:cubicBezTo>
                  <a:pt x="49" y="85"/>
                  <a:pt x="49" y="85"/>
                  <a:pt x="49" y="85"/>
                </a:cubicBezTo>
                <a:cubicBezTo>
                  <a:pt x="49" y="37"/>
                  <a:pt x="49" y="37"/>
                  <a:pt x="49" y="37"/>
                </a:cubicBezTo>
                <a:cubicBezTo>
                  <a:pt x="32" y="37"/>
                  <a:pt x="32" y="37"/>
                  <a:pt x="32" y="37"/>
                </a:cubicBezTo>
                <a:cubicBezTo>
                  <a:pt x="23" y="37"/>
                  <a:pt x="13" y="51"/>
                  <a:pt x="8" y="59"/>
                </a:cubicBezTo>
                <a:cubicBezTo>
                  <a:pt x="0" y="71"/>
                  <a:pt x="3" y="85"/>
                  <a:pt x="3" y="85"/>
                </a:cubicBezTo>
                <a:cubicBezTo>
                  <a:pt x="10" y="85"/>
                  <a:pt x="10" y="85"/>
                  <a:pt x="10" y="85"/>
                </a:cubicBezTo>
                <a:cubicBezTo>
                  <a:pt x="10" y="78"/>
                  <a:pt x="16" y="73"/>
                  <a:pt x="22" y="73"/>
                </a:cubicBezTo>
                <a:close/>
                <a:moveTo>
                  <a:pt x="31" y="41"/>
                </a:moveTo>
                <a:cubicBezTo>
                  <a:pt x="44" y="41"/>
                  <a:pt x="44" y="41"/>
                  <a:pt x="44" y="41"/>
                </a:cubicBezTo>
                <a:cubicBezTo>
                  <a:pt x="44" y="56"/>
                  <a:pt x="44" y="56"/>
                  <a:pt x="44" y="56"/>
                </a:cubicBezTo>
                <a:cubicBezTo>
                  <a:pt x="15" y="56"/>
                  <a:pt x="15" y="56"/>
                  <a:pt x="15" y="56"/>
                </a:cubicBezTo>
                <a:cubicBezTo>
                  <a:pt x="15" y="56"/>
                  <a:pt x="26" y="41"/>
                  <a:pt x="31" y="41"/>
                </a:cubicBezTo>
                <a:close/>
                <a:moveTo>
                  <a:pt x="64" y="30"/>
                </a:moveTo>
                <a:cubicBezTo>
                  <a:pt x="64" y="27"/>
                  <a:pt x="65" y="24"/>
                  <a:pt x="65" y="21"/>
                </a:cubicBezTo>
                <a:cubicBezTo>
                  <a:pt x="50" y="21"/>
                  <a:pt x="50" y="21"/>
                  <a:pt x="50" y="21"/>
                </a:cubicBezTo>
                <a:cubicBezTo>
                  <a:pt x="50" y="81"/>
                  <a:pt x="50" y="81"/>
                  <a:pt x="50" y="81"/>
                </a:cubicBezTo>
                <a:cubicBezTo>
                  <a:pt x="50" y="84"/>
                  <a:pt x="50" y="84"/>
                  <a:pt x="50" y="84"/>
                </a:cubicBezTo>
                <a:cubicBezTo>
                  <a:pt x="82" y="84"/>
                  <a:pt x="82" y="84"/>
                  <a:pt x="82" y="84"/>
                </a:cubicBezTo>
                <a:cubicBezTo>
                  <a:pt x="82" y="78"/>
                  <a:pt x="87" y="73"/>
                  <a:pt x="94" y="73"/>
                </a:cubicBezTo>
                <a:cubicBezTo>
                  <a:pt x="100" y="73"/>
                  <a:pt x="105" y="78"/>
                  <a:pt x="105" y="84"/>
                </a:cubicBezTo>
                <a:cubicBezTo>
                  <a:pt x="117" y="84"/>
                  <a:pt x="117" y="84"/>
                  <a:pt x="117" y="84"/>
                </a:cubicBezTo>
                <a:cubicBezTo>
                  <a:pt x="117" y="70"/>
                  <a:pt x="117" y="70"/>
                  <a:pt x="117" y="70"/>
                </a:cubicBezTo>
                <a:cubicBezTo>
                  <a:pt x="121" y="70"/>
                  <a:pt x="121" y="70"/>
                  <a:pt x="121" y="70"/>
                </a:cubicBezTo>
                <a:cubicBezTo>
                  <a:pt x="121" y="54"/>
                  <a:pt x="121" y="54"/>
                  <a:pt x="121" y="54"/>
                </a:cubicBezTo>
                <a:cubicBezTo>
                  <a:pt x="115" y="60"/>
                  <a:pt x="107" y="63"/>
                  <a:pt x="98" y="63"/>
                </a:cubicBezTo>
                <a:cubicBezTo>
                  <a:pt x="79" y="63"/>
                  <a:pt x="64" y="48"/>
                  <a:pt x="64" y="30"/>
                </a:cubicBezTo>
                <a:close/>
                <a:moveTo>
                  <a:pt x="112" y="70"/>
                </a:moveTo>
                <a:cubicBezTo>
                  <a:pt x="114" y="70"/>
                  <a:pt x="114" y="70"/>
                  <a:pt x="114" y="70"/>
                </a:cubicBezTo>
                <a:cubicBezTo>
                  <a:pt x="114" y="77"/>
                  <a:pt x="114" y="77"/>
                  <a:pt x="114" y="77"/>
                </a:cubicBezTo>
                <a:cubicBezTo>
                  <a:pt x="112" y="77"/>
                  <a:pt x="112" y="77"/>
                  <a:pt x="112" y="77"/>
                </a:cubicBezTo>
                <a:lnTo>
                  <a:pt x="112" y="70"/>
                </a:lnTo>
                <a:close/>
                <a:moveTo>
                  <a:pt x="98" y="59"/>
                </a:moveTo>
                <a:cubicBezTo>
                  <a:pt x="114" y="59"/>
                  <a:pt x="127" y="46"/>
                  <a:pt x="127" y="30"/>
                </a:cubicBezTo>
                <a:cubicBezTo>
                  <a:pt x="127" y="14"/>
                  <a:pt x="114" y="0"/>
                  <a:pt x="98" y="0"/>
                </a:cubicBezTo>
                <a:cubicBezTo>
                  <a:pt x="82" y="0"/>
                  <a:pt x="68" y="14"/>
                  <a:pt x="68" y="30"/>
                </a:cubicBezTo>
                <a:cubicBezTo>
                  <a:pt x="68" y="46"/>
                  <a:pt x="82" y="59"/>
                  <a:pt x="98" y="59"/>
                </a:cubicBezTo>
                <a:close/>
                <a:moveTo>
                  <a:pt x="98" y="5"/>
                </a:moveTo>
                <a:cubicBezTo>
                  <a:pt x="111" y="5"/>
                  <a:pt x="122" y="16"/>
                  <a:pt x="122" y="30"/>
                </a:cubicBezTo>
                <a:cubicBezTo>
                  <a:pt x="122" y="43"/>
                  <a:pt x="111" y="54"/>
                  <a:pt x="98" y="54"/>
                </a:cubicBezTo>
                <a:cubicBezTo>
                  <a:pt x="84" y="54"/>
                  <a:pt x="73" y="43"/>
                  <a:pt x="73" y="30"/>
                </a:cubicBezTo>
                <a:cubicBezTo>
                  <a:pt x="73" y="16"/>
                  <a:pt x="84" y="5"/>
                  <a:pt x="98" y="5"/>
                </a:cubicBezTo>
                <a:close/>
                <a:moveTo>
                  <a:pt x="96" y="34"/>
                </a:moveTo>
                <a:cubicBezTo>
                  <a:pt x="96" y="34"/>
                  <a:pt x="97" y="34"/>
                  <a:pt x="98" y="34"/>
                </a:cubicBezTo>
                <a:cubicBezTo>
                  <a:pt x="98" y="34"/>
                  <a:pt x="99" y="34"/>
                  <a:pt x="99" y="34"/>
                </a:cubicBezTo>
                <a:cubicBezTo>
                  <a:pt x="113" y="20"/>
                  <a:pt x="113" y="20"/>
                  <a:pt x="113" y="20"/>
                </a:cubicBezTo>
                <a:cubicBezTo>
                  <a:pt x="114" y="19"/>
                  <a:pt x="114" y="18"/>
                  <a:pt x="113" y="17"/>
                </a:cubicBezTo>
                <a:cubicBezTo>
                  <a:pt x="112" y="16"/>
                  <a:pt x="110" y="16"/>
                  <a:pt x="110" y="17"/>
                </a:cubicBezTo>
                <a:cubicBezTo>
                  <a:pt x="98" y="29"/>
                  <a:pt x="98" y="29"/>
                  <a:pt x="98" y="29"/>
                </a:cubicBezTo>
                <a:cubicBezTo>
                  <a:pt x="86" y="17"/>
                  <a:pt x="86" y="17"/>
                  <a:pt x="86" y="17"/>
                </a:cubicBezTo>
                <a:cubicBezTo>
                  <a:pt x="85" y="16"/>
                  <a:pt x="83" y="16"/>
                  <a:pt x="83" y="17"/>
                </a:cubicBezTo>
                <a:cubicBezTo>
                  <a:pt x="82" y="18"/>
                  <a:pt x="82" y="19"/>
                  <a:pt x="83" y="20"/>
                </a:cubicBezTo>
                <a:lnTo>
                  <a:pt x="96" y="34"/>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21" name="Google Shape;1521;p90"/>
          <p:cNvSpPr txBox="1"/>
          <p:nvPr/>
        </p:nvSpPr>
        <p:spPr>
          <a:xfrm>
            <a:off x="10488488" y="421466"/>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1522" name="Google Shape;1522;p90"/>
          <p:cNvCxnSpPr/>
          <p:nvPr/>
        </p:nvCxnSpPr>
        <p:spPr>
          <a:xfrm>
            <a:off x="9433768" y="609354"/>
            <a:ext cx="936104" cy="0"/>
          </a:xfrm>
          <a:prstGeom prst="straightConnector1">
            <a:avLst/>
          </a:prstGeom>
          <a:noFill/>
          <a:ln cap="flat" cmpd="sng" w="9525">
            <a:solidFill>
              <a:srgbClr val="BFBFBF"/>
            </a:solidFill>
            <a:prstDash val="solid"/>
            <a:miter lim="800000"/>
            <a:headEnd len="sm" w="sm" type="none"/>
            <a:tailEnd len="sm" w="sm" type="none"/>
          </a:ln>
        </p:spPr>
      </p:cxn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26" name="Shape 1526"/>
        <p:cNvGrpSpPr/>
        <p:nvPr/>
      </p:nvGrpSpPr>
      <p:grpSpPr>
        <a:xfrm>
          <a:off x="0" y="0"/>
          <a:ext cx="0" cy="0"/>
          <a:chOff x="0" y="0"/>
          <a:chExt cx="0" cy="0"/>
        </a:xfrm>
      </p:grpSpPr>
      <p:sp>
        <p:nvSpPr>
          <p:cNvPr id="1527" name="Google Shape;1527;p91"/>
          <p:cNvSpPr txBox="1"/>
          <p:nvPr/>
        </p:nvSpPr>
        <p:spPr>
          <a:xfrm>
            <a:off x="483651" y="372621"/>
            <a:ext cx="9788813"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Value Chain Analysis</a:t>
            </a:r>
            <a:endParaRPr/>
          </a:p>
        </p:txBody>
      </p:sp>
      <p:sp>
        <p:nvSpPr>
          <p:cNvPr id="1528" name="Google Shape;1528;p91"/>
          <p:cNvSpPr/>
          <p:nvPr/>
        </p:nvSpPr>
        <p:spPr>
          <a:xfrm>
            <a:off x="1781351" y="2177067"/>
            <a:ext cx="8496944" cy="3681086"/>
          </a:xfrm>
          <a:prstGeom prst="homePlate">
            <a:avLst>
              <a:gd fmla="val 44250" name="adj"/>
            </a:avLst>
          </a:prstGeom>
          <a:solidFill>
            <a:schemeClr val="accent5"/>
          </a:solidFill>
          <a:ln cap="flat" cmpd="sng" w="952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1529" name="Google Shape;1529;p91"/>
          <p:cNvCxnSpPr/>
          <p:nvPr/>
        </p:nvCxnSpPr>
        <p:spPr>
          <a:xfrm>
            <a:off x="1781351" y="3557475"/>
            <a:ext cx="8185637" cy="0"/>
          </a:xfrm>
          <a:prstGeom prst="straightConnector1">
            <a:avLst/>
          </a:prstGeom>
          <a:noFill/>
          <a:ln cap="flat" cmpd="sng" w="9525">
            <a:solidFill>
              <a:schemeClr val="dk2"/>
            </a:solidFill>
            <a:prstDash val="solid"/>
            <a:miter lim="800000"/>
            <a:headEnd len="sm" w="sm" type="none"/>
            <a:tailEnd len="sm" w="sm" type="none"/>
          </a:ln>
        </p:spPr>
      </p:cxnSp>
      <p:cxnSp>
        <p:nvCxnSpPr>
          <p:cNvPr id="1530" name="Google Shape;1530;p91"/>
          <p:cNvCxnSpPr/>
          <p:nvPr/>
        </p:nvCxnSpPr>
        <p:spPr>
          <a:xfrm>
            <a:off x="1781351" y="4017610"/>
            <a:ext cx="8524304" cy="0"/>
          </a:xfrm>
          <a:prstGeom prst="straightConnector1">
            <a:avLst/>
          </a:prstGeom>
          <a:noFill/>
          <a:ln cap="flat" cmpd="sng" w="9525">
            <a:solidFill>
              <a:schemeClr val="dk2"/>
            </a:solidFill>
            <a:prstDash val="solid"/>
            <a:miter lim="800000"/>
            <a:headEnd len="sm" w="sm" type="none"/>
            <a:tailEnd len="sm" w="sm" type="none"/>
          </a:ln>
        </p:spPr>
      </p:cxnSp>
      <p:cxnSp>
        <p:nvCxnSpPr>
          <p:cNvPr id="1531" name="Google Shape;1531;p91"/>
          <p:cNvCxnSpPr/>
          <p:nvPr/>
        </p:nvCxnSpPr>
        <p:spPr>
          <a:xfrm>
            <a:off x="1781351" y="3097339"/>
            <a:ext cx="7848872" cy="0"/>
          </a:xfrm>
          <a:prstGeom prst="straightConnector1">
            <a:avLst/>
          </a:prstGeom>
          <a:noFill/>
          <a:ln cap="flat" cmpd="sng" w="9525">
            <a:solidFill>
              <a:schemeClr val="dk2"/>
            </a:solidFill>
            <a:prstDash val="solid"/>
            <a:miter lim="800000"/>
            <a:headEnd len="sm" w="sm" type="none"/>
            <a:tailEnd len="sm" w="sm" type="none"/>
          </a:ln>
        </p:spPr>
      </p:cxnSp>
      <p:cxnSp>
        <p:nvCxnSpPr>
          <p:cNvPr id="1532" name="Google Shape;1532;p91"/>
          <p:cNvCxnSpPr/>
          <p:nvPr/>
        </p:nvCxnSpPr>
        <p:spPr>
          <a:xfrm>
            <a:off x="1781351" y="2637203"/>
            <a:ext cx="7848872" cy="0"/>
          </a:xfrm>
          <a:prstGeom prst="straightConnector1">
            <a:avLst/>
          </a:prstGeom>
          <a:noFill/>
          <a:ln cap="flat" cmpd="sng" w="9525">
            <a:solidFill>
              <a:schemeClr val="dk2"/>
            </a:solidFill>
            <a:prstDash val="solid"/>
            <a:miter lim="800000"/>
            <a:headEnd len="sm" w="sm" type="none"/>
            <a:tailEnd len="sm" w="sm" type="none"/>
          </a:ln>
        </p:spPr>
      </p:cxnSp>
      <p:sp>
        <p:nvSpPr>
          <p:cNvPr id="1533" name="Google Shape;1533;p91"/>
          <p:cNvSpPr/>
          <p:nvPr/>
        </p:nvSpPr>
        <p:spPr>
          <a:xfrm>
            <a:off x="8478095" y="2177066"/>
            <a:ext cx="2736304" cy="3681087"/>
          </a:xfrm>
          <a:prstGeom prst="chevron">
            <a:avLst>
              <a:gd fmla="val 62686" name="adj"/>
            </a:avLst>
          </a:prstGeom>
          <a:solidFill>
            <a:schemeClr val="accent4"/>
          </a:solidFill>
          <a:ln cap="flat" cmpd="sng" w="9525">
            <a:solidFill>
              <a:schemeClr val="dk2"/>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dk1"/>
              </a:solidFill>
              <a:latin typeface="Calibri"/>
              <a:ea typeface="Calibri"/>
              <a:cs typeface="Calibri"/>
              <a:sym typeface="Calibri"/>
            </a:endParaRPr>
          </a:p>
        </p:txBody>
      </p:sp>
      <p:cxnSp>
        <p:nvCxnSpPr>
          <p:cNvPr id="1534" name="Google Shape;1534;p91"/>
          <p:cNvCxnSpPr/>
          <p:nvPr/>
        </p:nvCxnSpPr>
        <p:spPr>
          <a:xfrm>
            <a:off x="3364886" y="4017609"/>
            <a:ext cx="0" cy="1840543"/>
          </a:xfrm>
          <a:prstGeom prst="straightConnector1">
            <a:avLst/>
          </a:prstGeom>
          <a:noFill/>
          <a:ln cap="flat" cmpd="sng" w="9525">
            <a:solidFill>
              <a:schemeClr val="dk2"/>
            </a:solidFill>
            <a:prstDash val="solid"/>
            <a:miter lim="800000"/>
            <a:headEnd len="sm" w="sm" type="none"/>
            <a:tailEnd len="sm" w="sm" type="none"/>
          </a:ln>
        </p:spPr>
      </p:cxnSp>
      <p:cxnSp>
        <p:nvCxnSpPr>
          <p:cNvPr id="1535" name="Google Shape;1535;p91"/>
          <p:cNvCxnSpPr/>
          <p:nvPr/>
        </p:nvCxnSpPr>
        <p:spPr>
          <a:xfrm>
            <a:off x="4948421" y="4017609"/>
            <a:ext cx="0" cy="1840543"/>
          </a:xfrm>
          <a:prstGeom prst="straightConnector1">
            <a:avLst/>
          </a:prstGeom>
          <a:noFill/>
          <a:ln cap="flat" cmpd="sng" w="9525">
            <a:solidFill>
              <a:schemeClr val="dk2"/>
            </a:solidFill>
            <a:prstDash val="solid"/>
            <a:miter lim="800000"/>
            <a:headEnd len="sm" w="sm" type="none"/>
            <a:tailEnd len="sm" w="sm" type="none"/>
          </a:ln>
        </p:spPr>
      </p:cxnSp>
      <p:cxnSp>
        <p:nvCxnSpPr>
          <p:cNvPr id="1536" name="Google Shape;1536;p91"/>
          <p:cNvCxnSpPr/>
          <p:nvPr/>
        </p:nvCxnSpPr>
        <p:spPr>
          <a:xfrm>
            <a:off x="6531956" y="4017609"/>
            <a:ext cx="0" cy="1840543"/>
          </a:xfrm>
          <a:prstGeom prst="straightConnector1">
            <a:avLst/>
          </a:prstGeom>
          <a:noFill/>
          <a:ln cap="flat" cmpd="sng" w="9525">
            <a:solidFill>
              <a:schemeClr val="dk2"/>
            </a:solidFill>
            <a:prstDash val="solid"/>
            <a:miter lim="800000"/>
            <a:headEnd len="sm" w="sm" type="none"/>
            <a:tailEnd len="sm" w="sm" type="none"/>
          </a:ln>
        </p:spPr>
      </p:cxnSp>
      <p:cxnSp>
        <p:nvCxnSpPr>
          <p:cNvPr id="1537" name="Google Shape;1537;p91"/>
          <p:cNvCxnSpPr/>
          <p:nvPr/>
        </p:nvCxnSpPr>
        <p:spPr>
          <a:xfrm>
            <a:off x="8115493" y="4017609"/>
            <a:ext cx="0" cy="1840543"/>
          </a:xfrm>
          <a:prstGeom prst="straightConnector1">
            <a:avLst/>
          </a:prstGeom>
          <a:noFill/>
          <a:ln cap="flat" cmpd="sng" w="9525">
            <a:solidFill>
              <a:schemeClr val="dk2"/>
            </a:solidFill>
            <a:prstDash val="solid"/>
            <a:miter lim="800000"/>
            <a:headEnd len="sm" w="sm" type="none"/>
            <a:tailEnd len="sm" w="sm" type="none"/>
          </a:ln>
        </p:spPr>
      </p:cxnSp>
      <p:sp>
        <p:nvSpPr>
          <p:cNvPr id="1538" name="Google Shape;1538;p91"/>
          <p:cNvSpPr txBox="1"/>
          <p:nvPr/>
        </p:nvSpPr>
        <p:spPr>
          <a:xfrm>
            <a:off x="4111586" y="2260941"/>
            <a:ext cx="3188402"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chemeClr val="dk2"/>
                </a:solidFill>
                <a:latin typeface="Source Sans Pro"/>
                <a:ea typeface="Source Sans Pro"/>
                <a:cs typeface="Source Sans Pro"/>
                <a:sym typeface="Source Sans Pro"/>
              </a:rPr>
              <a:t>Firm infrastructure</a:t>
            </a:r>
            <a:endParaRPr/>
          </a:p>
        </p:txBody>
      </p:sp>
      <p:sp>
        <p:nvSpPr>
          <p:cNvPr id="1539" name="Google Shape;1539;p91"/>
          <p:cNvSpPr txBox="1"/>
          <p:nvPr/>
        </p:nvSpPr>
        <p:spPr>
          <a:xfrm>
            <a:off x="4111586" y="2721075"/>
            <a:ext cx="3188402"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chemeClr val="dk2"/>
                </a:solidFill>
                <a:latin typeface="Source Sans Pro"/>
                <a:ea typeface="Source Sans Pro"/>
                <a:cs typeface="Source Sans Pro"/>
                <a:sym typeface="Source Sans Pro"/>
              </a:rPr>
              <a:t>Human resource management</a:t>
            </a:r>
            <a:endParaRPr/>
          </a:p>
        </p:txBody>
      </p:sp>
      <p:sp>
        <p:nvSpPr>
          <p:cNvPr id="1540" name="Google Shape;1540;p91"/>
          <p:cNvSpPr txBox="1"/>
          <p:nvPr/>
        </p:nvSpPr>
        <p:spPr>
          <a:xfrm>
            <a:off x="4111586" y="3181209"/>
            <a:ext cx="3188402"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chemeClr val="dk2"/>
                </a:solidFill>
                <a:latin typeface="Source Sans Pro"/>
                <a:ea typeface="Source Sans Pro"/>
                <a:cs typeface="Source Sans Pro"/>
                <a:sym typeface="Source Sans Pro"/>
              </a:rPr>
              <a:t>Technology development</a:t>
            </a:r>
            <a:endParaRPr/>
          </a:p>
        </p:txBody>
      </p:sp>
      <p:sp>
        <p:nvSpPr>
          <p:cNvPr id="1541" name="Google Shape;1541;p91"/>
          <p:cNvSpPr txBox="1"/>
          <p:nvPr/>
        </p:nvSpPr>
        <p:spPr>
          <a:xfrm>
            <a:off x="4111586" y="3641343"/>
            <a:ext cx="3188402"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chemeClr val="dk2"/>
                </a:solidFill>
                <a:latin typeface="Source Sans Pro"/>
                <a:ea typeface="Source Sans Pro"/>
                <a:cs typeface="Source Sans Pro"/>
                <a:sym typeface="Source Sans Pro"/>
              </a:rPr>
              <a:t>Procurement </a:t>
            </a:r>
            <a:endParaRPr/>
          </a:p>
        </p:txBody>
      </p:sp>
      <p:sp>
        <p:nvSpPr>
          <p:cNvPr id="1542" name="Google Shape;1542;p91"/>
          <p:cNvSpPr txBox="1"/>
          <p:nvPr/>
        </p:nvSpPr>
        <p:spPr>
          <a:xfrm>
            <a:off x="1876383" y="4250577"/>
            <a:ext cx="1393470" cy="572464"/>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Inbound</a:t>
            </a:r>
            <a:endParaRPr/>
          </a:p>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logistics</a:t>
            </a:r>
            <a:endParaRPr sz="1300">
              <a:solidFill>
                <a:schemeClr val="dk2"/>
              </a:solidFill>
              <a:latin typeface="Source Sans Pro"/>
              <a:ea typeface="Source Sans Pro"/>
              <a:cs typeface="Source Sans Pro"/>
              <a:sym typeface="Source Sans Pro"/>
            </a:endParaRPr>
          </a:p>
        </p:txBody>
      </p:sp>
      <p:sp>
        <p:nvSpPr>
          <p:cNvPr id="1543" name="Google Shape;1543;p91"/>
          <p:cNvSpPr txBox="1"/>
          <p:nvPr/>
        </p:nvSpPr>
        <p:spPr>
          <a:xfrm>
            <a:off x="3459917" y="4250577"/>
            <a:ext cx="1393470" cy="332399"/>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Production</a:t>
            </a:r>
            <a:endParaRPr sz="1300">
              <a:solidFill>
                <a:schemeClr val="dk2"/>
              </a:solidFill>
              <a:latin typeface="Source Sans Pro"/>
              <a:ea typeface="Source Sans Pro"/>
              <a:cs typeface="Source Sans Pro"/>
              <a:sym typeface="Source Sans Pro"/>
            </a:endParaRPr>
          </a:p>
        </p:txBody>
      </p:sp>
      <p:sp>
        <p:nvSpPr>
          <p:cNvPr id="1544" name="Google Shape;1544;p91"/>
          <p:cNvSpPr txBox="1"/>
          <p:nvPr/>
        </p:nvSpPr>
        <p:spPr>
          <a:xfrm>
            <a:off x="5043451" y="4250577"/>
            <a:ext cx="1393470" cy="572464"/>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Outbound</a:t>
            </a:r>
            <a:endParaRPr/>
          </a:p>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logistics</a:t>
            </a:r>
            <a:endParaRPr sz="1300">
              <a:solidFill>
                <a:schemeClr val="dk2"/>
              </a:solidFill>
              <a:latin typeface="Source Sans Pro"/>
              <a:ea typeface="Source Sans Pro"/>
              <a:cs typeface="Source Sans Pro"/>
              <a:sym typeface="Source Sans Pro"/>
            </a:endParaRPr>
          </a:p>
        </p:txBody>
      </p:sp>
      <p:sp>
        <p:nvSpPr>
          <p:cNvPr id="1545" name="Google Shape;1545;p91"/>
          <p:cNvSpPr txBox="1"/>
          <p:nvPr/>
        </p:nvSpPr>
        <p:spPr>
          <a:xfrm>
            <a:off x="6626985" y="4250577"/>
            <a:ext cx="1393470" cy="572464"/>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Marketing</a:t>
            </a:r>
            <a:endParaRPr/>
          </a:p>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&amp; sales</a:t>
            </a:r>
            <a:endParaRPr sz="1300">
              <a:solidFill>
                <a:schemeClr val="dk2"/>
              </a:solidFill>
              <a:latin typeface="Source Sans Pro"/>
              <a:ea typeface="Source Sans Pro"/>
              <a:cs typeface="Source Sans Pro"/>
              <a:sym typeface="Source Sans Pro"/>
            </a:endParaRPr>
          </a:p>
        </p:txBody>
      </p:sp>
      <p:sp>
        <p:nvSpPr>
          <p:cNvPr id="1546" name="Google Shape;1546;p91"/>
          <p:cNvSpPr txBox="1"/>
          <p:nvPr/>
        </p:nvSpPr>
        <p:spPr>
          <a:xfrm>
            <a:off x="8210521" y="4250577"/>
            <a:ext cx="1393470" cy="332399"/>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Service</a:t>
            </a:r>
            <a:endParaRPr sz="1300">
              <a:solidFill>
                <a:schemeClr val="dk2"/>
              </a:solidFill>
              <a:latin typeface="Source Sans Pro"/>
              <a:ea typeface="Source Sans Pro"/>
              <a:cs typeface="Source Sans Pro"/>
              <a:sym typeface="Source Sans Pro"/>
            </a:endParaRPr>
          </a:p>
        </p:txBody>
      </p:sp>
      <p:sp>
        <p:nvSpPr>
          <p:cNvPr id="1547" name="Google Shape;1547;p91"/>
          <p:cNvSpPr txBox="1"/>
          <p:nvPr/>
        </p:nvSpPr>
        <p:spPr>
          <a:xfrm rot="2721342">
            <a:off x="9113954" y="2850034"/>
            <a:ext cx="1376536"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chemeClr val="dk2"/>
                </a:solidFill>
                <a:latin typeface="Source Sans Pro"/>
                <a:ea typeface="Source Sans Pro"/>
                <a:cs typeface="Source Sans Pro"/>
                <a:sym typeface="Source Sans Pro"/>
              </a:rPr>
              <a:t>Margin</a:t>
            </a:r>
            <a:endParaRPr sz="1400">
              <a:solidFill>
                <a:schemeClr val="dk2"/>
              </a:solidFill>
              <a:latin typeface="Source Sans Pro"/>
              <a:ea typeface="Source Sans Pro"/>
              <a:cs typeface="Source Sans Pro"/>
              <a:sym typeface="Source Sans Pro"/>
            </a:endParaRPr>
          </a:p>
        </p:txBody>
      </p:sp>
      <p:sp>
        <p:nvSpPr>
          <p:cNvPr id="1548" name="Google Shape;1548;p91"/>
          <p:cNvSpPr txBox="1"/>
          <p:nvPr/>
        </p:nvSpPr>
        <p:spPr>
          <a:xfrm rot="-2936417">
            <a:off x="9257154" y="4659898"/>
            <a:ext cx="1376536"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chemeClr val="dk2"/>
                </a:solidFill>
                <a:latin typeface="Source Sans Pro"/>
                <a:ea typeface="Source Sans Pro"/>
                <a:cs typeface="Source Sans Pro"/>
                <a:sym typeface="Source Sans Pro"/>
              </a:rPr>
              <a:t>Margin</a:t>
            </a:r>
            <a:endParaRPr sz="1400">
              <a:solidFill>
                <a:schemeClr val="dk2"/>
              </a:solidFill>
              <a:latin typeface="Source Sans Pro"/>
              <a:ea typeface="Source Sans Pro"/>
              <a:cs typeface="Source Sans Pro"/>
              <a:sym typeface="Source Sans Pro"/>
            </a:endParaRPr>
          </a:p>
        </p:txBody>
      </p:sp>
      <p:sp>
        <p:nvSpPr>
          <p:cNvPr id="1549" name="Google Shape;1549;p91"/>
          <p:cNvSpPr txBox="1"/>
          <p:nvPr/>
        </p:nvSpPr>
        <p:spPr>
          <a:xfrm rot="-5400000">
            <a:off x="689526" y="2792640"/>
            <a:ext cx="1322595" cy="609398"/>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400">
                <a:solidFill>
                  <a:schemeClr val="dk2"/>
                </a:solidFill>
                <a:latin typeface="Source Sans Pro"/>
                <a:ea typeface="Source Sans Pro"/>
                <a:cs typeface="Source Sans Pro"/>
                <a:sym typeface="Source Sans Pro"/>
              </a:rPr>
              <a:t>Supporting</a:t>
            </a:r>
            <a:endParaRPr/>
          </a:p>
          <a:p>
            <a:pPr indent="0" lvl="0" marL="0" marR="0" rtl="0" algn="ctr">
              <a:lnSpc>
                <a:spcPct val="120000"/>
              </a:lnSpc>
              <a:spcBef>
                <a:spcPts val="0"/>
              </a:spcBef>
              <a:spcAft>
                <a:spcPts val="0"/>
              </a:spcAft>
              <a:buNone/>
            </a:pPr>
            <a:r>
              <a:rPr lang="en-US" sz="1400">
                <a:solidFill>
                  <a:schemeClr val="dk2"/>
                </a:solidFill>
                <a:latin typeface="Source Sans Pro"/>
                <a:ea typeface="Source Sans Pro"/>
                <a:cs typeface="Source Sans Pro"/>
                <a:sym typeface="Source Sans Pro"/>
              </a:rPr>
              <a:t>activities</a:t>
            </a:r>
            <a:endParaRPr sz="1400">
              <a:solidFill>
                <a:schemeClr val="dk2"/>
              </a:solidFill>
              <a:latin typeface="Source Sans Pro"/>
              <a:ea typeface="Source Sans Pro"/>
              <a:cs typeface="Source Sans Pro"/>
              <a:sym typeface="Source Sans Pro"/>
            </a:endParaRPr>
          </a:p>
        </p:txBody>
      </p:sp>
      <p:sp>
        <p:nvSpPr>
          <p:cNvPr id="1550" name="Google Shape;1550;p91"/>
          <p:cNvSpPr txBox="1"/>
          <p:nvPr/>
        </p:nvSpPr>
        <p:spPr>
          <a:xfrm>
            <a:off x="4010204" y="5944924"/>
            <a:ext cx="3391165" cy="307777"/>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400">
                <a:solidFill>
                  <a:schemeClr val="dk2"/>
                </a:solidFill>
                <a:latin typeface="Source Sans Pro"/>
                <a:ea typeface="Source Sans Pro"/>
                <a:cs typeface="Source Sans Pro"/>
                <a:sym typeface="Source Sans Pro"/>
              </a:rPr>
              <a:t>Primary activities</a:t>
            </a:r>
            <a:endParaRPr sz="1400">
              <a:solidFill>
                <a:schemeClr val="dk2"/>
              </a:solidFill>
              <a:latin typeface="Source Sans Pro"/>
              <a:ea typeface="Source Sans Pro"/>
              <a:cs typeface="Source Sans Pro"/>
              <a:sym typeface="Source Sans Pro"/>
            </a:endParaRPr>
          </a:p>
        </p:txBody>
      </p:sp>
      <p:sp>
        <p:nvSpPr>
          <p:cNvPr id="1551" name="Google Shape;1551;p91"/>
          <p:cNvSpPr txBox="1"/>
          <p:nvPr/>
        </p:nvSpPr>
        <p:spPr>
          <a:xfrm>
            <a:off x="10488488" y="680398"/>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1552" name="Google Shape;1552;p91"/>
          <p:cNvCxnSpPr/>
          <p:nvPr/>
        </p:nvCxnSpPr>
        <p:spPr>
          <a:xfrm>
            <a:off x="9433768" y="868286"/>
            <a:ext cx="936104" cy="0"/>
          </a:xfrm>
          <a:prstGeom prst="straightConnector1">
            <a:avLst/>
          </a:prstGeom>
          <a:noFill/>
          <a:ln cap="flat" cmpd="sng" w="9525">
            <a:solidFill>
              <a:srgbClr val="BFBFBF"/>
            </a:solidFill>
            <a:prstDash val="solid"/>
            <a:miter lim="800000"/>
            <a:headEnd len="sm" w="sm" type="none"/>
            <a:tailEnd len="sm" w="sm" type="none"/>
          </a:ln>
        </p:spPr>
      </p:cxn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56" name="Shape 1556"/>
        <p:cNvGrpSpPr/>
        <p:nvPr/>
      </p:nvGrpSpPr>
      <p:grpSpPr>
        <a:xfrm>
          <a:off x="0" y="0"/>
          <a:ext cx="0" cy="0"/>
          <a:chOff x="0" y="0"/>
          <a:chExt cx="0" cy="0"/>
        </a:xfrm>
      </p:grpSpPr>
      <p:sp>
        <p:nvSpPr>
          <p:cNvPr id="1557" name="Google Shape;1557;p92"/>
          <p:cNvSpPr txBox="1"/>
          <p:nvPr/>
        </p:nvSpPr>
        <p:spPr>
          <a:xfrm>
            <a:off x="483651" y="372621"/>
            <a:ext cx="5180301"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BCG Model</a:t>
            </a:r>
            <a:endParaRPr/>
          </a:p>
        </p:txBody>
      </p:sp>
      <p:sp>
        <p:nvSpPr>
          <p:cNvPr id="1558" name="Google Shape;1558;p92"/>
          <p:cNvSpPr/>
          <p:nvPr/>
        </p:nvSpPr>
        <p:spPr>
          <a:xfrm>
            <a:off x="7835575" y="2662313"/>
            <a:ext cx="1872208" cy="1793607"/>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59" name="Google Shape;1559;p92"/>
          <p:cNvSpPr/>
          <p:nvPr/>
        </p:nvSpPr>
        <p:spPr>
          <a:xfrm>
            <a:off x="9779791" y="2662313"/>
            <a:ext cx="1872208" cy="1793607"/>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60" name="Google Shape;1560;p92"/>
          <p:cNvSpPr/>
          <p:nvPr/>
        </p:nvSpPr>
        <p:spPr>
          <a:xfrm>
            <a:off x="7835575" y="4524393"/>
            <a:ext cx="1872208" cy="1793607"/>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61" name="Google Shape;1561;p92"/>
          <p:cNvSpPr/>
          <p:nvPr/>
        </p:nvSpPr>
        <p:spPr>
          <a:xfrm>
            <a:off x="9779791" y="4524393"/>
            <a:ext cx="1872208" cy="1793607"/>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62" name="Google Shape;1562;p92"/>
          <p:cNvSpPr txBox="1"/>
          <p:nvPr/>
        </p:nvSpPr>
        <p:spPr>
          <a:xfrm>
            <a:off x="10192432" y="2158257"/>
            <a:ext cx="1046926"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7F7F7F"/>
                </a:solidFill>
                <a:latin typeface="Source Sans Pro"/>
                <a:ea typeface="Source Sans Pro"/>
                <a:cs typeface="Source Sans Pro"/>
                <a:sym typeface="Source Sans Pro"/>
              </a:rPr>
              <a:t>Low  &gt;&gt;</a:t>
            </a:r>
            <a:endParaRPr sz="1300">
              <a:solidFill>
                <a:srgbClr val="7F7F7F"/>
              </a:solidFill>
              <a:latin typeface="Source Sans Pro"/>
              <a:ea typeface="Source Sans Pro"/>
              <a:cs typeface="Source Sans Pro"/>
              <a:sym typeface="Source Sans Pro"/>
            </a:endParaRPr>
          </a:p>
        </p:txBody>
      </p:sp>
      <p:sp>
        <p:nvSpPr>
          <p:cNvPr id="1563" name="Google Shape;1563;p92"/>
          <p:cNvSpPr txBox="1"/>
          <p:nvPr/>
        </p:nvSpPr>
        <p:spPr>
          <a:xfrm>
            <a:off x="8248216" y="2158257"/>
            <a:ext cx="1046926"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7F7F7F"/>
                </a:solidFill>
                <a:latin typeface="Source Sans Pro"/>
                <a:ea typeface="Source Sans Pro"/>
                <a:cs typeface="Source Sans Pro"/>
                <a:sym typeface="Source Sans Pro"/>
              </a:rPr>
              <a:t>&lt;&lt; High</a:t>
            </a:r>
            <a:endParaRPr sz="1300">
              <a:solidFill>
                <a:srgbClr val="7F7F7F"/>
              </a:solidFill>
              <a:latin typeface="Source Sans Pro"/>
              <a:ea typeface="Source Sans Pro"/>
              <a:cs typeface="Source Sans Pro"/>
              <a:sym typeface="Source Sans Pro"/>
            </a:endParaRPr>
          </a:p>
        </p:txBody>
      </p:sp>
      <p:sp>
        <p:nvSpPr>
          <p:cNvPr id="1564" name="Google Shape;1564;p92"/>
          <p:cNvSpPr txBox="1"/>
          <p:nvPr/>
        </p:nvSpPr>
        <p:spPr>
          <a:xfrm rot="-5400000">
            <a:off x="6942867" y="3412922"/>
            <a:ext cx="1046926"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7F7F7F"/>
                </a:solidFill>
                <a:latin typeface="Source Sans Pro"/>
                <a:ea typeface="Source Sans Pro"/>
                <a:cs typeface="Source Sans Pro"/>
                <a:sym typeface="Source Sans Pro"/>
              </a:rPr>
              <a:t>High  &gt;&gt;</a:t>
            </a:r>
            <a:endParaRPr sz="1300">
              <a:solidFill>
                <a:srgbClr val="7F7F7F"/>
              </a:solidFill>
              <a:latin typeface="Source Sans Pro"/>
              <a:ea typeface="Source Sans Pro"/>
              <a:cs typeface="Source Sans Pro"/>
              <a:sym typeface="Source Sans Pro"/>
            </a:endParaRPr>
          </a:p>
        </p:txBody>
      </p:sp>
      <p:sp>
        <p:nvSpPr>
          <p:cNvPr id="1565" name="Google Shape;1565;p92"/>
          <p:cNvSpPr txBox="1"/>
          <p:nvPr/>
        </p:nvSpPr>
        <p:spPr>
          <a:xfrm rot="-5400000">
            <a:off x="6942867" y="5275002"/>
            <a:ext cx="1046926"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7F7F7F"/>
                </a:solidFill>
                <a:latin typeface="Source Sans Pro"/>
                <a:ea typeface="Source Sans Pro"/>
                <a:cs typeface="Source Sans Pro"/>
                <a:sym typeface="Source Sans Pro"/>
              </a:rPr>
              <a:t>&lt;&lt;  Low</a:t>
            </a:r>
            <a:endParaRPr sz="1300">
              <a:solidFill>
                <a:srgbClr val="7F7F7F"/>
              </a:solidFill>
              <a:latin typeface="Source Sans Pro"/>
              <a:ea typeface="Source Sans Pro"/>
              <a:cs typeface="Source Sans Pro"/>
              <a:sym typeface="Source Sans Pro"/>
            </a:endParaRPr>
          </a:p>
        </p:txBody>
      </p:sp>
      <p:cxnSp>
        <p:nvCxnSpPr>
          <p:cNvPr id="1566" name="Google Shape;1566;p92"/>
          <p:cNvCxnSpPr/>
          <p:nvPr/>
        </p:nvCxnSpPr>
        <p:spPr>
          <a:xfrm>
            <a:off x="7466330" y="4177612"/>
            <a:ext cx="0" cy="625089"/>
          </a:xfrm>
          <a:prstGeom prst="straightConnector1">
            <a:avLst/>
          </a:prstGeom>
          <a:noFill/>
          <a:ln cap="flat" cmpd="sng" w="9525">
            <a:solidFill>
              <a:srgbClr val="7F7F7F"/>
            </a:solidFill>
            <a:prstDash val="solid"/>
            <a:miter lim="800000"/>
            <a:headEnd len="sm" w="sm" type="none"/>
            <a:tailEnd len="sm" w="sm" type="none"/>
          </a:ln>
        </p:spPr>
      </p:cxnSp>
      <p:cxnSp>
        <p:nvCxnSpPr>
          <p:cNvPr id="1567" name="Google Shape;1567;p92"/>
          <p:cNvCxnSpPr/>
          <p:nvPr/>
        </p:nvCxnSpPr>
        <p:spPr>
          <a:xfrm rot="10800000">
            <a:off x="9743788" y="1991907"/>
            <a:ext cx="0" cy="625089"/>
          </a:xfrm>
          <a:prstGeom prst="straightConnector1">
            <a:avLst/>
          </a:prstGeom>
          <a:noFill/>
          <a:ln cap="flat" cmpd="sng" w="9525">
            <a:solidFill>
              <a:srgbClr val="7F7F7F"/>
            </a:solidFill>
            <a:prstDash val="solid"/>
            <a:miter lim="800000"/>
            <a:headEnd len="sm" w="sm" type="none"/>
            <a:tailEnd len="sm" w="sm" type="none"/>
          </a:ln>
        </p:spPr>
      </p:cxnSp>
      <p:sp>
        <p:nvSpPr>
          <p:cNvPr id="1568" name="Google Shape;1568;p92"/>
          <p:cNvSpPr txBox="1"/>
          <p:nvPr/>
        </p:nvSpPr>
        <p:spPr>
          <a:xfrm>
            <a:off x="10046710" y="3713702"/>
            <a:ext cx="1338370"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chemeClr val="dk2"/>
                </a:solidFill>
                <a:latin typeface="Source Sans Pro"/>
                <a:ea typeface="Source Sans Pro"/>
                <a:cs typeface="Source Sans Pro"/>
                <a:sym typeface="Source Sans Pro"/>
              </a:rPr>
              <a:t>Stars</a:t>
            </a:r>
            <a:endParaRPr/>
          </a:p>
        </p:txBody>
      </p:sp>
      <p:sp>
        <p:nvSpPr>
          <p:cNvPr id="1569" name="Google Shape;1569;p92"/>
          <p:cNvSpPr/>
          <p:nvPr/>
        </p:nvSpPr>
        <p:spPr>
          <a:xfrm>
            <a:off x="10499895" y="3112143"/>
            <a:ext cx="432000" cy="425143"/>
          </a:xfrm>
          <a:custGeom>
            <a:rect b="b" l="l" r="r" t="t"/>
            <a:pathLst>
              <a:path extrusionOk="0" h="435" w="444">
                <a:moveTo>
                  <a:pt x="443" y="159"/>
                </a:moveTo>
                <a:lnTo>
                  <a:pt x="284" y="159"/>
                </a:lnTo>
                <a:lnTo>
                  <a:pt x="222" y="0"/>
                </a:lnTo>
                <a:lnTo>
                  <a:pt x="160" y="159"/>
                </a:lnTo>
                <a:lnTo>
                  <a:pt x="0" y="159"/>
                </a:lnTo>
                <a:lnTo>
                  <a:pt x="133" y="256"/>
                </a:lnTo>
                <a:lnTo>
                  <a:pt x="88" y="434"/>
                </a:lnTo>
                <a:lnTo>
                  <a:pt x="222" y="327"/>
                </a:lnTo>
                <a:lnTo>
                  <a:pt x="354" y="434"/>
                </a:lnTo>
                <a:lnTo>
                  <a:pt x="310" y="256"/>
                </a:lnTo>
                <a:lnTo>
                  <a:pt x="443" y="159"/>
                </a:lnTo>
                <a:close/>
                <a:moveTo>
                  <a:pt x="222" y="283"/>
                </a:moveTo>
                <a:lnTo>
                  <a:pt x="141" y="344"/>
                </a:lnTo>
                <a:lnTo>
                  <a:pt x="177" y="256"/>
                </a:lnTo>
                <a:lnTo>
                  <a:pt x="106" y="194"/>
                </a:lnTo>
                <a:lnTo>
                  <a:pt x="195" y="203"/>
                </a:lnTo>
                <a:lnTo>
                  <a:pt x="222" y="97"/>
                </a:lnTo>
                <a:lnTo>
                  <a:pt x="248" y="203"/>
                </a:lnTo>
                <a:lnTo>
                  <a:pt x="337" y="194"/>
                </a:lnTo>
                <a:lnTo>
                  <a:pt x="266" y="256"/>
                </a:lnTo>
                <a:lnTo>
                  <a:pt x="293" y="344"/>
                </a:lnTo>
                <a:lnTo>
                  <a:pt x="222" y="283"/>
                </a:lnTo>
                <a:close/>
              </a:path>
            </a:pathLst>
          </a:custGeom>
          <a:solidFill>
            <a:schemeClr val="dk2"/>
          </a:solidFill>
          <a:ln>
            <a:noFill/>
          </a:ln>
        </p:spPr>
        <p:txBody>
          <a:bodyPr anchorCtr="0" anchor="ctr" bIns="17125" lIns="34275" spcFirstLastPara="1" rIns="34275" wrap="square" tIns="171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70" name="Google Shape;1570;p92"/>
          <p:cNvSpPr txBox="1"/>
          <p:nvPr/>
        </p:nvSpPr>
        <p:spPr>
          <a:xfrm>
            <a:off x="8119380" y="5550828"/>
            <a:ext cx="1304598"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chemeClr val="dk2"/>
                </a:solidFill>
                <a:latin typeface="Source Sans Pro"/>
                <a:ea typeface="Source Sans Pro"/>
                <a:cs typeface="Source Sans Pro"/>
                <a:sym typeface="Source Sans Pro"/>
              </a:rPr>
              <a:t>Dogs </a:t>
            </a:r>
            <a:endParaRPr/>
          </a:p>
        </p:txBody>
      </p:sp>
      <p:grpSp>
        <p:nvGrpSpPr>
          <p:cNvPr id="1571" name="Google Shape;1571;p92"/>
          <p:cNvGrpSpPr/>
          <p:nvPr/>
        </p:nvGrpSpPr>
        <p:grpSpPr>
          <a:xfrm>
            <a:off x="8569259" y="4999177"/>
            <a:ext cx="432000" cy="376234"/>
            <a:chOff x="2349501" y="2539999"/>
            <a:chExt cx="1844674" cy="1606551"/>
          </a:xfrm>
        </p:grpSpPr>
        <p:sp>
          <p:nvSpPr>
            <p:cNvPr id="1572" name="Google Shape;1572;p92"/>
            <p:cNvSpPr/>
            <p:nvPr/>
          </p:nvSpPr>
          <p:spPr>
            <a:xfrm>
              <a:off x="2565400" y="3174999"/>
              <a:ext cx="1303339" cy="971551"/>
            </a:xfrm>
            <a:custGeom>
              <a:rect b="b" l="l" r="r" t="t"/>
              <a:pathLst>
                <a:path extrusionOk="0" h="21069" w="20924">
                  <a:moveTo>
                    <a:pt x="16578" y="4517"/>
                  </a:moveTo>
                  <a:cubicBezTo>
                    <a:pt x="15242" y="1703"/>
                    <a:pt x="12937" y="0"/>
                    <a:pt x="10462" y="0"/>
                  </a:cubicBezTo>
                  <a:cubicBezTo>
                    <a:pt x="7987" y="0"/>
                    <a:pt x="5682" y="1702"/>
                    <a:pt x="4346" y="4517"/>
                  </a:cubicBezTo>
                  <a:lnTo>
                    <a:pt x="669" y="12266"/>
                  </a:lnTo>
                  <a:cubicBezTo>
                    <a:pt x="-338" y="14388"/>
                    <a:pt x="-198" y="17151"/>
                    <a:pt x="1014" y="19067"/>
                  </a:cubicBezTo>
                  <a:cubicBezTo>
                    <a:pt x="2228" y="20983"/>
                    <a:pt x="4227" y="21600"/>
                    <a:pt x="5936" y="20585"/>
                  </a:cubicBezTo>
                  <a:lnTo>
                    <a:pt x="5937" y="20584"/>
                  </a:lnTo>
                  <a:cubicBezTo>
                    <a:pt x="8821" y="18872"/>
                    <a:pt x="12103" y="18872"/>
                    <a:pt x="14987" y="20585"/>
                  </a:cubicBezTo>
                  <a:cubicBezTo>
                    <a:pt x="16696" y="21600"/>
                    <a:pt x="18695" y="20983"/>
                    <a:pt x="19908" y="19068"/>
                  </a:cubicBezTo>
                  <a:cubicBezTo>
                    <a:pt x="21121" y="17151"/>
                    <a:pt x="21262" y="14388"/>
                    <a:pt x="20255" y="12266"/>
                  </a:cubicBezTo>
                  <a:cubicBezTo>
                    <a:pt x="20255" y="12266"/>
                    <a:pt x="16578" y="4517"/>
                    <a:pt x="16578" y="4517"/>
                  </a:cubicBezTo>
                  <a:close/>
                  <a:moveTo>
                    <a:pt x="16578" y="4517"/>
                  </a:moveTo>
                </a:path>
              </a:pathLst>
            </a:custGeom>
            <a:solidFill>
              <a:schemeClr val="dk2"/>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73" name="Google Shape;1573;p92"/>
            <p:cNvSpPr/>
            <p:nvPr/>
          </p:nvSpPr>
          <p:spPr>
            <a:xfrm>
              <a:off x="2349501" y="2895599"/>
              <a:ext cx="417511" cy="469901"/>
            </a:xfrm>
            <a:custGeom>
              <a:rect b="b" l="l" r="r" t="t"/>
              <a:pathLst>
                <a:path extrusionOk="0" h="19250" w="18975">
                  <a:moveTo>
                    <a:pt x="13390" y="18769"/>
                  </a:moveTo>
                  <a:cubicBezTo>
                    <a:pt x="18167" y="17116"/>
                    <a:pt x="20288" y="11677"/>
                    <a:pt x="18131" y="6628"/>
                  </a:cubicBezTo>
                  <a:cubicBezTo>
                    <a:pt x="15972" y="1579"/>
                    <a:pt x="10351" y="-1175"/>
                    <a:pt x="5580" y="481"/>
                  </a:cubicBezTo>
                  <a:cubicBezTo>
                    <a:pt x="807" y="2135"/>
                    <a:pt x="-1312" y="7572"/>
                    <a:pt x="842" y="12623"/>
                  </a:cubicBezTo>
                  <a:cubicBezTo>
                    <a:pt x="3001" y="17670"/>
                    <a:pt x="8623" y="20425"/>
                    <a:pt x="13390" y="18769"/>
                  </a:cubicBezTo>
                  <a:cubicBezTo>
                    <a:pt x="13390" y="18769"/>
                    <a:pt x="13390" y="18769"/>
                    <a:pt x="13390" y="18769"/>
                  </a:cubicBezTo>
                  <a:close/>
                  <a:moveTo>
                    <a:pt x="13390" y="18769"/>
                  </a:moveTo>
                </a:path>
              </a:pathLst>
            </a:custGeom>
            <a:solidFill>
              <a:schemeClr val="dk2"/>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74" name="Google Shape;1574;p92"/>
            <p:cNvSpPr/>
            <p:nvPr/>
          </p:nvSpPr>
          <p:spPr>
            <a:xfrm>
              <a:off x="2819402" y="2539999"/>
              <a:ext cx="496888" cy="582614"/>
            </a:xfrm>
            <a:custGeom>
              <a:rect b="b" l="l" r="r" t="t"/>
              <a:pathLst>
                <a:path extrusionOk="0" h="21600" w="21600">
                  <a:moveTo>
                    <a:pt x="10800" y="21600"/>
                  </a:moveTo>
                  <a:cubicBezTo>
                    <a:pt x="16764" y="21600"/>
                    <a:pt x="21600" y="16764"/>
                    <a:pt x="21600" y="10801"/>
                  </a:cubicBezTo>
                  <a:cubicBezTo>
                    <a:pt x="21600" y="4836"/>
                    <a:pt x="16764" y="0"/>
                    <a:pt x="10800" y="0"/>
                  </a:cubicBezTo>
                  <a:cubicBezTo>
                    <a:pt x="4837" y="0"/>
                    <a:pt x="0" y="4836"/>
                    <a:pt x="0" y="10801"/>
                  </a:cubicBezTo>
                  <a:cubicBezTo>
                    <a:pt x="0" y="16764"/>
                    <a:pt x="4837" y="21600"/>
                    <a:pt x="10800" y="21600"/>
                  </a:cubicBezTo>
                  <a:cubicBezTo>
                    <a:pt x="10800" y="21600"/>
                    <a:pt x="10800" y="21600"/>
                    <a:pt x="10800" y="21600"/>
                  </a:cubicBezTo>
                  <a:close/>
                  <a:moveTo>
                    <a:pt x="10800" y="21600"/>
                  </a:moveTo>
                </a:path>
              </a:pathLst>
            </a:custGeom>
            <a:solidFill>
              <a:schemeClr val="dk2"/>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75" name="Google Shape;1575;p92"/>
            <p:cNvSpPr/>
            <p:nvPr/>
          </p:nvSpPr>
          <p:spPr>
            <a:xfrm>
              <a:off x="3365502" y="2654301"/>
              <a:ext cx="504826" cy="574676"/>
            </a:xfrm>
            <a:custGeom>
              <a:rect b="b" l="l" r="r" t="t"/>
              <a:pathLst>
                <a:path extrusionOk="0" h="19419" w="19080">
                  <a:moveTo>
                    <a:pt x="6069" y="19050"/>
                  </a:moveTo>
                  <a:cubicBezTo>
                    <a:pt x="10976" y="20509"/>
                    <a:pt x="16509" y="17510"/>
                    <a:pt x="18424" y="12353"/>
                  </a:cubicBezTo>
                  <a:cubicBezTo>
                    <a:pt x="20340" y="7195"/>
                    <a:pt x="17912" y="1828"/>
                    <a:pt x="13008" y="369"/>
                  </a:cubicBezTo>
                  <a:cubicBezTo>
                    <a:pt x="8101" y="-1091"/>
                    <a:pt x="2569" y="1908"/>
                    <a:pt x="655" y="7067"/>
                  </a:cubicBezTo>
                  <a:cubicBezTo>
                    <a:pt x="-1260" y="12224"/>
                    <a:pt x="1165" y="17590"/>
                    <a:pt x="6069" y="19050"/>
                  </a:cubicBezTo>
                  <a:cubicBezTo>
                    <a:pt x="6069" y="19050"/>
                    <a:pt x="6069" y="19050"/>
                    <a:pt x="6069" y="19050"/>
                  </a:cubicBezTo>
                  <a:close/>
                  <a:moveTo>
                    <a:pt x="6069" y="19050"/>
                  </a:moveTo>
                </a:path>
              </a:pathLst>
            </a:custGeom>
            <a:solidFill>
              <a:schemeClr val="dk2"/>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76" name="Google Shape;1576;p92"/>
            <p:cNvSpPr/>
            <p:nvPr/>
          </p:nvSpPr>
          <p:spPr>
            <a:xfrm>
              <a:off x="3759199" y="3135313"/>
              <a:ext cx="434976" cy="457202"/>
            </a:xfrm>
            <a:custGeom>
              <a:rect b="b" l="l" r="r" t="t"/>
              <a:pathLst>
                <a:path extrusionOk="0" h="18944" w="19336">
                  <a:moveTo>
                    <a:pt x="16012" y="1459"/>
                  </a:moveTo>
                  <a:cubicBezTo>
                    <a:pt x="11978" y="-1328"/>
                    <a:pt x="5872" y="-4"/>
                    <a:pt x="2368" y="4421"/>
                  </a:cubicBezTo>
                  <a:cubicBezTo>
                    <a:pt x="-1132" y="8849"/>
                    <a:pt x="-703" y="14698"/>
                    <a:pt x="3323" y="17484"/>
                  </a:cubicBezTo>
                  <a:cubicBezTo>
                    <a:pt x="7348" y="20272"/>
                    <a:pt x="13461" y="18947"/>
                    <a:pt x="16968" y="14522"/>
                  </a:cubicBezTo>
                  <a:cubicBezTo>
                    <a:pt x="20468" y="10095"/>
                    <a:pt x="20037" y="4246"/>
                    <a:pt x="16012" y="1459"/>
                  </a:cubicBezTo>
                  <a:cubicBezTo>
                    <a:pt x="16012" y="1459"/>
                    <a:pt x="16012" y="1459"/>
                    <a:pt x="16012" y="1459"/>
                  </a:cubicBezTo>
                  <a:close/>
                  <a:moveTo>
                    <a:pt x="16012" y="1459"/>
                  </a:moveTo>
                </a:path>
              </a:pathLst>
            </a:custGeom>
            <a:solidFill>
              <a:schemeClr val="dk2"/>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577" name="Google Shape;1577;p92"/>
          <p:cNvSpPr txBox="1"/>
          <p:nvPr/>
        </p:nvSpPr>
        <p:spPr>
          <a:xfrm>
            <a:off x="10004376" y="5564769"/>
            <a:ext cx="1423038"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chemeClr val="dk2"/>
                </a:solidFill>
                <a:latin typeface="Source Sans Pro"/>
                <a:ea typeface="Source Sans Pro"/>
                <a:cs typeface="Source Sans Pro"/>
                <a:sym typeface="Source Sans Pro"/>
              </a:rPr>
              <a:t>Cash Cows </a:t>
            </a:r>
            <a:endParaRPr sz="1300">
              <a:solidFill>
                <a:schemeClr val="dk2"/>
              </a:solidFill>
              <a:latin typeface="Source Sans Pro"/>
              <a:ea typeface="Source Sans Pro"/>
              <a:cs typeface="Source Sans Pro"/>
              <a:sym typeface="Source Sans Pro"/>
            </a:endParaRPr>
          </a:p>
        </p:txBody>
      </p:sp>
      <p:sp>
        <p:nvSpPr>
          <p:cNvPr id="1578" name="Google Shape;1578;p92"/>
          <p:cNvSpPr/>
          <p:nvPr/>
        </p:nvSpPr>
        <p:spPr>
          <a:xfrm>
            <a:off x="10522743" y="4985235"/>
            <a:ext cx="386304" cy="439200"/>
          </a:xfrm>
          <a:custGeom>
            <a:rect b="b" l="l" r="r" t="t"/>
            <a:pathLst>
              <a:path extrusionOk="0" h="21600" w="21559">
                <a:moveTo>
                  <a:pt x="16731" y="5761"/>
                </a:moveTo>
                <a:lnTo>
                  <a:pt x="16275" y="5761"/>
                </a:lnTo>
                <a:cubicBezTo>
                  <a:pt x="15954" y="5509"/>
                  <a:pt x="15556" y="5296"/>
                  <a:pt x="15210" y="5136"/>
                </a:cubicBezTo>
                <a:cubicBezTo>
                  <a:pt x="15755" y="4890"/>
                  <a:pt x="16269" y="4592"/>
                  <a:pt x="16744" y="4245"/>
                </a:cubicBezTo>
                <a:cubicBezTo>
                  <a:pt x="17064" y="4010"/>
                  <a:pt x="17368" y="3752"/>
                  <a:pt x="17652" y="3474"/>
                </a:cubicBezTo>
                <a:cubicBezTo>
                  <a:pt x="17510" y="4204"/>
                  <a:pt x="17240" y="5049"/>
                  <a:pt x="16731" y="5761"/>
                </a:cubicBezTo>
                <a:cubicBezTo>
                  <a:pt x="16731" y="5761"/>
                  <a:pt x="16731" y="5761"/>
                  <a:pt x="16731" y="5761"/>
                </a:cubicBezTo>
                <a:close/>
                <a:moveTo>
                  <a:pt x="15513" y="12282"/>
                </a:moveTo>
                <a:cubicBezTo>
                  <a:pt x="15084" y="12480"/>
                  <a:pt x="14509" y="12259"/>
                  <a:pt x="14228" y="11788"/>
                </a:cubicBezTo>
                <a:cubicBezTo>
                  <a:pt x="13947" y="11316"/>
                  <a:pt x="14067" y="10773"/>
                  <a:pt x="14495" y="10574"/>
                </a:cubicBezTo>
                <a:cubicBezTo>
                  <a:pt x="14924" y="10376"/>
                  <a:pt x="15499" y="10597"/>
                  <a:pt x="15780" y="11068"/>
                </a:cubicBezTo>
                <a:cubicBezTo>
                  <a:pt x="16061" y="11539"/>
                  <a:pt x="15941" y="12083"/>
                  <a:pt x="15513" y="12282"/>
                </a:cubicBezTo>
                <a:cubicBezTo>
                  <a:pt x="15513" y="12282"/>
                  <a:pt x="15513" y="12282"/>
                  <a:pt x="15513" y="12282"/>
                </a:cubicBezTo>
                <a:close/>
                <a:moveTo>
                  <a:pt x="14165" y="20148"/>
                </a:moveTo>
                <a:cubicBezTo>
                  <a:pt x="14026" y="20221"/>
                  <a:pt x="13731" y="20341"/>
                  <a:pt x="13165" y="20439"/>
                </a:cubicBezTo>
                <a:cubicBezTo>
                  <a:pt x="12866" y="20047"/>
                  <a:pt x="12203" y="19521"/>
                  <a:pt x="10803" y="19515"/>
                </a:cubicBezTo>
                <a:lnTo>
                  <a:pt x="10803" y="19514"/>
                </a:lnTo>
                <a:cubicBezTo>
                  <a:pt x="10799" y="19514"/>
                  <a:pt x="10795" y="19514"/>
                  <a:pt x="10791" y="19515"/>
                </a:cubicBezTo>
                <a:cubicBezTo>
                  <a:pt x="10787" y="19515"/>
                  <a:pt x="10783" y="19514"/>
                  <a:pt x="10778" y="19514"/>
                </a:cubicBezTo>
                <a:lnTo>
                  <a:pt x="10778" y="19515"/>
                </a:lnTo>
                <a:cubicBezTo>
                  <a:pt x="9374" y="19521"/>
                  <a:pt x="8712" y="20051"/>
                  <a:pt x="8414" y="20443"/>
                </a:cubicBezTo>
                <a:cubicBezTo>
                  <a:pt x="7834" y="20344"/>
                  <a:pt x="7533" y="20222"/>
                  <a:pt x="7392" y="20148"/>
                </a:cubicBezTo>
                <a:cubicBezTo>
                  <a:pt x="7388" y="19946"/>
                  <a:pt x="7378" y="19616"/>
                  <a:pt x="7358" y="19205"/>
                </a:cubicBezTo>
                <a:cubicBezTo>
                  <a:pt x="8176" y="18573"/>
                  <a:pt x="9647" y="17036"/>
                  <a:pt x="9701" y="14121"/>
                </a:cubicBezTo>
                <a:cubicBezTo>
                  <a:pt x="9776" y="10077"/>
                  <a:pt x="6732" y="9470"/>
                  <a:pt x="7859" y="7933"/>
                </a:cubicBezTo>
                <a:cubicBezTo>
                  <a:pt x="8987" y="6397"/>
                  <a:pt x="10227" y="6728"/>
                  <a:pt x="10791" y="6728"/>
                </a:cubicBezTo>
                <a:cubicBezTo>
                  <a:pt x="11354" y="6728"/>
                  <a:pt x="12595" y="6397"/>
                  <a:pt x="13722" y="7933"/>
                </a:cubicBezTo>
                <a:cubicBezTo>
                  <a:pt x="14849" y="9470"/>
                  <a:pt x="11805" y="10077"/>
                  <a:pt x="11880" y="14121"/>
                </a:cubicBezTo>
                <a:cubicBezTo>
                  <a:pt x="11934" y="17008"/>
                  <a:pt x="13377" y="18543"/>
                  <a:pt x="14199" y="19186"/>
                </a:cubicBezTo>
                <a:cubicBezTo>
                  <a:pt x="14178" y="19606"/>
                  <a:pt x="14169" y="19942"/>
                  <a:pt x="14165" y="20148"/>
                </a:cubicBezTo>
                <a:cubicBezTo>
                  <a:pt x="14165" y="20148"/>
                  <a:pt x="14165" y="20148"/>
                  <a:pt x="14165" y="20148"/>
                </a:cubicBezTo>
                <a:close/>
                <a:moveTo>
                  <a:pt x="6069" y="12282"/>
                </a:moveTo>
                <a:cubicBezTo>
                  <a:pt x="5641" y="12083"/>
                  <a:pt x="5521" y="11539"/>
                  <a:pt x="5802" y="11068"/>
                </a:cubicBezTo>
                <a:cubicBezTo>
                  <a:pt x="6083" y="10597"/>
                  <a:pt x="6659" y="10376"/>
                  <a:pt x="7087" y="10574"/>
                </a:cubicBezTo>
                <a:cubicBezTo>
                  <a:pt x="7515" y="10773"/>
                  <a:pt x="7635" y="11316"/>
                  <a:pt x="7354" y="11788"/>
                </a:cubicBezTo>
                <a:cubicBezTo>
                  <a:pt x="7073" y="12259"/>
                  <a:pt x="6498" y="12480"/>
                  <a:pt x="6069" y="12282"/>
                </a:cubicBezTo>
                <a:cubicBezTo>
                  <a:pt x="6069" y="12282"/>
                  <a:pt x="6069" y="12282"/>
                  <a:pt x="6069" y="12282"/>
                </a:cubicBezTo>
                <a:close/>
                <a:moveTo>
                  <a:pt x="4823" y="5761"/>
                </a:moveTo>
                <a:cubicBezTo>
                  <a:pt x="4314" y="5050"/>
                  <a:pt x="4045" y="4204"/>
                  <a:pt x="3903" y="3474"/>
                </a:cubicBezTo>
                <a:cubicBezTo>
                  <a:pt x="4187" y="3752"/>
                  <a:pt x="4490" y="4010"/>
                  <a:pt x="4811" y="4245"/>
                </a:cubicBezTo>
                <a:cubicBezTo>
                  <a:pt x="5286" y="4593"/>
                  <a:pt x="5800" y="4891"/>
                  <a:pt x="6345" y="5137"/>
                </a:cubicBezTo>
                <a:cubicBezTo>
                  <a:pt x="6000" y="5296"/>
                  <a:pt x="5602" y="5509"/>
                  <a:pt x="5282" y="5761"/>
                </a:cubicBezTo>
                <a:cubicBezTo>
                  <a:pt x="5282" y="5761"/>
                  <a:pt x="4823" y="5761"/>
                  <a:pt x="4823" y="5761"/>
                </a:cubicBezTo>
                <a:close/>
                <a:moveTo>
                  <a:pt x="21547" y="5761"/>
                </a:moveTo>
                <a:lnTo>
                  <a:pt x="18021" y="5761"/>
                </a:lnTo>
                <a:cubicBezTo>
                  <a:pt x="18260" y="5331"/>
                  <a:pt x="18455" y="4851"/>
                  <a:pt x="18603" y="4325"/>
                </a:cubicBezTo>
                <a:cubicBezTo>
                  <a:pt x="18988" y="2967"/>
                  <a:pt x="18935" y="1774"/>
                  <a:pt x="18932" y="1724"/>
                </a:cubicBezTo>
                <a:lnTo>
                  <a:pt x="18848" y="0"/>
                </a:lnTo>
                <a:lnTo>
                  <a:pt x="17879" y="1499"/>
                </a:lnTo>
                <a:cubicBezTo>
                  <a:pt x="17379" y="2273"/>
                  <a:pt x="16763" y="2933"/>
                  <a:pt x="16049" y="3460"/>
                </a:cubicBezTo>
                <a:cubicBezTo>
                  <a:pt x="15479" y="3882"/>
                  <a:pt x="14843" y="4222"/>
                  <a:pt x="14160" y="4470"/>
                </a:cubicBezTo>
                <a:cubicBezTo>
                  <a:pt x="13727" y="4627"/>
                  <a:pt x="13329" y="4727"/>
                  <a:pt x="12998" y="4791"/>
                </a:cubicBezTo>
                <a:lnTo>
                  <a:pt x="8554" y="4791"/>
                </a:lnTo>
                <a:cubicBezTo>
                  <a:pt x="7328" y="4551"/>
                  <a:pt x="5167" y="3807"/>
                  <a:pt x="3675" y="1499"/>
                </a:cubicBezTo>
                <a:lnTo>
                  <a:pt x="2706" y="0"/>
                </a:lnTo>
                <a:lnTo>
                  <a:pt x="2622" y="1724"/>
                </a:lnTo>
                <a:cubicBezTo>
                  <a:pt x="2620" y="1774"/>
                  <a:pt x="2567" y="2967"/>
                  <a:pt x="2951" y="4325"/>
                </a:cubicBezTo>
                <a:cubicBezTo>
                  <a:pt x="3100" y="4851"/>
                  <a:pt x="3295" y="5331"/>
                  <a:pt x="3533" y="5761"/>
                </a:cubicBezTo>
                <a:lnTo>
                  <a:pt x="11" y="5761"/>
                </a:lnTo>
                <a:lnTo>
                  <a:pt x="0" y="6248"/>
                </a:lnTo>
                <a:cubicBezTo>
                  <a:pt x="-2" y="6311"/>
                  <a:pt x="-21" y="7803"/>
                  <a:pt x="1222" y="8933"/>
                </a:cubicBezTo>
                <a:cubicBezTo>
                  <a:pt x="1984" y="9625"/>
                  <a:pt x="3035" y="10023"/>
                  <a:pt x="4351" y="10119"/>
                </a:cubicBezTo>
                <a:cubicBezTo>
                  <a:pt x="4350" y="11610"/>
                  <a:pt x="4599" y="12707"/>
                  <a:pt x="5107" y="13464"/>
                </a:cubicBezTo>
                <a:cubicBezTo>
                  <a:pt x="6029" y="14838"/>
                  <a:pt x="6258" y="18919"/>
                  <a:pt x="6269" y="20376"/>
                </a:cubicBezTo>
                <a:lnTo>
                  <a:pt x="6270" y="20502"/>
                </a:lnTo>
                <a:lnTo>
                  <a:pt x="6338" y="20611"/>
                </a:lnTo>
                <a:cubicBezTo>
                  <a:pt x="6417" y="20740"/>
                  <a:pt x="6648" y="20988"/>
                  <a:pt x="7297" y="21203"/>
                </a:cubicBezTo>
                <a:cubicBezTo>
                  <a:pt x="8090" y="21467"/>
                  <a:pt x="9261" y="21600"/>
                  <a:pt x="10779" y="21600"/>
                </a:cubicBezTo>
                <a:cubicBezTo>
                  <a:pt x="12297" y="21600"/>
                  <a:pt x="13468" y="21467"/>
                  <a:pt x="14261" y="21203"/>
                </a:cubicBezTo>
                <a:cubicBezTo>
                  <a:pt x="14910" y="20988"/>
                  <a:pt x="15141" y="20740"/>
                  <a:pt x="15220" y="20611"/>
                </a:cubicBezTo>
                <a:lnTo>
                  <a:pt x="15288" y="20502"/>
                </a:lnTo>
                <a:lnTo>
                  <a:pt x="15289" y="20376"/>
                </a:lnTo>
                <a:cubicBezTo>
                  <a:pt x="15299" y="18920"/>
                  <a:pt x="15528" y="14839"/>
                  <a:pt x="16451" y="13464"/>
                </a:cubicBezTo>
                <a:cubicBezTo>
                  <a:pt x="16959" y="12707"/>
                  <a:pt x="17208" y="11610"/>
                  <a:pt x="17207" y="10120"/>
                </a:cubicBezTo>
                <a:cubicBezTo>
                  <a:pt x="18523" y="10024"/>
                  <a:pt x="19574" y="9626"/>
                  <a:pt x="20336" y="8933"/>
                </a:cubicBezTo>
                <a:cubicBezTo>
                  <a:pt x="21579" y="7804"/>
                  <a:pt x="21560" y="6311"/>
                  <a:pt x="21558" y="6248"/>
                </a:cubicBezTo>
                <a:cubicBezTo>
                  <a:pt x="21558" y="6248"/>
                  <a:pt x="21547" y="5761"/>
                  <a:pt x="21547" y="5761"/>
                </a:cubicBezTo>
                <a:close/>
                <a:moveTo>
                  <a:pt x="21547" y="5761"/>
                </a:moveTo>
              </a:path>
            </a:pathLst>
          </a:custGeom>
          <a:solidFill>
            <a:schemeClr val="dk2"/>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79" name="Google Shape;1579;p92"/>
          <p:cNvSpPr txBox="1"/>
          <p:nvPr/>
        </p:nvSpPr>
        <p:spPr>
          <a:xfrm>
            <a:off x="7941627" y="3716071"/>
            <a:ext cx="1660104"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chemeClr val="dk2"/>
                </a:solidFill>
                <a:latin typeface="Source Sans Pro"/>
                <a:ea typeface="Source Sans Pro"/>
                <a:cs typeface="Source Sans Pro"/>
                <a:sym typeface="Source Sans Pro"/>
              </a:rPr>
              <a:t>Question Marks</a:t>
            </a:r>
            <a:endParaRPr sz="1300">
              <a:solidFill>
                <a:schemeClr val="dk2"/>
              </a:solidFill>
              <a:latin typeface="Source Sans Pro"/>
              <a:ea typeface="Source Sans Pro"/>
              <a:cs typeface="Source Sans Pro"/>
              <a:sym typeface="Source Sans Pro"/>
            </a:endParaRPr>
          </a:p>
        </p:txBody>
      </p:sp>
      <p:grpSp>
        <p:nvGrpSpPr>
          <p:cNvPr id="1580" name="Google Shape;1580;p92"/>
          <p:cNvGrpSpPr/>
          <p:nvPr/>
        </p:nvGrpSpPr>
        <p:grpSpPr>
          <a:xfrm>
            <a:off x="8586026" y="3109773"/>
            <a:ext cx="371306" cy="432000"/>
            <a:chOff x="7010408" y="2755904"/>
            <a:chExt cx="1651003" cy="1920876"/>
          </a:xfrm>
        </p:grpSpPr>
        <p:sp>
          <p:nvSpPr>
            <p:cNvPr id="1581" name="Google Shape;1581;p92"/>
            <p:cNvSpPr/>
            <p:nvPr/>
          </p:nvSpPr>
          <p:spPr>
            <a:xfrm>
              <a:off x="7010408" y="2755904"/>
              <a:ext cx="1651003" cy="1920876"/>
            </a:xfrm>
            <a:custGeom>
              <a:rect b="b" l="l" r="r" t="t"/>
              <a:pathLst>
                <a:path extrusionOk="0" h="21537" w="21600">
                  <a:moveTo>
                    <a:pt x="10800" y="16477"/>
                  </a:moveTo>
                  <a:cubicBezTo>
                    <a:pt x="10472" y="16477"/>
                    <a:pt x="10136" y="16461"/>
                    <a:pt x="9804" y="16430"/>
                  </a:cubicBezTo>
                  <a:cubicBezTo>
                    <a:pt x="9522" y="16403"/>
                    <a:pt x="9241" y="16483"/>
                    <a:pt x="9032" y="16647"/>
                  </a:cubicBezTo>
                  <a:lnTo>
                    <a:pt x="6327" y="18779"/>
                  </a:lnTo>
                  <a:lnTo>
                    <a:pt x="6327" y="15930"/>
                  </a:lnTo>
                  <a:cubicBezTo>
                    <a:pt x="6327" y="15647"/>
                    <a:pt x="6160" y="15382"/>
                    <a:pt x="5883" y="15227"/>
                  </a:cubicBezTo>
                  <a:cubicBezTo>
                    <a:pt x="3429" y="13848"/>
                    <a:pt x="1964" y="11550"/>
                    <a:pt x="1964" y="9080"/>
                  </a:cubicBezTo>
                  <a:cubicBezTo>
                    <a:pt x="1964" y="5001"/>
                    <a:pt x="5927" y="1683"/>
                    <a:pt x="10800" y="1683"/>
                  </a:cubicBezTo>
                  <a:cubicBezTo>
                    <a:pt x="15673" y="1683"/>
                    <a:pt x="19636" y="5001"/>
                    <a:pt x="19636" y="9080"/>
                  </a:cubicBezTo>
                  <a:cubicBezTo>
                    <a:pt x="19636" y="13159"/>
                    <a:pt x="15672" y="16477"/>
                    <a:pt x="10800" y="16477"/>
                  </a:cubicBezTo>
                  <a:cubicBezTo>
                    <a:pt x="10800" y="16477"/>
                    <a:pt x="10800" y="16477"/>
                    <a:pt x="10800" y="16477"/>
                  </a:cubicBezTo>
                  <a:close/>
                  <a:moveTo>
                    <a:pt x="10800" y="0"/>
                  </a:moveTo>
                  <a:cubicBezTo>
                    <a:pt x="4844" y="0"/>
                    <a:pt x="0" y="4049"/>
                    <a:pt x="0" y="9080"/>
                  </a:cubicBezTo>
                  <a:cubicBezTo>
                    <a:pt x="0" y="11967"/>
                    <a:pt x="1621" y="14659"/>
                    <a:pt x="4363" y="16371"/>
                  </a:cubicBezTo>
                  <a:lnTo>
                    <a:pt x="4363" y="20696"/>
                  </a:lnTo>
                  <a:cubicBezTo>
                    <a:pt x="4363" y="21030"/>
                    <a:pt x="4594" y="21333"/>
                    <a:pt x="4950" y="21467"/>
                  </a:cubicBezTo>
                  <a:cubicBezTo>
                    <a:pt x="5305" y="21600"/>
                    <a:pt x="5721" y="21543"/>
                    <a:pt x="6009" y="21315"/>
                  </a:cubicBezTo>
                  <a:lnTo>
                    <a:pt x="10042" y="18137"/>
                  </a:lnTo>
                  <a:cubicBezTo>
                    <a:pt x="10296" y="18152"/>
                    <a:pt x="10549" y="18160"/>
                    <a:pt x="10800" y="18160"/>
                  </a:cubicBezTo>
                  <a:cubicBezTo>
                    <a:pt x="16755" y="18160"/>
                    <a:pt x="21600" y="14111"/>
                    <a:pt x="21600" y="9080"/>
                  </a:cubicBezTo>
                  <a:cubicBezTo>
                    <a:pt x="21600" y="4044"/>
                    <a:pt x="16750" y="0"/>
                    <a:pt x="10800" y="0"/>
                  </a:cubicBezTo>
                  <a:cubicBezTo>
                    <a:pt x="10800" y="0"/>
                    <a:pt x="10800" y="0"/>
                    <a:pt x="10800" y="0"/>
                  </a:cubicBezTo>
                  <a:close/>
                  <a:moveTo>
                    <a:pt x="10800" y="0"/>
                  </a:moveTo>
                </a:path>
              </a:pathLst>
            </a:custGeom>
            <a:solidFill>
              <a:schemeClr val="dk2"/>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82" name="Google Shape;1582;p92"/>
            <p:cNvSpPr/>
            <p:nvPr/>
          </p:nvSpPr>
          <p:spPr>
            <a:xfrm>
              <a:off x="7543807" y="3122618"/>
              <a:ext cx="600074" cy="635001"/>
            </a:xfrm>
            <a:custGeom>
              <a:rect b="b" l="l" r="r" t="t"/>
              <a:pathLst>
                <a:path extrusionOk="0" h="21600" w="21600">
                  <a:moveTo>
                    <a:pt x="12150" y="0"/>
                  </a:moveTo>
                  <a:lnTo>
                    <a:pt x="2700" y="0"/>
                  </a:lnTo>
                  <a:cubicBezTo>
                    <a:pt x="1208" y="0"/>
                    <a:pt x="0" y="1147"/>
                    <a:pt x="0" y="2559"/>
                  </a:cubicBezTo>
                  <a:cubicBezTo>
                    <a:pt x="0" y="3973"/>
                    <a:pt x="1208" y="5119"/>
                    <a:pt x="2700" y="5119"/>
                  </a:cubicBezTo>
                  <a:lnTo>
                    <a:pt x="12150" y="5119"/>
                  </a:lnTo>
                  <a:cubicBezTo>
                    <a:pt x="14383" y="5119"/>
                    <a:pt x="16200" y="6841"/>
                    <a:pt x="16200" y="8957"/>
                  </a:cubicBezTo>
                  <a:cubicBezTo>
                    <a:pt x="16200" y="11074"/>
                    <a:pt x="14383" y="12796"/>
                    <a:pt x="12150" y="12796"/>
                  </a:cubicBezTo>
                  <a:lnTo>
                    <a:pt x="9450" y="12796"/>
                  </a:lnTo>
                  <a:cubicBezTo>
                    <a:pt x="7959" y="12796"/>
                    <a:pt x="6750" y="13943"/>
                    <a:pt x="6750" y="15356"/>
                  </a:cubicBezTo>
                  <a:lnTo>
                    <a:pt x="6750" y="19041"/>
                  </a:lnTo>
                  <a:cubicBezTo>
                    <a:pt x="6750" y="20454"/>
                    <a:pt x="7959" y="21600"/>
                    <a:pt x="9450" y="21600"/>
                  </a:cubicBezTo>
                  <a:cubicBezTo>
                    <a:pt x="10941" y="21600"/>
                    <a:pt x="12150" y="20454"/>
                    <a:pt x="12150" y="19041"/>
                  </a:cubicBezTo>
                  <a:lnTo>
                    <a:pt x="12150" y="17915"/>
                  </a:lnTo>
                  <a:cubicBezTo>
                    <a:pt x="17361" y="17915"/>
                    <a:pt x="21600" y="13897"/>
                    <a:pt x="21600" y="8957"/>
                  </a:cubicBezTo>
                  <a:cubicBezTo>
                    <a:pt x="21600" y="4019"/>
                    <a:pt x="17361" y="0"/>
                    <a:pt x="12150" y="0"/>
                  </a:cubicBezTo>
                  <a:cubicBezTo>
                    <a:pt x="12150" y="0"/>
                    <a:pt x="12150" y="0"/>
                    <a:pt x="12150" y="0"/>
                  </a:cubicBezTo>
                  <a:close/>
                  <a:moveTo>
                    <a:pt x="12150" y="0"/>
                  </a:moveTo>
                </a:path>
              </a:pathLst>
            </a:custGeom>
            <a:solidFill>
              <a:schemeClr val="dk2"/>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83" name="Google Shape;1583;p92"/>
            <p:cNvSpPr/>
            <p:nvPr/>
          </p:nvSpPr>
          <p:spPr>
            <a:xfrm>
              <a:off x="7696201" y="3848100"/>
              <a:ext cx="201612" cy="201612"/>
            </a:xfrm>
            <a:custGeom>
              <a:rect b="b" l="l" r="r" t="t"/>
              <a:pathLst>
                <a:path extrusionOk="0" h="21600" w="21600">
                  <a:moveTo>
                    <a:pt x="21600" y="10800"/>
                  </a:moveTo>
                  <a:cubicBezTo>
                    <a:pt x="21600" y="16765"/>
                    <a:pt x="16765" y="21600"/>
                    <a:pt x="10800" y="21600"/>
                  </a:cubicBezTo>
                  <a:cubicBezTo>
                    <a:pt x="4835" y="21600"/>
                    <a:pt x="0" y="16765"/>
                    <a:pt x="0" y="10800"/>
                  </a:cubicBezTo>
                  <a:cubicBezTo>
                    <a:pt x="0" y="4836"/>
                    <a:pt x="4835" y="0"/>
                    <a:pt x="10800" y="0"/>
                  </a:cubicBezTo>
                  <a:cubicBezTo>
                    <a:pt x="16765" y="0"/>
                    <a:pt x="21600" y="4836"/>
                    <a:pt x="21600" y="10800"/>
                  </a:cubicBezTo>
                  <a:cubicBezTo>
                    <a:pt x="21600" y="10800"/>
                    <a:pt x="21600" y="10800"/>
                    <a:pt x="21600" y="10800"/>
                  </a:cubicBezTo>
                  <a:close/>
                  <a:moveTo>
                    <a:pt x="21600" y="10800"/>
                  </a:moveTo>
                </a:path>
              </a:pathLst>
            </a:custGeom>
            <a:solidFill>
              <a:schemeClr val="dk2"/>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1584" name="Google Shape;1584;p92"/>
          <p:cNvSpPr txBox="1"/>
          <p:nvPr/>
        </p:nvSpPr>
        <p:spPr>
          <a:xfrm>
            <a:off x="1415480" y="5186921"/>
            <a:ext cx="3853562" cy="113107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 when an unknown printer took a galley. Lorem Ipsum is simply dummy text of the printing and typesetting industry. Lorem Ipsum has been the industry standard dummy text ever printer took a galley.</a:t>
            </a:r>
            <a:endParaRPr/>
          </a:p>
        </p:txBody>
      </p:sp>
      <p:sp>
        <p:nvSpPr>
          <p:cNvPr id="1585" name="Google Shape;1585;p92"/>
          <p:cNvSpPr txBox="1"/>
          <p:nvPr/>
        </p:nvSpPr>
        <p:spPr>
          <a:xfrm>
            <a:off x="1415480" y="4402625"/>
            <a:ext cx="2286868" cy="612475"/>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1300">
                <a:solidFill>
                  <a:srgbClr val="7F7F7F"/>
                </a:solidFill>
                <a:latin typeface="Source Sans Pro"/>
                <a:ea typeface="Source Sans Pro"/>
                <a:cs typeface="Source Sans Pro"/>
                <a:sym typeface="Source Sans Pro"/>
              </a:rPr>
              <a:t>If Opportunity Doesn't Knock, Build a Door.</a:t>
            </a:r>
            <a:endParaRPr/>
          </a:p>
        </p:txBody>
      </p:sp>
      <p:sp>
        <p:nvSpPr>
          <p:cNvPr id="1586" name="Google Shape;1586;p92"/>
          <p:cNvSpPr txBox="1"/>
          <p:nvPr/>
        </p:nvSpPr>
        <p:spPr>
          <a:xfrm>
            <a:off x="10488488" y="421466"/>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1587" name="Google Shape;1587;p92"/>
          <p:cNvCxnSpPr/>
          <p:nvPr/>
        </p:nvCxnSpPr>
        <p:spPr>
          <a:xfrm>
            <a:off x="9433768" y="609354"/>
            <a:ext cx="936104" cy="0"/>
          </a:xfrm>
          <a:prstGeom prst="straightConnector1">
            <a:avLst/>
          </a:prstGeom>
          <a:noFill/>
          <a:ln cap="flat" cmpd="sng" w="9525">
            <a:solidFill>
              <a:srgbClr val="BFBFBF"/>
            </a:solidFill>
            <a:prstDash val="solid"/>
            <a:miter lim="800000"/>
            <a:headEnd len="sm" w="sm" type="none"/>
            <a:tailEnd len="sm" w="sm" type="none"/>
          </a:ln>
        </p:spPr>
      </p:cxn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91" name="Shape 1591"/>
        <p:cNvGrpSpPr/>
        <p:nvPr/>
      </p:nvGrpSpPr>
      <p:grpSpPr>
        <a:xfrm>
          <a:off x="0" y="0"/>
          <a:ext cx="0" cy="0"/>
          <a:chOff x="0" y="0"/>
          <a:chExt cx="0" cy="0"/>
        </a:xfrm>
      </p:grpSpPr>
      <p:sp>
        <p:nvSpPr>
          <p:cNvPr id="1592" name="Google Shape;1592;p93"/>
          <p:cNvSpPr txBox="1"/>
          <p:nvPr/>
        </p:nvSpPr>
        <p:spPr>
          <a:xfrm>
            <a:off x="483651" y="372621"/>
            <a:ext cx="6271671" cy="178510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Go-to Market</a:t>
            </a:r>
            <a:endParaRPr/>
          </a:p>
          <a:p>
            <a:pPr indent="0" lvl="0" marL="0" marR="0" rtl="0" algn="l">
              <a:spcBef>
                <a:spcPts val="0"/>
              </a:spcBef>
              <a:spcAft>
                <a:spcPts val="0"/>
              </a:spcAft>
              <a:buNone/>
            </a:pPr>
            <a:r>
              <a:rPr lang="en-US" sz="5500">
                <a:solidFill>
                  <a:schemeClr val="dk2"/>
                </a:solidFill>
                <a:latin typeface="Cormorant"/>
                <a:ea typeface="Cormorant"/>
                <a:cs typeface="Cormorant"/>
                <a:sym typeface="Cormorant"/>
              </a:rPr>
              <a:t>Strategy &amp; Plan</a:t>
            </a:r>
            <a:endParaRPr/>
          </a:p>
        </p:txBody>
      </p:sp>
      <p:sp>
        <p:nvSpPr>
          <p:cNvPr id="1593" name="Google Shape;1593;p93"/>
          <p:cNvSpPr/>
          <p:nvPr/>
        </p:nvSpPr>
        <p:spPr>
          <a:xfrm rot="-5400000">
            <a:off x="8766803" y="1123168"/>
            <a:ext cx="2688988" cy="2324775"/>
          </a:xfrm>
          <a:custGeom>
            <a:rect b="b" l="l" r="r" t="t"/>
            <a:pathLst>
              <a:path extrusionOk="0" h="1779078" w="2057800">
                <a:moveTo>
                  <a:pt x="1782410" y="1029076"/>
                </a:moveTo>
                <a:cubicBezTo>
                  <a:pt x="1604803" y="1336701"/>
                  <a:pt x="1359773" y="1581130"/>
                  <a:pt x="1076763" y="1754475"/>
                </a:cubicBezTo>
                <a:lnTo>
                  <a:pt x="1031864" y="1779078"/>
                </a:lnTo>
                <a:lnTo>
                  <a:pt x="0" y="1"/>
                </a:lnTo>
                <a:lnTo>
                  <a:pt x="125" y="0"/>
                </a:lnTo>
                <a:lnTo>
                  <a:pt x="2056657" y="4084"/>
                </a:lnTo>
                <a:lnTo>
                  <a:pt x="2057800" y="55269"/>
                </a:lnTo>
                <a:cubicBezTo>
                  <a:pt x="2049184" y="387036"/>
                  <a:pt x="1960017" y="721452"/>
                  <a:pt x="1782410" y="1029076"/>
                </a:cubicBezTo>
                <a:close/>
              </a:path>
            </a:pathLst>
          </a:custGeom>
          <a:solidFill>
            <a:schemeClr val="accent4"/>
          </a:solidFill>
          <a:ln cap="flat" cmpd="sng" w="2857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94" name="Google Shape;1594;p93"/>
          <p:cNvSpPr/>
          <p:nvPr/>
        </p:nvSpPr>
        <p:spPr>
          <a:xfrm rot="-5400000">
            <a:off x="8954372" y="2285582"/>
            <a:ext cx="2678975" cy="2689898"/>
          </a:xfrm>
          <a:custGeom>
            <a:rect b="b" l="l" r="r" t="t"/>
            <a:pathLst>
              <a:path extrusionOk="0" h="2058494" w="2050137">
                <a:moveTo>
                  <a:pt x="2050137" y="1783002"/>
                </a:moveTo>
                <a:lnTo>
                  <a:pt x="1928071" y="1849888"/>
                </a:lnTo>
                <a:cubicBezTo>
                  <a:pt x="1393428" y="2110161"/>
                  <a:pt x="754808" y="2135009"/>
                  <a:pt x="183913" y="1878425"/>
                </a:cubicBezTo>
                <a:lnTo>
                  <a:pt x="0" y="1784275"/>
                </a:lnTo>
                <a:lnTo>
                  <a:pt x="1025434" y="0"/>
                </a:lnTo>
                <a:lnTo>
                  <a:pt x="1025434" y="0"/>
                </a:lnTo>
                <a:lnTo>
                  <a:pt x="1025435" y="0"/>
                </a:lnTo>
                <a:lnTo>
                  <a:pt x="2050137" y="1783002"/>
                </a:lnTo>
                <a:close/>
              </a:path>
            </a:pathLst>
          </a:custGeom>
          <a:solidFill>
            <a:schemeClr val="accent2"/>
          </a:solidFill>
          <a:ln cap="flat" cmpd="sng" w="2857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95" name="Google Shape;1595;p93"/>
          <p:cNvSpPr/>
          <p:nvPr/>
        </p:nvSpPr>
        <p:spPr>
          <a:xfrm rot="-5400000">
            <a:off x="6442168" y="1123310"/>
            <a:ext cx="2687258" cy="2326224"/>
          </a:xfrm>
          <a:custGeom>
            <a:rect b="b" l="l" r="r" t="t"/>
            <a:pathLst>
              <a:path extrusionOk="0" h="1780187" w="2056476">
                <a:moveTo>
                  <a:pt x="2056476" y="1776106"/>
                </a:moveTo>
                <a:lnTo>
                  <a:pt x="126" y="1780187"/>
                </a:lnTo>
                <a:lnTo>
                  <a:pt x="0" y="1780187"/>
                </a:lnTo>
                <a:lnTo>
                  <a:pt x="1032510" y="0"/>
                </a:lnTo>
                <a:lnTo>
                  <a:pt x="1206004" y="112198"/>
                </a:lnTo>
                <a:cubicBezTo>
                  <a:pt x="1713659" y="478314"/>
                  <a:pt x="2011450" y="1043800"/>
                  <a:pt x="2053368" y="1636951"/>
                </a:cubicBezTo>
                <a:lnTo>
                  <a:pt x="2056476" y="1776106"/>
                </a:lnTo>
                <a:close/>
              </a:path>
            </a:pathLst>
          </a:custGeom>
          <a:solidFill>
            <a:schemeClr val="accent5"/>
          </a:solidFill>
          <a:ln cap="flat" cmpd="sng" w="2857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96" name="Google Shape;1596;p93"/>
          <p:cNvSpPr/>
          <p:nvPr/>
        </p:nvSpPr>
        <p:spPr>
          <a:xfrm rot="-5400000">
            <a:off x="6442032" y="3812158"/>
            <a:ext cx="2688988" cy="2324772"/>
          </a:xfrm>
          <a:custGeom>
            <a:rect b="b" l="l" r="r" t="t"/>
            <a:pathLst>
              <a:path extrusionOk="0" h="1779076" w="2057801">
                <a:moveTo>
                  <a:pt x="2057801" y="1779076"/>
                </a:moveTo>
                <a:lnTo>
                  <a:pt x="2057801" y="1779076"/>
                </a:lnTo>
                <a:lnTo>
                  <a:pt x="1143" y="1774993"/>
                </a:lnTo>
                <a:lnTo>
                  <a:pt x="0" y="1723808"/>
                </a:lnTo>
                <a:cubicBezTo>
                  <a:pt x="8617" y="1392042"/>
                  <a:pt x="97784" y="1057626"/>
                  <a:pt x="275391" y="750001"/>
                </a:cubicBezTo>
                <a:cubicBezTo>
                  <a:pt x="452998" y="442377"/>
                  <a:pt x="698027" y="197948"/>
                  <a:pt x="981037" y="24602"/>
                </a:cubicBezTo>
                <a:lnTo>
                  <a:pt x="1025937" y="0"/>
                </a:lnTo>
                <a:lnTo>
                  <a:pt x="2057800" y="1779076"/>
                </a:lnTo>
                <a:lnTo>
                  <a:pt x="2057801" y="1779075"/>
                </a:lnTo>
                <a:lnTo>
                  <a:pt x="2057801" y="1779076"/>
                </a:lnTo>
                <a:close/>
              </a:path>
            </a:pathLst>
          </a:custGeom>
          <a:solidFill>
            <a:schemeClr val="accent4"/>
          </a:solidFill>
          <a:ln cap="flat" cmpd="sng" w="2857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97" name="Google Shape;1597;p93"/>
          <p:cNvSpPr/>
          <p:nvPr/>
        </p:nvSpPr>
        <p:spPr>
          <a:xfrm rot="-5400000">
            <a:off x="8768397" y="3810565"/>
            <a:ext cx="2687256" cy="2326228"/>
          </a:xfrm>
          <a:custGeom>
            <a:rect b="b" l="l" r="r" t="t"/>
            <a:pathLst>
              <a:path extrusionOk="0" h="1780190" w="2056475">
                <a:moveTo>
                  <a:pt x="2056475" y="0"/>
                </a:moveTo>
                <a:lnTo>
                  <a:pt x="1023966" y="1780190"/>
                </a:lnTo>
                <a:lnTo>
                  <a:pt x="850472" y="1667991"/>
                </a:lnTo>
                <a:cubicBezTo>
                  <a:pt x="342817" y="1301874"/>
                  <a:pt x="45025" y="736389"/>
                  <a:pt x="3107" y="143238"/>
                </a:cubicBezTo>
                <a:lnTo>
                  <a:pt x="0" y="4083"/>
                </a:lnTo>
                <a:lnTo>
                  <a:pt x="2056475" y="0"/>
                </a:lnTo>
                <a:close/>
              </a:path>
            </a:pathLst>
          </a:custGeom>
          <a:solidFill>
            <a:schemeClr val="accent5"/>
          </a:solidFill>
          <a:ln cap="flat" cmpd="sng" w="2857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98" name="Google Shape;1598;p93"/>
          <p:cNvSpPr/>
          <p:nvPr/>
        </p:nvSpPr>
        <p:spPr>
          <a:xfrm rot="-5400000">
            <a:off x="6264476" y="2284625"/>
            <a:ext cx="2678972" cy="2689894"/>
          </a:xfrm>
          <a:custGeom>
            <a:rect b="b" l="l" r="r" t="t"/>
            <a:pathLst>
              <a:path extrusionOk="0" h="2058492" w="2050136">
                <a:moveTo>
                  <a:pt x="1024702" y="2058492"/>
                </a:moveTo>
                <a:lnTo>
                  <a:pt x="1024702" y="2058492"/>
                </a:lnTo>
                <a:lnTo>
                  <a:pt x="0" y="275492"/>
                </a:lnTo>
                <a:lnTo>
                  <a:pt x="122066" y="208606"/>
                </a:lnTo>
                <a:cubicBezTo>
                  <a:pt x="656708" y="-51667"/>
                  <a:pt x="1295329" y="-76516"/>
                  <a:pt x="1866223" y="180069"/>
                </a:cubicBezTo>
                <a:lnTo>
                  <a:pt x="2050136" y="274219"/>
                </a:lnTo>
                <a:lnTo>
                  <a:pt x="1024702" y="2058492"/>
                </a:lnTo>
                <a:lnTo>
                  <a:pt x="1024702" y="2058492"/>
                </a:lnTo>
                <a:close/>
              </a:path>
            </a:pathLst>
          </a:custGeom>
          <a:solidFill>
            <a:schemeClr val="accent2"/>
          </a:solidFill>
          <a:ln cap="flat" cmpd="sng" w="28575">
            <a:solidFill>
              <a:schemeClr val="l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599" name="Google Shape;1599;p93"/>
          <p:cNvSpPr/>
          <p:nvPr/>
        </p:nvSpPr>
        <p:spPr>
          <a:xfrm>
            <a:off x="8367460" y="3048597"/>
            <a:ext cx="1162906" cy="1162906"/>
          </a:xfrm>
          <a:prstGeom prst="ellipse">
            <a:avLst/>
          </a:prstGeom>
          <a:solidFill>
            <a:schemeClr val="l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00" name="Google Shape;1600;p93"/>
          <p:cNvSpPr txBox="1"/>
          <p:nvPr/>
        </p:nvSpPr>
        <p:spPr>
          <a:xfrm>
            <a:off x="9372168" y="1914160"/>
            <a:ext cx="1124114" cy="5355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200">
                <a:solidFill>
                  <a:schemeClr val="dk2"/>
                </a:solidFill>
                <a:latin typeface="Source Sans Pro"/>
                <a:ea typeface="Source Sans Pro"/>
                <a:cs typeface="Source Sans Pro"/>
                <a:sym typeface="Source Sans Pro"/>
              </a:rPr>
              <a:t>are we selling it to?</a:t>
            </a:r>
            <a:endParaRPr sz="1200">
              <a:solidFill>
                <a:schemeClr val="dk2"/>
              </a:solidFill>
              <a:latin typeface="Source Sans Pro"/>
              <a:ea typeface="Source Sans Pro"/>
              <a:cs typeface="Source Sans Pro"/>
              <a:sym typeface="Source Sans Pro"/>
            </a:endParaRPr>
          </a:p>
        </p:txBody>
      </p:sp>
      <p:sp>
        <p:nvSpPr>
          <p:cNvPr id="1601" name="Google Shape;1601;p93"/>
          <p:cNvSpPr txBox="1"/>
          <p:nvPr/>
        </p:nvSpPr>
        <p:spPr>
          <a:xfrm>
            <a:off x="9470801" y="1580484"/>
            <a:ext cx="926849" cy="32316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500">
                <a:solidFill>
                  <a:schemeClr val="dk2"/>
                </a:solidFill>
                <a:latin typeface="Source Sans Pro"/>
                <a:ea typeface="Source Sans Pro"/>
                <a:cs typeface="Source Sans Pro"/>
                <a:sym typeface="Source Sans Pro"/>
              </a:rPr>
              <a:t>Who</a:t>
            </a:r>
            <a:endParaRPr sz="1500">
              <a:solidFill>
                <a:schemeClr val="dk2"/>
              </a:solidFill>
              <a:latin typeface="Source Sans Pro"/>
              <a:ea typeface="Source Sans Pro"/>
              <a:cs typeface="Source Sans Pro"/>
              <a:sym typeface="Source Sans Pro"/>
            </a:endParaRPr>
          </a:p>
        </p:txBody>
      </p:sp>
      <p:sp>
        <p:nvSpPr>
          <p:cNvPr id="1602" name="Google Shape;1602;p93"/>
          <p:cNvSpPr txBox="1"/>
          <p:nvPr/>
        </p:nvSpPr>
        <p:spPr>
          <a:xfrm>
            <a:off x="7415278" y="1914160"/>
            <a:ext cx="1093722" cy="5355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200">
                <a:solidFill>
                  <a:schemeClr val="dk2"/>
                </a:solidFill>
                <a:latin typeface="Source Sans Pro"/>
                <a:ea typeface="Source Sans Pro"/>
                <a:cs typeface="Source Sans Pro"/>
                <a:sym typeface="Source Sans Pro"/>
              </a:rPr>
              <a:t>are we selling?</a:t>
            </a:r>
            <a:endParaRPr sz="1200">
              <a:solidFill>
                <a:schemeClr val="dk2"/>
              </a:solidFill>
              <a:latin typeface="Source Sans Pro"/>
              <a:ea typeface="Source Sans Pro"/>
              <a:cs typeface="Source Sans Pro"/>
              <a:sym typeface="Source Sans Pro"/>
            </a:endParaRPr>
          </a:p>
        </p:txBody>
      </p:sp>
      <p:sp>
        <p:nvSpPr>
          <p:cNvPr id="1603" name="Google Shape;1603;p93"/>
          <p:cNvSpPr txBox="1"/>
          <p:nvPr/>
        </p:nvSpPr>
        <p:spPr>
          <a:xfrm>
            <a:off x="7498715" y="1580484"/>
            <a:ext cx="926849" cy="32316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500">
                <a:solidFill>
                  <a:schemeClr val="dk2"/>
                </a:solidFill>
                <a:latin typeface="Source Sans Pro"/>
                <a:ea typeface="Source Sans Pro"/>
                <a:cs typeface="Source Sans Pro"/>
                <a:sym typeface="Source Sans Pro"/>
              </a:rPr>
              <a:t>What</a:t>
            </a:r>
            <a:endParaRPr sz="1500">
              <a:solidFill>
                <a:schemeClr val="dk2"/>
              </a:solidFill>
              <a:latin typeface="Source Sans Pro"/>
              <a:ea typeface="Source Sans Pro"/>
              <a:cs typeface="Source Sans Pro"/>
              <a:sym typeface="Source Sans Pro"/>
            </a:endParaRPr>
          </a:p>
        </p:txBody>
      </p:sp>
      <p:sp>
        <p:nvSpPr>
          <p:cNvPr id="1604" name="Google Shape;1604;p93"/>
          <p:cNvSpPr txBox="1"/>
          <p:nvPr/>
        </p:nvSpPr>
        <p:spPr>
          <a:xfrm>
            <a:off x="6651481" y="3559427"/>
            <a:ext cx="1243292" cy="5355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200">
                <a:solidFill>
                  <a:schemeClr val="dk2"/>
                </a:solidFill>
                <a:latin typeface="Source Sans Pro"/>
                <a:ea typeface="Source Sans Pro"/>
                <a:cs typeface="Source Sans Pro"/>
                <a:sym typeface="Source Sans Pro"/>
              </a:rPr>
              <a:t>should we launch?</a:t>
            </a:r>
            <a:endParaRPr sz="1200">
              <a:solidFill>
                <a:schemeClr val="dk2"/>
              </a:solidFill>
              <a:latin typeface="Source Sans Pro"/>
              <a:ea typeface="Source Sans Pro"/>
              <a:cs typeface="Source Sans Pro"/>
              <a:sym typeface="Source Sans Pro"/>
            </a:endParaRPr>
          </a:p>
        </p:txBody>
      </p:sp>
      <p:sp>
        <p:nvSpPr>
          <p:cNvPr id="1605" name="Google Shape;1605;p93"/>
          <p:cNvSpPr txBox="1"/>
          <p:nvPr/>
        </p:nvSpPr>
        <p:spPr>
          <a:xfrm>
            <a:off x="6809703" y="3225751"/>
            <a:ext cx="926849" cy="32316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500">
                <a:solidFill>
                  <a:schemeClr val="dk2"/>
                </a:solidFill>
                <a:latin typeface="Source Sans Pro"/>
                <a:ea typeface="Source Sans Pro"/>
                <a:cs typeface="Source Sans Pro"/>
                <a:sym typeface="Source Sans Pro"/>
              </a:rPr>
              <a:t>When</a:t>
            </a:r>
            <a:endParaRPr sz="1500">
              <a:solidFill>
                <a:schemeClr val="dk2"/>
              </a:solidFill>
              <a:latin typeface="Source Sans Pro"/>
              <a:ea typeface="Source Sans Pro"/>
              <a:cs typeface="Source Sans Pro"/>
              <a:sym typeface="Source Sans Pro"/>
            </a:endParaRPr>
          </a:p>
        </p:txBody>
      </p:sp>
      <p:sp>
        <p:nvSpPr>
          <p:cNvPr id="1606" name="Google Shape;1606;p93"/>
          <p:cNvSpPr txBox="1"/>
          <p:nvPr/>
        </p:nvSpPr>
        <p:spPr>
          <a:xfrm>
            <a:off x="9855605" y="3559427"/>
            <a:ext cx="1400530" cy="5355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200">
                <a:solidFill>
                  <a:schemeClr val="dk2"/>
                </a:solidFill>
                <a:latin typeface="Source Sans Pro"/>
                <a:ea typeface="Source Sans Pro"/>
                <a:cs typeface="Source Sans Pro"/>
                <a:sym typeface="Source Sans Pro"/>
              </a:rPr>
              <a:t>do our prospects need this?</a:t>
            </a:r>
            <a:endParaRPr sz="1200">
              <a:solidFill>
                <a:schemeClr val="dk2"/>
              </a:solidFill>
              <a:latin typeface="Source Sans Pro"/>
              <a:ea typeface="Source Sans Pro"/>
              <a:cs typeface="Source Sans Pro"/>
              <a:sym typeface="Source Sans Pro"/>
            </a:endParaRPr>
          </a:p>
        </p:txBody>
      </p:sp>
      <p:sp>
        <p:nvSpPr>
          <p:cNvPr id="1607" name="Google Shape;1607;p93"/>
          <p:cNvSpPr txBox="1"/>
          <p:nvPr/>
        </p:nvSpPr>
        <p:spPr>
          <a:xfrm>
            <a:off x="10092446" y="3225751"/>
            <a:ext cx="926849" cy="32316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500">
                <a:solidFill>
                  <a:schemeClr val="dk2"/>
                </a:solidFill>
                <a:latin typeface="Source Sans Pro"/>
                <a:ea typeface="Source Sans Pro"/>
                <a:cs typeface="Source Sans Pro"/>
                <a:sym typeface="Source Sans Pro"/>
              </a:rPr>
              <a:t>Why</a:t>
            </a:r>
            <a:endParaRPr sz="1500">
              <a:solidFill>
                <a:schemeClr val="dk2"/>
              </a:solidFill>
              <a:latin typeface="Source Sans Pro"/>
              <a:ea typeface="Source Sans Pro"/>
              <a:cs typeface="Source Sans Pro"/>
              <a:sym typeface="Source Sans Pro"/>
            </a:endParaRPr>
          </a:p>
        </p:txBody>
      </p:sp>
      <p:sp>
        <p:nvSpPr>
          <p:cNvPr id="1608" name="Google Shape;1608;p93"/>
          <p:cNvSpPr txBox="1"/>
          <p:nvPr/>
        </p:nvSpPr>
        <p:spPr>
          <a:xfrm>
            <a:off x="9312579" y="5038360"/>
            <a:ext cx="1243292" cy="5355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200">
                <a:solidFill>
                  <a:schemeClr val="dk2"/>
                </a:solidFill>
                <a:latin typeface="Source Sans Pro"/>
                <a:ea typeface="Source Sans Pro"/>
                <a:cs typeface="Source Sans Pro"/>
                <a:sym typeface="Source Sans Pro"/>
              </a:rPr>
              <a:t>can we reach them?</a:t>
            </a:r>
            <a:endParaRPr sz="1200">
              <a:solidFill>
                <a:schemeClr val="dk2"/>
              </a:solidFill>
              <a:latin typeface="Source Sans Pro"/>
              <a:ea typeface="Source Sans Pro"/>
              <a:cs typeface="Source Sans Pro"/>
              <a:sym typeface="Source Sans Pro"/>
            </a:endParaRPr>
          </a:p>
        </p:txBody>
      </p:sp>
      <p:sp>
        <p:nvSpPr>
          <p:cNvPr id="1609" name="Google Shape;1609;p93"/>
          <p:cNvSpPr txBox="1"/>
          <p:nvPr/>
        </p:nvSpPr>
        <p:spPr>
          <a:xfrm>
            <a:off x="9470801" y="4704684"/>
            <a:ext cx="926849" cy="32316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500">
                <a:solidFill>
                  <a:schemeClr val="dk2"/>
                </a:solidFill>
                <a:latin typeface="Source Sans Pro"/>
                <a:ea typeface="Source Sans Pro"/>
                <a:cs typeface="Source Sans Pro"/>
                <a:sym typeface="Source Sans Pro"/>
              </a:rPr>
              <a:t>Where</a:t>
            </a:r>
            <a:endParaRPr sz="1500">
              <a:solidFill>
                <a:schemeClr val="dk2"/>
              </a:solidFill>
              <a:latin typeface="Source Sans Pro"/>
              <a:ea typeface="Source Sans Pro"/>
              <a:cs typeface="Source Sans Pro"/>
              <a:sym typeface="Source Sans Pro"/>
            </a:endParaRPr>
          </a:p>
        </p:txBody>
      </p:sp>
      <p:sp>
        <p:nvSpPr>
          <p:cNvPr id="1610" name="Google Shape;1610;p93"/>
          <p:cNvSpPr txBox="1"/>
          <p:nvPr/>
        </p:nvSpPr>
        <p:spPr>
          <a:xfrm>
            <a:off x="7415278" y="5038360"/>
            <a:ext cx="1093722" cy="5355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200">
                <a:solidFill>
                  <a:schemeClr val="dk2"/>
                </a:solidFill>
                <a:latin typeface="Source Sans Pro"/>
                <a:ea typeface="Source Sans Pro"/>
                <a:cs typeface="Source Sans Pro"/>
                <a:sym typeface="Source Sans Pro"/>
              </a:rPr>
              <a:t>do we go to market?</a:t>
            </a:r>
            <a:endParaRPr sz="1200">
              <a:solidFill>
                <a:schemeClr val="dk2"/>
              </a:solidFill>
              <a:latin typeface="Source Sans Pro"/>
              <a:ea typeface="Source Sans Pro"/>
              <a:cs typeface="Source Sans Pro"/>
              <a:sym typeface="Source Sans Pro"/>
            </a:endParaRPr>
          </a:p>
        </p:txBody>
      </p:sp>
      <p:sp>
        <p:nvSpPr>
          <p:cNvPr id="1611" name="Google Shape;1611;p93"/>
          <p:cNvSpPr txBox="1"/>
          <p:nvPr/>
        </p:nvSpPr>
        <p:spPr>
          <a:xfrm>
            <a:off x="7498715" y="4704684"/>
            <a:ext cx="926849" cy="32316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500">
                <a:solidFill>
                  <a:schemeClr val="dk2"/>
                </a:solidFill>
                <a:latin typeface="Source Sans Pro"/>
                <a:ea typeface="Source Sans Pro"/>
                <a:cs typeface="Source Sans Pro"/>
                <a:sym typeface="Source Sans Pro"/>
              </a:rPr>
              <a:t>How</a:t>
            </a:r>
            <a:endParaRPr sz="1500">
              <a:solidFill>
                <a:schemeClr val="dk2"/>
              </a:solidFill>
              <a:latin typeface="Source Sans Pro"/>
              <a:ea typeface="Source Sans Pro"/>
              <a:cs typeface="Source Sans Pro"/>
              <a:sym typeface="Source Sans Pro"/>
            </a:endParaRPr>
          </a:p>
        </p:txBody>
      </p:sp>
      <p:sp>
        <p:nvSpPr>
          <p:cNvPr id="1612" name="Google Shape;1612;p93"/>
          <p:cNvSpPr txBox="1"/>
          <p:nvPr/>
        </p:nvSpPr>
        <p:spPr>
          <a:xfrm>
            <a:off x="1415480" y="5186921"/>
            <a:ext cx="3853562" cy="113107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 when an unknown printer took a galley. Lorem Ipsum is simply dummy text of the printing and typesetting industry. Lorem Ipsum has been the industry standard dummy text ever printer took a galley.</a:t>
            </a:r>
            <a:endParaRPr/>
          </a:p>
        </p:txBody>
      </p:sp>
      <p:sp>
        <p:nvSpPr>
          <p:cNvPr id="1613" name="Google Shape;1613;p93"/>
          <p:cNvSpPr txBox="1"/>
          <p:nvPr/>
        </p:nvSpPr>
        <p:spPr>
          <a:xfrm>
            <a:off x="1415480" y="4402625"/>
            <a:ext cx="2286868" cy="612475"/>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1300">
                <a:solidFill>
                  <a:srgbClr val="7F7F7F"/>
                </a:solidFill>
                <a:latin typeface="Source Sans Pro"/>
                <a:ea typeface="Source Sans Pro"/>
                <a:cs typeface="Source Sans Pro"/>
                <a:sym typeface="Source Sans Pro"/>
              </a:rPr>
              <a:t>If Opportunity Doesn't Knock, Build a Door.</a:t>
            </a:r>
            <a:endParaRPr/>
          </a:p>
        </p:txBody>
      </p:sp>
      <p:sp>
        <p:nvSpPr>
          <p:cNvPr id="1614" name="Google Shape;1614;p93"/>
          <p:cNvSpPr txBox="1"/>
          <p:nvPr/>
        </p:nvSpPr>
        <p:spPr>
          <a:xfrm>
            <a:off x="8419708" y="3353051"/>
            <a:ext cx="1058410" cy="55399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500">
                <a:solidFill>
                  <a:srgbClr val="7F7F7F"/>
                </a:solidFill>
                <a:latin typeface="Source Sans Pro"/>
                <a:ea typeface="Source Sans Pro"/>
                <a:cs typeface="Source Sans Pro"/>
                <a:sym typeface="Source Sans Pro"/>
              </a:rPr>
              <a:t>GTM</a:t>
            </a:r>
            <a:endParaRPr/>
          </a:p>
          <a:p>
            <a:pPr indent="0" lvl="0" marL="0" marR="0" rtl="0" algn="ctr">
              <a:spcBef>
                <a:spcPts val="0"/>
              </a:spcBef>
              <a:spcAft>
                <a:spcPts val="0"/>
              </a:spcAft>
              <a:buNone/>
            </a:pPr>
            <a:r>
              <a:rPr lang="en-US" sz="1500">
                <a:solidFill>
                  <a:srgbClr val="7F7F7F"/>
                </a:solidFill>
                <a:latin typeface="Source Sans Pro"/>
                <a:ea typeface="Source Sans Pro"/>
                <a:cs typeface="Source Sans Pro"/>
                <a:sym typeface="Source Sans Pro"/>
              </a:rPr>
              <a:t>PLAN</a:t>
            </a:r>
            <a:endParaRPr sz="1500">
              <a:solidFill>
                <a:srgbClr val="7F7F7F"/>
              </a:solidFill>
              <a:latin typeface="Source Sans Pro"/>
              <a:ea typeface="Source Sans Pro"/>
              <a:cs typeface="Source Sans Pro"/>
              <a:sym typeface="Source Sans Pro"/>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18" name="Shape 1618"/>
        <p:cNvGrpSpPr/>
        <p:nvPr/>
      </p:nvGrpSpPr>
      <p:grpSpPr>
        <a:xfrm>
          <a:off x="0" y="0"/>
          <a:ext cx="0" cy="0"/>
          <a:chOff x="0" y="0"/>
          <a:chExt cx="0" cy="0"/>
        </a:xfrm>
      </p:grpSpPr>
      <p:sp>
        <p:nvSpPr>
          <p:cNvPr id="1619" name="Google Shape;1619;p94"/>
          <p:cNvSpPr/>
          <p:nvPr/>
        </p:nvSpPr>
        <p:spPr>
          <a:xfrm>
            <a:off x="540001" y="2969870"/>
            <a:ext cx="11111998" cy="388813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20" name="Google Shape;1620;p94"/>
          <p:cNvSpPr txBox="1"/>
          <p:nvPr/>
        </p:nvSpPr>
        <p:spPr>
          <a:xfrm>
            <a:off x="483651" y="372621"/>
            <a:ext cx="6271671"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5’s Strategy Model</a:t>
            </a:r>
            <a:endParaRPr sz="5500">
              <a:solidFill>
                <a:schemeClr val="dk2"/>
              </a:solidFill>
              <a:latin typeface="Cormorant"/>
              <a:ea typeface="Cormorant"/>
              <a:cs typeface="Cormorant"/>
              <a:sym typeface="Cormorant"/>
            </a:endParaRPr>
          </a:p>
        </p:txBody>
      </p:sp>
      <p:sp>
        <p:nvSpPr>
          <p:cNvPr id="1621" name="Google Shape;1621;p94"/>
          <p:cNvSpPr txBox="1"/>
          <p:nvPr/>
        </p:nvSpPr>
        <p:spPr>
          <a:xfrm>
            <a:off x="10488488" y="421466"/>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1622" name="Google Shape;1622;p94"/>
          <p:cNvCxnSpPr/>
          <p:nvPr/>
        </p:nvCxnSpPr>
        <p:spPr>
          <a:xfrm>
            <a:off x="9433768" y="609354"/>
            <a:ext cx="936104" cy="0"/>
          </a:xfrm>
          <a:prstGeom prst="straightConnector1">
            <a:avLst/>
          </a:prstGeom>
          <a:noFill/>
          <a:ln cap="flat" cmpd="sng" w="9525">
            <a:solidFill>
              <a:srgbClr val="BFBFBF"/>
            </a:solidFill>
            <a:prstDash val="solid"/>
            <a:miter lim="800000"/>
            <a:headEnd len="sm" w="sm" type="none"/>
            <a:tailEnd len="sm" w="sm" type="none"/>
          </a:ln>
        </p:spPr>
      </p:cxnSp>
      <p:cxnSp>
        <p:nvCxnSpPr>
          <p:cNvPr id="1623" name="Google Shape;1623;p94"/>
          <p:cNvCxnSpPr/>
          <p:nvPr/>
        </p:nvCxnSpPr>
        <p:spPr>
          <a:xfrm>
            <a:off x="2495600" y="3933056"/>
            <a:ext cx="7200800" cy="0"/>
          </a:xfrm>
          <a:prstGeom prst="straightConnector1">
            <a:avLst/>
          </a:prstGeom>
          <a:noFill/>
          <a:ln cap="flat" cmpd="sng" w="9525">
            <a:solidFill>
              <a:schemeClr val="accent3"/>
            </a:solidFill>
            <a:prstDash val="solid"/>
            <a:round/>
            <a:headEnd len="med" w="med" type="triangle"/>
            <a:tailEnd len="med" w="med" type="triangle"/>
          </a:ln>
        </p:spPr>
      </p:cxnSp>
      <p:sp>
        <p:nvSpPr>
          <p:cNvPr id="1624" name="Google Shape;1624;p94"/>
          <p:cNvSpPr/>
          <p:nvPr/>
        </p:nvSpPr>
        <p:spPr>
          <a:xfrm>
            <a:off x="2460050" y="2267885"/>
            <a:ext cx="1436032" cy="1436028"/>
          </a:xfrm>
          <a:prstGeom prst="ellipse">
            <a:avLst/>
          </a:prstGeom>
          <a:solidFill>
            <a:schemeClr val="lt1"/>
          </a:solidFill>
          <a:ln cap="flat" cmpd="sng" w="1270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25" name="Google Shape;1625;p94"/>
          <p:cNvSpPr/>
          <p:nvPr/>
        </p:nvSpPr>
        <p:spPr>
          <a:xfrm flipH="1" rot="10800000">
            <a:off x="3919017" y="2267885"/>
            <a:ext cx="1436032" cy="1436032"/>
          </a:xfrm>
          <a:prstGeom prst="ellipse">
            <a:avLst/>
          </a:prstGeom>
          <a:solidFill>
            <a:schemeClr val="lt1"/>
          </a:solidFill>
          <a:ln cap="flat" cmpd="sng" w="1270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26" name="Google Shape;1626;p94"/>
          <p:cNvSpPr/>
          <p:nvPr/>
        </p:nvSpPr>
        <p:spPr>
          <a:xfrm>
            <a:off x="5377984" y="2267885"/>
            <a:ext cx="1436032" cy="1436028"/>
          </a:xfrm>
          <a:prstGeom prst="ellipse">
            <a:avLst/>
          </a:prstGeom>
          <a:solidFill>
            <a:schemeClr val="lt1"/>
          </a:solidFill>
          <a:ln cap="flat" cmpd="sng" w="1270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27" name="Google Shape;1627;p94"/>
          <p:cNvSpPr/>
          <p:nvPr/>
        </p:nvSpPr>
        <p:spPr>
          <a:xfrm flipH="1" rot="10800000">
            <a:off x="6836951" y="2267885"/>
            <a:ext cx="1436032" cy="1436032"/>
          </a:xfrm>
          <a:prstGeom prst="ellipse">
            <a:avLst/>
          </a:prstGeom>
          <a:solidFill>
            <a:schemeClr val="lt1"/>
          </a:solidFill>
          <a:ln cap="flat" cmpd="sng" w="1270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28" name="Google Shape;1628;p94"/>
          <p:cNvSpPr/>
          <p:nvPr/>
        </p:nvSpPr>
        <p:spPr>
          <a:xfrm>
            <a:off x="8295919" y="2267885"/>
            <a:ext cx="1436032" cy="1436028"/>
          </a:xfrm>
          <a:prstGeom prst="ellipse">
            <a:avLst/>
          </a:prstGeom>
          <a:solidFill>
            <a:schemeClr val="lt1"/>
          </a:solidFill>
          <a:ln cap="flat" cmpd="sng" w="1270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29" name="Google Shape;1629;p94"/>
          <p:cNvSpPr txBox="1"/>
          <p:nvPr/>
        </p:nvSpPr>
        <p:spPr>
          <a:xfrm>
            <a:off x="2660918" y="2559627"/>
            <a:ext cx="1034296" cy="812530"/>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What is our winning aspiration</a:t>
            </a:r>
            <a:endParaRPr sz="1300">
              <a:solidFill>
                <a:schemeClr val="dk2"/>
              </a:solidFill>
              <a:latin typeface="Source Sans Pro"/>
              <a:ea typeface="Source Sans Pro"/>
              <a:cs typeface="Source Sans Pro"/>
              <a:sym typeface="Source Sans Pro"/>
            </a:endParaRPr>
          </a:p>
        </p:txBody>
      </p:sp>
      <p:sp>
        <p:nvSpPr>
          <p:cNvPr id="1630" name="Google Shape;1630;p94"/>
          <p:cNvSpPr txBox="1"/>
          <p:nvPr/>
        </p:nvSpPr>
        <p:spPr>
          <a:xfrm>
            <a:off x="4119885" y="2659656"/>
            <a:ext cx="1034296" cy="572464"/>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Where will we play?</a:t>
            </a:r>
            <a:endParaRPr sz="1300">
              <a:solidFill>
                <a:schemeClr val="dk2"/>
              </a:solidFill>
              <a:latin typeface="Source Sans Pro"/>
              <a:ea typeface="Source Sans Pro"/>
              <a:cs typeface="Source Sans Pro"/>
              <a:sym typeface="Source Sans Pro"/>
            </a:endParaRPr>
          </a:p>
        </p:txBody>
      </p:sp>
      <p:sp>
        <p:nvSpPr>
          <p:cNvPr id="1631" name="Google Shape;1631;p94"/>
          <p:cNvSpPr txBox="1"/>
          <p:nvPr/>
        </p:nvSpPr>
        <p:spPr>
          <a:xfrm>
            <a:off x="5578852" y="2659656"/>
            <a:ext cx="1034296" cy="572464"/>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How will</a:t>
            </a:r>
            <a:endParaRPr/>
          </a:p>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we win?</a:t>
            </a:r>
            <a:endParaRPr sz="1300">
              <a:solidFill>
                <a:schemeClr val="dk2"/>
              </a:solidFill>
              <a:latin typeface="Source Sans Pro"/>
              <a:ea typeface="Source Sans Pro"/>
              <a:cs typeface="Source Sans Pro"/>
              <a:sym typeface="Source Sans Pro"/>
            </a:endParaRPr>
          </a:p>
        </p:txBody>
      </p:sp>
      <p:sp>
        <p:nvSpPr>
          <p:cNvPr id="1632" name="Google Shape;1632;p94"/>
          <p:cNvSpPr txBox="1"/>
          <p:nvPr/>
        </p:nvSpPr>
        <p:spPr>
          <a:xfrm>
            <a:off x="7037819" y="2459601"/>
            <a:ext cx="1034296" cy="1052596"/>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What capabilities must be in place?</a:t>
            </a:r>
            <a:endParaRPr sz="1300">
              <a:solidFill>
                <a:schemeClr val="dk2"/>
              </a:solidFill>
              <a:latin typeface="Source Sans Pro"/>
              <a:ea typeface="Source Sans Pro"/>
              <a:cs typeface="Source Sans Pro"/>
              <a:sym typeface="Source Sans Pro"/>
            </a:endParaRPr>
          </a:p>
        </p:txBody>
      </p:sp>
      <p:sp>
        <p:nvSpPr>
          <p:cNvPr id="1633" name="Google Shape;1633;p94"/>
          <p:cNvSpPr txBox="1"/>
          <p:nvPr/>
        </p:nvSpPr>
        <p:spPr>
          <a:xfrm>
            <a:off x="8411542" y="2459601"/>
            <a:ext cx="1204786" cy="1052596"/>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What management systems are required?</a:t>
            </a:r>
            <a:endParaRPr sz="1300">
              <a:solidFill>
                <a:schemeClr val="dk2"/>
              </a:solidFill>
              <a:latin typeface="Source Sans Pro"/>
              <a:ea typeface="Source Sans Pro"/>
              <a:cs typeface="Source Sans Pro"/>
              <a:sym typeface="Source Sans Pro"/>
            </a:endParaRPr>
          </a:p>
        </p:txBody>
      </p:sp>
      <p:sp>
        <p:nvSpPr>
          <p:cNvPr id="1634" name="Google Shape;1634;p94"/>
          <p:cNvSpPr txBox="1"/>
          <p:nvPr/>
        </p:nvSpPr>
        <p:spPr>
          <a:xfrm>
            <a:off x="1197453" y="4525175"/>
            <a:ext cx="1657645" cy="272382"/>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None/>
            </a:pPr>
            <a:r>
              <a:rPr lang="en-US" sz="1300">
                <a:solidFill>
                  <a:schemeClr val="dk2"/>
                </a:solidFill>
                <a:latin typeface="Source Sans Pro"/>
                <a:ea typeface="Source Sans Pro"/>
                <a:cs typeface="Source Sans Pro"/>
                <a:sym typeface="Source Sans Pro"/>
              </a:rPr>
              <a:t>Title One</a:t>
            </a:r>
            <a:endParaRPr sz="1300">
              <a:solidFill>
                <a:schemeClr val="dk2"/>
              </a:solidFill>
              <a:latin typeface="Source Sans Pro"/>
              <a:ea typeface="Source Sans Pro"/>
              <a:cs typeface="Source Sans Pro"/>
              <a:sym typeface="Source Sans Pro"/>
            </a:endParaRPr>
          </a:p>
        </p:txBody>
      </p:sp>
      <p:sp>
        <p:nvSpPr>
          <p:cNvPr id="1635" name="Google Shape;1635;p94"/>
          <p:cNvSpPr txBox="1"/>
          <p:nvPr/>
        </p:nvSpPr>
        <p:spPr>
          <a:xfrm>
            <a:off x="1197453" y="4979172"/>
            <a:ext cx="1657645" cy="1338828"/>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and typesetting the industry. Lorem Ipsum create created industry's standard  is dummy text ever since when standard typography.</a:t>
            </a:r>
            <a:endParaRPr sz="900">
              <a:solidFill>
                <a:srgbClr val="7F7F7F"/>
              </a:solidFill>
              <a:latin typeface="Source Sans Pro"/>
              <a:ea typeface="Source Sans Pro"/>
              <a:cs typeface="Source Sans Pro"/>
              <a:sym typeface="Source Sans Pro"/>
            </a:endParaRPr>
          </a:p>
        </p:txBody>
      </p:sp>
      <p:sp>
        <p:nvSpPr>
          <p:cNvPr id="1636" name="Google Shape;1636;p94"/>
          <p:cNvSpPr txBox="1"/>
          <p:nvPr/>
        </p:nvSpPr>
        <p:spPr>
          <a:xfrm>
            <a:off x="3232315" y="4979172"/>
            <a:ext cx="1657645" cy="131696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and typesetting the industry. Lorem Ipsum create created industry's standard  is dummy text ever since when standard typography.</a:t>
            </a:r>
            <a:endParaRPr/>
          </a:p>
        </p:txBody>
      </p:sp>
      <p:sp>
        <p:nvSpPr>
          <p:cNvPr id="1637" name="Google Shape;1637;p94"/>
          <p:cNvSpPr txBox="1"/>
          <p:nvPr/>
        </p:nvSpPr>
        <p:spPr>
          <a:xfrm>
            <a:off x="5267177" y="4979172"/>
            <a:ext cx="1657645" cy="131696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and typesetting the industry. Lorem Ipsum create created industry's standard  is dummy text ever since when standard typography.</a:t>
            </a:r>
            <a:endParaRPr/>
          </a:p>
        </p:txBody>
      </p:sp>
      <p:sp>
        <p:nvSpPr>
          <p:cNvPr id="1638" name="Google Shape;1638;p94"/>
          <p:cNvSpPr txBox="1"/>
          <p:nvPr/>
        </p:nvSpPr>
        <p:spPr>
          <a:xfrm>
            <a:off x="7302039" y="4979172"/>
            <a:ext cx="1657645" cy="131696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and typesetting the industry. Lorem Ipsum create created industry's standard  is dummy text ever since when standard typography.</a:t>
            </a:r>
            <a:endParaRPr/>
          </a:p>
        </p:txBody>
      </p:sp>
      <p:sp>
        <p:nvSpPr>
          <p:cNvPr id="1639" name="Google Shape;1639;p94"/>
          <p:cNvSpPr txBox="1"/>
          <p:nvPr/>
        </p:nvSpPr>
        <p:spPr>
          <a:xfrm>
            <a:off x="9336902" y="4979172"/>
            <a:ext cx="1657645" cy="1316964"/>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and typesetting the industry. Lorem Ipsum create created industry's standard  is dummy text ever since when standard typography.</a:t>
            </a:r>
            <a:endParaRPr/>
          </a:p>
        </p:txBody>
      </p:sp>
      <p:sp>
        <p:nvSpPr>
          <p:cNvPr id="1640" name="Google Shape;1640;p94"/>
          <p:cNvSpPr txBox="1"/>
          <p:nvPr/>
        </p:nvSpPr>
        <p:spPr>
          <a:xfrm>
            <a:off x="3232315" y="4525175"/>
            <a:ext cx="1657645" cy="272382"/>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None/>
            </a:pPr>
            <a:r>
              <a:rPr lang="en-US" sz="1300">
                <a:solidFill>
                  <a:schemeClr val="dk2"/>
                </a:solidFill>
                <a:latin typeface="Source Sans Pro"/>
                <a:ea typeface="Source Sans Pro"/>
                <a:cs typeface="Source Sans Pro"/>
                <a:sym typeface="Source Sans Pro"/>
              </a:rPr>
              <a:t>Title Two</a:t>
            </a:r>
            <a:endParaRPr sz="1300">
              <a:solidFill>
                <a:schemeClr val="dk2"/>
              </a:solidFill>
              <a:latin typeface="Source Sans Pro"/>
              <a:ea typeface="Source Sans Pro"/>
              <a:cs typeface="Source Sans Pro"/>
              <a:sym typeface="Source Sans Pro"/>
            </a:endParaRPr>
          </a:p>
        </p:txBody>
      </p:sp>
      <p:sp>
        <p:nvSpPr>
          <p:cNvPr id="1641" name="Google Shape;1641;p94"/>
          <p:cNvSpPr txBox="1"/>
          <p:nvPr/>
        </p:nvSpPr>
        <p:spPr>
          <a:xfrm>
            <a:off x="5267177" y="4525175"/>
            <a:ext cx="1657645" cy="272382"/>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None/>
            </a:pPr>
            <a:r>
              <a:rPr lang="en-US" sz="1300">
                <a:solidFill>
                  <a:schemeClr val="dk2"/>
                </a:solidFill>
                <a:latin typeface="Source Sans Pro"/>
                <a:ea typeface="Source Sans Pro"/>
                <a:cs typeface="Source Sans Pro"/>
                <a:sym typeface="Source Sans Pro"/>
              </a:rPr>
              <a:t>Title Three</a:t>
            </a:r>
            <a:endParaRPr sz="1300">
              <a:solidFill>
                <a:schemeClr val="dk2"/>
              </a:solidFill>
              <a:latin typeface="Source Sans Pro"/>
              <a:ea typeface="Source Sans Pro"/>
              <a:cs typeface="Source Sans Pro"/>
              <a:sym typeface="Source Sans Pro"/>
            </a:endParaRPr>
          </a:p>
        </p:txBody>
      </p:sp>
      <p:sp>
        <p:nvSpPr>
          <p:cNvPr id="1642" name="Google Shape;1642;p94"/>
          <p:cNvSpPr txBox="1"/>
          <p:nvPr/>
        </p:nvSpPr>
        <p:spPr>
          <a:xfrm>
            <a:off x="7302039" y="4525175"/>
            <a:ext cx="1657645" cy="272382"/>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None/>
            </a:pPr>
            <a:r>
              <a:rPr lang="en-US" sz="1300">
                <a:solidFill>
                  <a:schemeClr val="dk2"/>
                </a:solidFill>
                <a:latin typeface="Source Sans Pro"/>
                <a:ea typeface="Source Sans Pro"/>
                <a:cs typeface="Source Sans Pro"/>
                <a:sym typeface="Source Sans Pro"/>
              </a:rPr>
              <a:t>Title Four</a:t>
            </a:r>
            <a:endParaRPr sz="1300">
              <a:solidFill>
                <a:schemeClr val="dk2"/>
              </a:solidFill>
              <a:latin typeface="Source Sans Pro"/>
              <a:ea typeface="Source Sans Pro"/>
              <a:cs typeface="Source Sans Pro"/>
              <a:sym typeface="Source Sans Pro"/>
            </a:endParaRPr>
          </a:p>
        </p:txBody>
      </p:sp>
      <p:sp>
        <p:nvSpPr>
          <p:cNvPr id="1643" name="Google Shape;1643;p94"/>
          <p:cNvSpPr txBox="1"/>
          <p:nvPr/>
        </p:nvSpPr>
        <p:spPr>
          <a:xfrm>
            <a:off x="9336902" y="4525175"/>
            <a:ext cx="1657645" cy="272382"/>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0"/>
              </a:spcBef>
              <a:spcAft>
                <a:spcPts val="0"/>
              </a:spcAft>
              <a:buNone/>
            </a:pPr>
            <a:r>
              <a:rPr lang="en-US" sz="1300">
                <a:solidFill>
                  <a:schemeClr val="dk2"/>
                </a:solidFill>
                <a:latin typeface="Source Sans Pro"/>
                <a:ea typeface="Source Sans Pro"/>
                <a:cs typeface="Source Sans Pro"/>
                <a:sym typeface="Source Sans Pro"/>
              </a:rPr>
              <a:t>Title Five</a:t>
            </a:r>
            <a:endParaRPr sz="1300">
              <a:solidFill>
                <a:schemeClr val="dk2"/>
              </a:solidFill>
              <a:latin typeface="Source Sans Pro"/>
              <a:ea typeface="Source Sans Pro"/>
              <a:cs typeface="Source Sans Pro"/>
              <a:sym typeface="Source Sans Pro"/>
            </a:endParaRPr>
          </a:p>
        </p:txBody>
      </p:sp>
    </p:spTree>
  </p:cSld>
  <p:clrMapOvr>
    <a:masterClrMapping/>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47" name="Shape 1647"/>
        <p:cNvGrpSpPr/>
        <p:nvPr/>
      </p:nvGrpSpPr>
      <p:grpSpPr>
        <a:xfrm>
          <a:off x="0" y="0"/>
          <a:ext cx="0" cy="0"/>
          <a:chOff x="0" y="0"/>
          <a:chExt cx="0" cy="0"/>
        </a:xfrm>
      </p:grpSpPr>
      <p:sp>
        <p:nvSpPr>
          <p:cNvPr id="1648" name="Google Shape;1648;p95"/>
          <p:cNvSpPr/>
          <p:nvPr/>
        </p:nvSpPr>
        <p:spPr>
          <a:xfrm>
            <a:off x="6096000" y="0"/>
            <a:ext cx="6096000" cy="685800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49" name="Google Shape;1649;p95"/>
          <p:cNvSpPr txBox="1"/>
          <p:nvPr/>
        </p:nvSpPr>
        <p:spPr>
          <a:xfrm>
            <a:off x="483651" y="372621"/>
            <a:ext cx="6271671"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Strategy Diamond</a:t>
            </a:r>
            <a:endParaRPr/>
          </a:p>
        </p:txBody>
      </p:sp>
      <p:sp>
        <p:nvSpPr>
          <p:cNvPr id="1650" name="Google Shape;1650;p95"/>
          <p:cNvSpPr txBox="1"/>
          <p:nvPr/>
        </p:nvSpPr>
        <p:spPr>
          <a:xfrm>
            <a:off x="1415480" y="5186921"/>
            <a:ext cx="3853562" cy="113107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 when an unknown printer took a galley. Lorem Ipsum is simply dummy text of the printing and typesetting industry. Lorem Ipsum has been the industry standard dummy text ever printer took a galley.</a:t>
            </a:r>
            <a:endParaRPr/>
          </a:p>
        </p:txBody>
      </p:sp>
      <p:sp>
        <p:nvSpPr>
          <p:cNvPr id="1651" name="Google Shape;1651;p95"/>
          <p:cNvSpPr txBox="1"/>
          <p:nvPr/>
        </p:nvSpPr>
        <p:spPr>
          <a:xfrm>
            <a:off x="1415480" y="4402625"/>
            <a:ext cx="2286868" cy="612475"/>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1300">
                <a:solidFill>
                  <a:srgbClr val="7F7F7F"/>
                </a:solidFill>
                <a:latin typeface="Source Sans Pro"/>
                <a:ea typeface="Source Sans Pro"/>
                <a:cs typeface="Source Sans Pro"/>
                <a:sym typeface="Source Sans Pro"/>
              </a:rPr>
              <a:t>If Opportunity Doesn't Knock, Build a Door.</a:t>
            </a:r>
            <a:endParaRPr/>
          </a:p>
        </p:txBody>
      </p:sp>
      <p:sp>
        <p:nvSpPr>
          <p:cNvPr id="1652" name="Google Shape;1652;p95"/>
          <p:cNvSpPr/>
          <p:nvPr/>
        </p:nvSpPr>
        <p:spPr>
          <a:xfrm rot="-2700000">
            <a:off x="6923876" y="3112306"/>
            <a:ext cx="1399931" cy="1399930"/>
          </a:xfrm>
          <a:prstGeom prst="rect">
            <a:avLst/>
          </a:prstGeom>
          <a:noFill/>
          <a:ln cap="flat" cmpd="sng" w="1270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53" name="Google Shape;1653;p95"/>
          <p:cNvSpPr/>
          <p:nvPr/>
        </p:nvSpPr>
        <p:spPr>
          <a:xfrm rot="-2700000">
            <a:off x="9968733" y="3112306"/>
            <a:ext cx="1399931" cy="1399930"/>
          </a:xfrm>
          <a:prstGeom prst="rect">
            <a:avLst/>
          </a:prstGeom>
          <a:noFill/>
          <a:ln cap="flat" cmpd="sng" w="1270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54" name="Google Shape;1654;p95"/>
          <p:cNvSpPr/>
          <p:nvPr/>
        </p:nvSpPr>
        <p:spPr>
          <a:xfrm rot="2700000">
            <a:off x="8434750" y="1589878"/>
            <a:ext cx="1399930" cy="1399931"/>
          </a:xfrm>
          <a:prstGeom prst="rect">
            <a:avLst/>
          </a:prstGeom>
          <a:noFill/>
          <a:ln cap="flat" cmpd="sng" w="1270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55" name="Google Shape;1655;p95"/>
          <p:cNvSpPr/>
          <p:nvPr/>
        </p:nvSpPr>
        <p:spPr>
          <a:xfrm rot="2700000">
            <a:off x="8434750" y="4634734"/>
            <a:ext cx="1399930" cy="1399931"/>
          </a:xfrm>
          <a:prstGeom prst="rect">
            <a:avLst/>
          </a:prstGeom>
          <a:noFill/>
          <a:ln cap="flat" cmpd="sng" w="1270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56" name="Google Shape;1656;p95"/>
          <p:cNvSpPr/>
          <p:nvPr/>
        </p:nvSpPr>
        <p:spPr>
          <a:xfrm rot="-2700000">
            <a:off x="8446305" y="3112307"/>
            <a:ext cx="1399931" cy="1399930"/>
          </a:xfrm>
          <a:prstGeom prst="rect">
            <a:avLst/>
          </a:prstGeom>
          <a:solidFill>
            <a:schemeClr val="lt1"/>
          </a:solidFill>
          <a:ln cap="flat" cmpd="sng" w="1270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57" name="Google Shape;1657;p95"/>
          <p:cNvSpPr txBox="1"/>
          <p:nvPr/>
        </p:nvSpPr>
        <p:spPr>
          <a:xfrm>
            <a:off x="10488488" y="421466"/>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1658" name="Google Shape;1658;p95"/>
          <p:cNvCxnSpPr/>
          <p:nvPr/>
        </p:nvCxnSpPr>
        <p:spPr>
          <a:xfrm>
            <a:off x="9433768" y="609354"/>
            <a:ext cx="936104" cy="0"/>
          </a:xfrm>
          <a:prstGeom prst="straightConnector1">
            <a:avLst/>
          </a:prstGeom>
          <a:noFill/>
          <a:ln cap="flat" cmpd="sng" w="9525">
            <a:solidFill>
              <a:srgbClr val="BFBFBF"/>
            </a:solidFill>
            <a:prstDash val="solid"/>
            <a:miter lim="800000"/>
            <a:headEnd len="sm" w="sm" type="none"/>
            <a:tailEnd len="sm" w="sm" type="none"/>
          </a:ln>
        </p:spPr>
      </p:cxnSp>
      <p:sp>
        <p:nvSpPr>
          <p:cNvPr id="1659" name="Google Shape;1659;p95"/>
          <p:cNvSpPr txBox="1"/>
          <p:nvPr/>
        </p:nvSpPr>
        <p:spPr>
          <a:xfrm>
            <a:off x="8304663" y="2123644"/>
            <a:ext cx="1660104" cy="332399"/>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Arenas</a:t>
            </a:r>
            <a:endParaRPr sz="1300">
              <a:solidFill>
                <a:schemeClr val="dk2"/>
              </a:solidFill>
              <a:latin typeface="Source Sans Pro"/>
              <a:ea typeface="Source Sans Pro"/>
              <a:cs typeface="Source Sans Pro"/>
              <a:sym typeface="Source Sans Pro"/>
            </a:endParaRPr>
          </a:p>
        </p:txBody>
      </p:sp>
      <p:sp>
        <p:nvSpPr>
          <p:cNvPr id="1660" name="Google Shape;1660;p95"/>
          <p:cNvSpPr txBox="1"/>
          <p:nvPr/>
        </p:nvSpPr>
        <p:spPr>
          <a:xfrm>
            <a:off x="8316218" y="3526040"/>
            <a:ext cx="1660104" cy="572464"/>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Economic</a:t>
            </a:r>
            <a:endParaRPr/>
          </a:p>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Logic</a:t>
            </a:r>
            <a:endParaRPr sz="1300">
              <a:solidFill>
                <a:schemeClr val="dk2"/>
              </a:solidFill>
              <a:latin typeface="Source Sans Pro"/>
              <a:ea typeface="Source Sans Pro"/>
              <a:cs typeface="Source Sans Pro"/>
              <a:sym typeface="Source Sans Pro"/>
            </a:endParaRPr>
          </a:p>
        </p:txBody>
      </p:sp>
      <p:sp>
        <p:nvSpPr>
          <p:cNvPr id="1661" name="Google Shape;1661;p95"/>
          <p:cNvSpPr txBox="1"/>
          <p:nvPr/>
        </p:nvSpPr>
        <p:spPr>
          <a:xfrm>
            <a:off x="9968986" y="3646072"/>
            <a:ext cx="1399425" cy="332399"/>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Vehicles</a:t>
            </a:r>
            <a:endParaRPr sz="1300">
              <a:solidFill>
                <a:schemeClr val="dk2"/>
              </a:solidFill>
              <a:latin typeface="Source Sans Pro"/>
              <a:ea typeface="Source Sans Pro"/>
              <a:cs typeface="Source Sans Pro"/>
              <a:sym typeface="Source Sans Pro"/>
            </a:endParaRPr>
          </a:p>
        </p:txBody>
      </p:sp>
      <p:sp>
        <p:nvSpPr>
          <p:cNvPr id="1662" name="Google Shape;1662;p95"/>
          <p:cNvSpPr txBox="1"/>
          <p:nvPr/>
        </p:nvSpPr>
        <p:spPr>
          <a:xfrm>
            <a:off x="6924129" y="3526039"/>
            <a:ext cx="1399425" cy="572464"/>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Staging</a:t>
            </a:r>
            <a:endParaRPr/>
          </a:p>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&amp; Pacing</a:t>
            </a:r>
            <a:endParaRPr sz="1300">
              <a:solidFill>
                <a:schemeClr val="dk2"/>
              </a:solidFill>
              <a:latin typeface="Source Sans Pro"/>
              <a:ea typeface="Source Sans Pro"/>
              <a:cs typeface="Source Sans Pro"/>
              <a:sym typeface="Source Sans Pro"/>
            </a:endParaRPr>
          </a:p>
        </p:txBody>
      </p:sp>
      <p:sp>
        <p:nvSpPr>
          <p:cNvPr id="1663" name="Google Shape;1663;p95"/>
          <p:cNvSpPr txBox="1"/>
          <p:nvPr/>
        </p:nvSpPr>
        <p:spPr>
          <a:xfrm>
            <a:off x="8304663" y="5168500"/>
            <a:ext cx="1660104" cy="332399"/>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Differentiators</a:t>
            </a:r>
            <a:endParaRPr sz="1300">
              <a:solidFill>
                <a:schemeClr val="dk2"/>
              </a:solidFill>
              <a:latin typeface="Source Sans Pro"/>
              <a:ea typeface="Source Sans Pro"/>
              <a:cs typeface="Source Sans Pro"/>
              <a:sym typeface="Source Sans Pro"/>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67" name="Shape 1667"/>
        <p:cNvGrpSpPr/>
        <p:nvPr/>
      </p:nvGrpSpPr>
      <p:grpSpPr>
        <a:xfrm>
          <a:off x="0" y="0"/>
          <a:ext cx="0" cy="0"/>
          <a:chOff x="0" y="0"/>
          <a:chExt cx="0" cy="0"/>
        </a:xfrm>
      </p:grpSpPr>
      <p:sp>
        <p:nvSpPr>
          <p:cNvPr id="1668" name="Google Shape;1668;p96"/>
          <p:cNvSpPr/>
          <p:nvPr/>
        </p:nvSpPr>
        <p:spPr>
          <a:xfrm>
            <a:off x="0" y="4463249"/>
            <a:ext cx="12192000" cy="2394751"/>
          </a:xfrm>
          <a:prstGeom prst="rect">
            <a:avLst/>
          </a:prstGeom>
          <a:solidFill>
            <a:schemeClr val="accent2">
              <a:alpha val="49803"/>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669" name="Google Shape;1669;p96"/>
          <p:cNvSpPr txBox="1"/>
          <p:nvPr/>
        </p:nvSpPr>
        <p:spPr>
          <a:xfrm>
            <a:off x="10488488" y="680398"/>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1670" name="Google Shape;1670;p96"/>
          <p:cNvCxnSpPr/>
          <p:nvPr/>
        </p:nvCxnSpPr>
        <p:spPr>
          <a:xfrm>
            <a:off x="9433768" y="868286"/>
            <a:ext cx="936104" cy="0"/>
          </a:xfrm>
          <a:prstGeom prst="straightConnector1">
            <a:avLst/>
          </a:prstGeom>
          <a:noFill/>
          <a:ln cap="flat" cmpd="sng" w="9525">
            <a:solidFill>
              <a:srgbClr val="BFBFBF"/>
            </a:solidFill>
            <a:prstDash val="solid"/>
            <a:miter lim="800000"/>
            <a:headEnd len="sm" w="sm" type="none"/>
            <a:tailEnd len="sm" w="sm" type="none"/>
          </a:ln>
        </p:spPr>
      </p:cxnSp>
      <p:sp>
        <p:nvSpPr>
          <p:cNvPr id="1671" name="Google Shape;1671;p96"/>
          <p:cNvSpPr txBox="1"/>
          <p:nvPr/>
        </p:nvSpPr>
        <p:spPr>
          <a:xfrm>
            <a:off x="483650" y="372621"/>
            <a:ext cx="5612350"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S.O.A.R. Analysis</a:t>
            </a:r>
            <a:endParaRPr sz="5500">
              <a:solidFill>
                <a:schemeClr val="dk2"/>
              </a:solidFill>
              <a:latin typeface="Cormorant"/>
              <a:ea typeface="Cormorant"/>
              <a:cs typeface="Cormorant"/>
              <a:sym typeface="Cormorant"/>
            </a:endParaRPr>
          </a:p>
        </p:txBody>
      </p:sp>
      <p:sp>
        <p:nvSpPr>
          <p:cNvPr id="1672" name="Google Shape;1672;p96"/>
          <p:cNvSpPr txBox="1"/>
          <p:nvPr/>
        </p:nvSpPr>
        <p:spPr>
          <a:xfrm>
            <a:off x="523157" y="2327692"/>
            <a:ext cx="1789461" cy="209288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0">
                <a:solidFill>
                  <a:schemeClr val="accent1"/>
                </a:solidFill>
                <a:latin typeface="Cormorant"/>
                <a:ea typeface="Cormorant"/>
                <a:cs typeface="Cormorant"/>
                <a:sym typeface="Cormorant"/>
              </a:rPr>
              <a:t>S</a:t>
            </a:r>
            <a:endParaRPr sz="13000">
              <a:solidFill>
                <a:schemeClr val="accent1"/>
              </a:solidFill>
              <a:latin typeface="Cormorant"/>
              <a:ea typeface="Cormorant"/>
              <a:cs typeface="Cormorant"/>
              <a:sym typeface="Cormorant"/>
            </a:endParaRPr>
          </a:p>
        </p:txBody>
      </p:sp>
      <p:sp>
        <p:nvSpPr>
          <p:cNvPr id="1673" name="Google Shape;1673;p96"/>
          <p:cNvSpPr txBox="1"/>
          <p:nvPr/>
        </p:nvSpPr>
        <p:spPr>
          <a:xfrm>
            <a:off x="523157" y="4652759"/>
            <a:ext cx="1789461" cy="209288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0">
                <a:solidFill>
                  <a:schemeClr val="accent1"/>
                </a:solidFill>
                <a:latin typeface="Cormorant"/>
                <a:ea typeface="Cormorant"/>
                <a:cs typeface="Cormorant"/>
                <a:sym typeface="Cormorant"/>
              </a:rPr>
              <a:t>A</a:t>
            </a:r>
            <a:endParaRPr sz="13000">
              <a:solidFill>
                <a:schemeClr val="accent1"/>
              </a:solidFill>
              <a:latin typeface="Cormorant"/>
              <a:ea typeface="Cormorant"/>
              <a:cs typeface="Cormorant"/>
              <a:sym typeface="Cormorant"/>
            </a:endParaRPr>
          </a:p>
        </p:txBody>
      </p:sp>
      <p:sp>
        <p:nvSpPr>
          <p:cNvPr id="1674" name="Google Shape;1674;p96"/>
          <p:cNvSpPr txBox="1"/>
          <p:nvPr/>
        </p:nvSpPr>
        <p:spPr>
          <a:xfrm>
            <a:off x="6904932" y="2327692"/>
            <a:ext cx="1789461" cy="209288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0">
                <a:solidFill>
                  <a:schemeClr val="accent1"/>
                </a:solidFill>
                <a:latin typeface="Cormorant"/>
                <a:ea typeface="Cormorant"/>
                <a:cs typeface="Cormorant"/>
                <a:sym typeface="Cormorant"/>
              </a:rPr>
              <a:t>O</a:t>
            </a:r>
            <a:endParaRPr sz="13000">
              <a:solidFill>
                <a:schemeClr val="accent1"/>
              </a:solidFill>
              <a:latin typeface="Cormorant"/>
              <a:ea typeface="Cormorant"/>
              <a:cs typeface="Cormorant"/>
              <a:sym typeface="Cormorant"/>
            </a:endParaRPr>
          </a:p>
        </p:txBody>
      </p:sp>
      <p:sp>
        <p:nvSpPr>
          <p:cNvPr id="1675" name="Google Shape;1675;p96"/>
          <p:cNvSpPr txBox="1"/>
          <p:nvPr/>
        </p:nvSpPr>
        <p:spPr>
          <a:xfrm>
            <a:off x="6904932" y="4652759"/>
            <a:ext cx="1789461" cy="2092881"/>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0">
                <a:solidFill>
                  <a:schemeClr val="accent1"/>
                </a:solidFill>
                <a:latin typeface="Cormorant"/>
                <a:ea typeface="Cormorant"/>
                <a:cs typeface="Cormorant"/>
                <a:sym typeface="Cormorant"/>
              </a:rPr>
              <a:t>R</a:t>
            </a:r>
            <a:endParaRPr sz="13000">
              <a:solidFill>
                <a:schemeClr val="accent1"/>
              </a:solidFill>
              <a:latin typeface="Cormorant"/>
              <a:ea typeface="Cormorant"/>
              <a:cs typeface="Cormorant"/>
              <a:sym typeface="Cormorant"/>
            </a:endParaRPr>
          </a:p>
        </p:txBody>
      </p:sp>
      <p:sp>
        <p:nvSpPr>
          <p:cNvPr id="1676" name="Google Shape;1676;p96"/>
          <p:cNvSpPr txBox="1"/>
          <p:nvPr/>
        </p:nvSpPr>
        <p:spPr>
          <a:xfrm>
            <a:off x="2733674" y="3214448"/>
            <a:ext cx="2419917"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and typesetting industry. Lorem Ipsum has created industry's standard dummy text ever since the</a:t>
            </a:r>
            <a:endParaRPr/>
          </a:p>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 when unknown printer took a galley. </a:t>
            </a:r>
            <a:endParaRPr/>
          </a:p>
        </p:txBody>
      </p:sp>
      <p:sp>
        <p:nvSpPr>
          <p:cNvPr id="1677" name="Google Shape;1677;p96"/>
          <p:cNvSpPr txBox="1"/>
          <p:nvPr/>
        </p:nvSpPr>
        <p:spPr>
          <a:xfrm>
            <a:off x="2294062" y="2720221"/>
            <a:ext cx="1399510"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Strengths</a:t>
            </a:r>
            <a:endParaRPr sz="1300">
              <a:solidFill>
                <a:schemeClr val="dk2"/>
              </a:solidFill>
              <a:latin typeface="Source Sans Pro"/>
              <a:ea typeface="Source Sans Pro"/>
              <a:cs typeface="Source Sans Pro"/>
              <a:sym typeface="Source Sans Pro"/>
            </a:endParaRPr>
          </a:p>
        </p:txBody>
      </p:sp>
      <p:cxnSp>
        <p:nvCxnSpPr>
          <p:cNvPr id="1678" name="Google Shape;1678;p96"/>
          <p:cNvCxnSpPr/>
          <p:nvPr/>
        </p:nvCxnSpPr>
        <p:spPr>
          <a:xfrm>
            <a:off x="3361329" y="2888976"/>
            <a:ext cx="1659629" cy="0"/>
          </a:xfrm>
          <a:prstGeom prst="straightConnector1">
            <a:avLst/>
          </a:prstGeom>
          <a:noFill/>
          <a:ln cap="flat" cmpd="sng" w="9525">
            <a:solidFill>
              <a:srgbClr val="BFBFBF"/>
            </a:solidFill>
            <a:prstDash val="solid"/>
            <a:miter lim="800000"/>
            <a:headEnd len="sm" w="sm" type="none"/>
            <a:tailEnd len="sm" w="sm" type="none"/>
          </a:ln>
        </p:spPr>
      </p:cxnSp>
      <p:sp>
        <p:nvSpPr>
          <p:cNvPr id="1679" name="Google Shape;1679;p96"/>
          <p:cNvSpPr txBox="1"/>
          <p:nvPr/>
        </p:nvSpPr>
        <p:spPr>
          <a:xfrm>
            <a:off x="2733674" y="5441521"/>
            <a:ext cx="2419917"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and typesetting industry. Lorem Ipsum has created industry's standard dummy text ever since the</a:t>
            </a:r>
            <a:endParaRPr/>
          </a:p>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 when unknown printer took a galley. </a:t>
            </a:r>
            <a:endParaRPr/>
          </a:p>
        </p:txBody>
      </p:sp>
      <p:sp>
        <p:nvSpPr>
          <p:cNvPr id="1680" name="Google Shape;1680;p96"/>
          <p:cNvSpPr txBox="1"/>
          <p:nvPr/>
        </p:nvSpPr>
        <p:spPr>
          <a:xfrm>
            <a:off x="2294062" y="4947294"/>
            <a:ext cx="1399510"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Aspirations</a:t>
            </a:r>
            <a:endParaRPr sz="1300">
              <a:solidFill>
                <a:schemeClr val="dk2"/>
              </a:solidFill>
              <a:latin typeface="Source Sans Pro"/>
              <a:ea typeface="Source Sans Pro"/>
              <a:cs typeface="Source Sans Pro"/>
              <a:sym typeface="Source Sans Pro"/>
            </a:endParaRPr>
          </a:p>
        </p:txBody>
      </p:sp>
      <p:cxnSp>
        <p:nvCxnSpPr>
          <p:cNvPr id="1681" name="Google Shape;1681;p96"/>
          <p:cNvCxnSpPr/>
          <p:nvPr/>
        </p:nvCxnSpPr>
        <p:spPr>
          <a:xfrm>
            <a:off x="3361329" y="5116049"/>
            <a:ext cx="1659629" cy="0"/>
          </a:xfrm>
          <a:prstGeom prst="straightConnector1">
            <a:avLst/>
          </a:prstGeom>
          <a:noFill/>
          <a:ln cap="flat" cmpd="sng" w="9525">
            <a:solidFill>
              <a:srgbClr val="BFBFBF"/>
            </a:solidFill>
            <a:prstDash val="solid"/>
            <a:miter lim="800000"/>
            <a:headEnd len="sm" w="sm" type="none"/>
            <a:tailEnd len="sm" w="sm" type="none"/>
          </a:ln>
        </p:spPr>
      </p:cxnSp>
      <p:sp>
        <p:nvSpPr>
          <p:cNvPr id="1682" name="Google Shape;1682;p96"/>
          <p:cNvSpPr txBox="1"/>
          <p:nvPr/>
        </p:nvSpPr>
        <p:spPr>
          <a:xfrm>
            <a:off x="9232082" y="3214448"/>
            <a:ext cx="2419917"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and typesetting industry. Lorem Ipsum has created industry's standard dummy text ever since the</a:t>
            </a:r>
            <a:endParaRPr/>
          </a:p>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 when unknown printer took a galley. </a:t>
            </a:r>
            <a:endParaRPr/>
          </a:p>
        </p:txBody>
      </p:sp>
      <p:sp>
        <p:nvSpPr>
          <p:cNvPr id="1683" name="Google Shape;1683;p96"/>
          <p:cNvSpPr txBox="1"/>
          <p:nvPr/>
        </p:nvSpPr>
        <p:spPr>
          <a:xfrm>
            <a:off x="8792470" y="2720221"/>
            <a:ext cx="1399510"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Opportunities</a:t>
            </a:r>
            <a:endParaRPr sz="1300">
              <a:solidFill>
                <a:schemeClr val="dk2"/>
              </a:solidFill>
              <a:latin typeface="Source Sans Pro"/>
              <a:ea typeface="Source Sans Pro"/>
              <a:cs typeface="Source Sans Pro"/>
              <a:sym typeface="Source Sans Pro"/>
            </a:endParaRPr>
          </a:p>
        </p:txBody>
      </p:sp>
      <p:cxnSp>
        <p:nvCxnSpPr>
          <p:cNvPr id="1684" name="Google Shape;1684;p96"/>
          <p:cNvCxnSpPr/>
          <p:nvPr/>
        </p:nvCxnSpPr>
        <p:spPr>
          <a:xfrm>
            <a:off x="10200068" y="2888976"/>
            <a:ext cx="1319298" cy="0"/>
          </a:xfrm>
          <a:prstGeom prst="straightConnector1">
            <a:avLst/>
          </a:prstGeom>
          <a:noFill/>
          <a:ln cap="flat" cmpd="sng" w="9525">
            <a:solidFill>
              <a:srgbClr val="BFBFBF"/>
            </a:solidFill>
            <a:prstDash val="solid"/>
            <a:miter lim="800000"/>
            <a:headEnd len="sm" w="sm" type="none"/>
            <a:tailEnd len="sm" w="sm" type="none"/>
          </a:ln>
        </p:spPr>
      </p:cxnSp>
      <p:sp>
        <p:nvSpPr>
          <p:cNvPr id="1685" name="Google Shape;1685;p96"/>
          <p:cNvSpPr txBox="1"/>
          <p:nvPr/>
        </p:nvSpPr>
        <p:spPr>
          <a:xfrm>
            <a:off x="9232082" y="5441521"/>
            <a:ext cx="2419917"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and typesetting industry. Lorem Ipsum has created industry's standard dummy text ever since the</a:t>
            </a:r>
            <a:endParaRPr/>
          </a:p>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 when unknown printer took a galley. </a:t>
            </a:r>
            <a:endParaRPr/>
          </a:p>
        </p:txBody>
      </p:sp>
      <p:sp>
        <p:nvSpPr>
          <p:cNvPr id="1686" name="Google Shape;1686;p96"/>
          <p:cNvSpPr txBox="1"/>
          <p:nvPr/>
        </p:nvSpPr>
        <p:spPr>
          <a:xfrm>
            <a:off x="8792470" y="4947294"/>
            <a:ext cx="1399510"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Results</a:t>
            </a:r>
            <a:endParaRPr sz="1300">
              <a:solidFill>
                <a:schemeClr val="dk2"/>
              </a:solidFill>
              <a:latin typeface="Source Sans Pro"/>
              <a:ea typeface="Source Sans Pro"/>
              <a:cs typeface="Source Sans Pro"/>
              <a:sym typeface="Source Sans Pro"/>
            </a:endParaRPr>
          </a:p>
        </p:txBody>
      </p:sp>
      <p:cxnSp>
        <p:nvCxnSpPr>
          <p:cNvPr id="1687" name="Google Shape;1687;p96"/>
          <p:cNvCxnSpPr/>
          <p:nvPr/>
        </p:nvCxnSpPr>
        <p:spPr>
          <a:xfrm>
            <a:off x="9659155" y="5116049"/>
            <a:ext cx="1860211" cy="0"/>
          </a:xfrm>
          <a:prstGeom prst="straightConnector1">
            <a:avLst/>
          </a:prstGeom>
          <a:noFill/>
          <a:ln cap="flat" cmpd="sng" w="9525">
            <a:solidFill>
              <a:srgbClr val="BFBFBF"/>
            </a:solidFill>
            <a:prstDash val="solid"/>
            <a:miter lim="800000"/>
            <a:headEnd len="sm" w="sm" type="none"/>
            <a:tailEnd len="sm" w="sm" type="none"/>
          </a:ln>
        </p:spPr>
      </p:cxn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91" name="Shape 1691"/>
        <p:cNvGrpSpPr/>
        <p:nvPr/>
      </p:nvGrpSpPr>
      <p:grpSpPr>
        <a:xfrm>
          <a:off x="0" y="0"/>
          <a:ext cx="0" cy="0"/>
          <a:chOff x="0" y="0"/>
          <a:chExt cx="0" cy="0"/>
        </a:xfrm>
      </p:grpSpPr>
      <p:pic>
        <p:nvPicPr>
          <p:cNvPr id="1692" name="Google Shape;1692;p97"/>
          <p:cNvPicPr preferRelativeResize="0"/>
          <p:nvPr/>
        </p:nvPicPr>
        <p:blipFill rotWithShape="1">
          <a:blip r:embed="rId3">
            <a:alphaModFix/>
          </a:blip>
          <a:srcRect b="3705" l="24086" r="24081" t="6793"/>
          <a:stretch/>
        </p:blipFill>
        <p:spPr>
          <a:xfrm>
            <a:off x="1398325" y="2208800"/>
            <a:ext cx="3660576" cy="4212774"/>
          </a:xfrm>
          <a:prstGeom prst="rect">
            <a:avLst/>
          </a:prstGeom>
          <a:noFill/>
          <a:ln>
            <a:noFill/>
          </a:ln>
        </p:spPr>
      </p:pic>
      <p:sp>
        <p:nvSpPr>
          <p:cNvPr id="1693" name="Google Shape;1693;p97"/>
          <p:cNvSpPr txBox="1"/>
          <p:nvPr/>
        </p:nvSpPr>
        <p:spPr>
          <a:xfrm>
            <a:off x="483650" y="372621"/>
            <a:ext cx="5612350"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S.W.O.T. Analysis</a:t>
            </a:r>
            <a:endParaRPr sz="5500">
              <a:solidFill>
                <a:schemeClr val="dk2"/>
              </a:solidFill>
              <a:latin typeface="Cormorant"/>
              <a:ea typeface="Cormorant"/>
              <a:cs typeface="Cormorant"/>
              <a:sym typeface="Cormorant"/>
            </a:endParaRPr>
          </a:p>
        </p:txBody>
      </p:sp>
      <p:sp>
        <p:nvSpPr>
          <p:cNvPr id="1694" name="Google Shape;1694;p97"/>
          <p:cNvSpPr txBox="1"/>
          <p:nvPr/>
        </p:nvSpPr>
        <p:spPr>
          <a:xfrm>
            <a:off x="10488488" y="680398"/>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1695" name="Google Shape;1695;p97"/>
          <p:cNvCxnSpPr/>
          <p:nvPr/>
        </p:nvCxnSpPr>
        <p:spPr>
          <a:xfrm>
            <a:off x="9433768" y="868286"/>
            <a:ext cx="936104" cy="0"/>
          </a:xfrm>
          <a:prstGeom prst="straightConnector1">
            <a:avLst/>
          </a:prstGeom>
          <a:noFill/>
          <a:ln cap="flat" cmpd="sng" w="9525">
            <a:solidFill>
              <a:srgbClr val="BFBFBF"/>
            </a:solidFill>
            <a:prstDash val="solid"/>
            <a:miter lim="800000"/>
            <a:headEnd len="sm" w="sm" type="none"/>
            <a:tailEnd len="sm" w="sm" type="none"/>
          </a:ln>
        </p:spPr>
      </p:cxnSp>
      <p:sp>
        <p:nvSpPr>
          <p:cNvPr id="1696" name="Google Shape;1696;p97"/>
          <p:cNvSpPr txBox="1"/>
          <p:nvPr/>
        </p:nvSpPr>
        <p:spPr>
          <a:xfrm>
            <a:off x="7475534" y="4268529"/>
            <a:ext cx="4176464" cy="7155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 the unknown printer took a galley. Lorem Ipsum is simply dummy text of the printing.</a:t>
            </a:r>
            <a:endParaRPr sz="900">
              <a:solidFill>
                <a:srgbClr val="7F7F7F"/>
              </a:solidFill>
              <a:latin typeface="Source Sans Pro"/>
              <a:ea typeface="Source Sans Pro"/>
              <a:cs typeface="Source Sans Pro"/>
              <a:sym typeface="Source Sans Pro"/>
            </a:endParaRPr>
          </a:p>
        </p:txBody>
      </p:sp>
      <p:sp>
        <p:nvSpPr>
          <p:cNvPr id="1697" name="Google Shape;1697;p97"/>
          <p:cNvSpPr txBox="1"/>
          <p:nvPr/>
        </p:nvSpPr>
        <p:spPr>
          <a:xfrm>
            <a:off x="7475534" y="4006919"/>
            <a:ext cx="360040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F7F7F"/>
                </a:solidFill>
                <a:latin typeface="Source Sans Pro"/>
                <a:ea typeface="Source Sans Pro"/>
                <a:cs typeface="Source Sans Pro"/>
                <a:sym typeface="Source Sans Pro"/>
              </a:rPr>
              <a:t>Human Resources</a:t>
            </a:r>
            <a:endParaRPr sz="1000">
              <a:solidFill>
                <a:srgbClr val="7F7F7F"/>
              </a:solidFill>
              <a:latin typeface="Source Sans Pro"/>
              <a:ea typeface="Source Sans Pro"/>
              <a:cs typeface="Source Sans Pro"/>
              <a:sym typeface="Source Sans Pro"/>
            </a:endParaRPr>
          </a:p>
        </p:txBody>
      </p:sp>
      <p:sp>
        <p:nvSpPr>
          <p:cNvPr id="1698" name="Google Shape;1698;p97"/>
          <p:cNvSpPr txBox="1"/>
          <p:nvPr/>
        </p:nvSpPr>
        <p:spPr>
          <a:xfrm>
            <a:off x="7475534" y="5545832"/>
            <a:ext cx="4176464" cy="7155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 the unknown printer took a galley. Lorem Ipsum is simply dummy text of the printing.</a:t>
            </a:r>
            <a:endParaRPr/>
          </a:p>
        </p:txBody>
      </p:sp>
      <p:sp>
        <p:nvSpPr>
          <p:cNvPr id="1699" name="Google Shape;1699;p97"/>
          <p:cNvSpPr txBox="1"/>
          <p:nvPr/>
        </p:nvSpPr>
        <p:spPr>
          <a:xfrm>
            <a:off x="7475534" y="5289351"/>
            <a:ext cx="360040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F7F7F"/>
                </a:solidFill>
                <a:latin typeface="Source Sans Pro"/>
                <a:ea typeface="Source Sans Pro"/>
                <a:cs typeface="Source Sans Pro"/>
                <a:sym typeface="Source Sans Pro"/>
              </a:rPr>
              <a:t>Physical Resources</a:t>
            </a:r>
            <a:endParaRPr sz="1000">
              <a:solidFill>
                <a:srgbClr val="7F7F7F"/>
              </a:solidFill>
              <a:latin typeface="Source Sans Pro"/>
              <a:ea typeface="Source Sans Pro"/>
              <a:cs typeface="Source Sans Pro"/>
              <a:sym typeface="Source Sans Pro"/>
            </a:endParaRPr>
          </a:p>
        </p:txBody>
      </p:sp>
      <p:sp>
        <p:nvSpPr>
          <p:cNvPr id="1700" name="Google Shape;1700;p97"/>
          <p:cNvSpPr txBox="1"/>
          <p:nvPr/>
        </p:nvSpPr>
        <p:spPr>
          <a:xfrm>
            <a:off x="7475534" y="2975466"/>
            <a:ext cx="1399510"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Strengths</a:t>
            </a:r>
            <a:endParaRPr sz="1300">
              <a:solidFill>
                <a:schemeClr val="dk2"/>
              </a:solidFill>
              <a:latin typeface="Source Sans Pro"/>
              <a:ea typeface="Source Sans Pro"/>
              <a:cs typeface="Source Sans Pro"/>
              <a:sym typeface="Source Sans Pro"/>
            </a:endParaRPr>
          </a:p>
        </p:txBody>
      </p:sp>
      <p:cxnSp>
        <p:nvCxnSpPr>
          <p:cNvPr id="1701" name="Google Shape;1701;p97"/>
          <p:cNvCxnSpPr/>
          <p:nvPr/>
        </p:nvCxnSpPr>
        <p:spPr>
          <a:xfrm>
            <a:off x="8542801" y="3144221"/>
            <a:ext cx="3109198" cy="0"/>
          </a:xfrm>
          <a:prstGeom prst="straightConnector1">
            <a:avLst/>
          </a:prstGeom>
          <a:noFill/>
          <a:ln cap="flat" cmpd="sng" w="9525">
            <a:solidFill>
              <a:srgbClr val="BFBFBF"/>
            </a:solidFill>
            <a:prstDash val="solid"/>
            <a:miter lim="800000"/>
            <a:headEnd len="sm" w="sm" type="none"/>
            <a:tailEnd len="sm" w="sm" type="none"/>
          </a:ln>
        </p:spPr>
      </p:cxnSp>
      <p:sp>
        <p:nvSpPr>
          <p:cNvPr id="1702" name="Google Shape;1702;p97"/>
          <p:cNvSpPr/>
          <p:nvPr/>
        </p:nvSpPr>
        <p:spPr>
          <a:xfrm>
            <a:off x="1020369" y="1923757"/>
            <a:ext cx="4415740" cy="4706966"/>
          </a:xfrm>
          <a:custGeom>
            <a:rect b="b" l="l" r="r" t="t"/>
            <a:pathLst>
              <a:path extrusionOk="0" h="1972" w="1850">
                <a:moveTo>
                  <a:pt x="0" y="0"/>
                </a:moveTo>
                <a:cubicBezTo>
                  <a:pt x="0" y="1972"/>
                  <a:pt x="0" y="1972"/>
                  <a:pt x="0" y="1972"/>
                </a:cubicBezTo>
                <a:cubicBezTo>
                  <a:pt x="1850" y="1972"/>
                  <a:pt x="1850" y="1972"/>
                  <a:pt x="1850" y="1972"/>
                </a:cubicBezTo>
                <a:cubicBezTo>
                  <a:pt x="1850" y="0"/>
                  <a:pt x="1850" y="0"/>
                  <a:pt x="1850" y="0"/>
                </a:cubicBezTo>
                <a:lnTo>
                  <a:pt x="0" y="0"/>
                </a:lnTo>
                <a:close/>
                <a:moveTo>
                  <a:pt x="973" y="1838"/>
                </a:moveTo>
                <a:cubicBezTo>
                  <a:pt x="694" y="1838"/>
                  <a:pt x="409" y="1733"/>
                  <a:pt x="211" y="1571"/>
                </a:cubicBezTo>
                <a:cubicBezTo>
                  <a:pt x="375" y="1244"/>
                  <a:pt x="375" y="1244"/>
                  <a:pt x="375" y="1244"/>
                </a:cubicBezTo>
                <a:cubicBezTo>
                  <a:pt x="547" y="1394"/>
                  <a:pt x="804" y="1495"/>
                  <a:pt x="978" y="1495"/>
                </a:cubicBezTo>
                <a:cubicBezTo>
                  <a:pt x="1111" y="1495"/>
                  <a:pt x="1194" y="1444"/>
                  <a:pt x="1194" y="1349"/>
                </a:cubicBezTo>
                <a:cubicBezTo>
                  <a:pt x="1194" y="1053"/>
                  <a:pt x="313" y="1230"/>
                  <a:pt x="313" y="638"/>
                </a:cubicBezTo>
                <a:cubicBezTo>
                  <a:pt x="313" y="330"/>
                  <a:pt x="578" y="134"/>
                  <a:pt x="978" y="134"/>
                </a:cubicBezTo>
                <a:cubicBezTo>
                  <a:pt x="1218" y="134"/>
                  <a:pt x="1463" y="208"/>
                  <a:pt x="1634" y="320"/>
                </a:cubicBezTo>
                <a:cubicBezTo>
                  <a:pt x="1475" y="652"/>
                  <a:pt x="1475" y="652"/>
                  <a:pt x="1475" y="652"/>
                </a:cubicBezTo>
                <a:cubicBezTo>
                  <a:pt x="1299" y="549"/>
                  <a:pt x="1078" y="478"/>
                  <a:pt x="942" y="478"/>
                </a:cubicBezTo>
                <a:cubicBezTo>
                  <a:pt x="832" y="478"/>
                  <a:pt x="758" y="518"/>
                  <a:pt x="758" y="599"/>
                </a:cubicBezTo>
                <a:cubicBezTo>
                  <a:pt x="758" y="888"/>
                  <a:pt x="1639" y="723"/>
                  <a:pt x="1639" y="1328"/>
                </a:cubicBezTo>
                <a:cubicBezTo>
                  <a:pt x="1639" y="1662"/>
                  <a:pt x="1344" y="1838"/>
                  <a:pt x="973" y="1838"/>
                </a:cubicBez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06" name="Shape 1706"/>
        <p:cNvGrpSpPr/>
        <p:nvPr/>
      </p:nvGrpSpPr>
      <p:grpSpPr>
        <a:xfrm>
          <a:off x="0" y="0"/>
          <a:ext cx="0" cy="0"/>
          <a:chOff x="0" y="0"/>
          <a:chExt cx="0" cy="0"/>
        </a:xfrm>
      </p:grpSpPr>
      <p:pic>
        <p:nvPicPr>
          <p:cNvPr id="1707" name="Google Shape;1707;p98"/>
          <p:cNvPicPr preferRelativeResize="0"/>
          <p:nvPr/>
        </p:nvPicPr>
        <p:blipFill rotWithShape="1">
          <a:blip r:embed="rId3">
            <a:alphaModFix/>
          </a:blip>
          <a:srcRect b="1886" l="1114" r="1114" t="1886"/>
          <a:stretch/>
        </p:blipFill>
        <p:spPr>
          <a:xfrm>
            <a:off x="5896102" y="2627406"/>
            <a:ext cx="5755899" cy="3776374"/>
          </a:xfrm>
          <a:prstGeom prst="rect">
            <a:avLst/>
          </a:prstGeom>
          <a:noFill/>
          <a:ln>
            <a:noFill/>
          </a:ln>
        </p:spPr>
      </p:pic>
      <p:sp>
        <p:nvSpPr>
          <p:cNvPr id="1708" name="Google Shape;1708;p98"/>
          <p:cNvSpPr txBox="1"/>
          <p:nvPr/>
        </p:nvSpPr>
        <p:spPr>
          <a:xfrm>
            <a:off x="483650" y="372621"/>
            <a:ext cx="5612350"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S.W.O.T. Analysis</a:t>
            </a:r>
            <a:endParaRPr sz="5500">
              <a:solidFill>
                <a:schemeClr val="dk2"/>
              </a:solidFill>
              <a:latin typeface="Cormorant"/>
              <a:ea typeface="Cormorant"/>
              <a:cs typeface="Cormorant"/>
              <a:sym typeface="Cormorant"/>
            </a:endParaRPr>
          </a:p>
        </p:txBody>
      </p:sp>
      <p:sp>
        <p:nvSpPr>
          <p:cNvPr id="1709" name="Google Shape;1709;p98"/>
          <p:cNvSpPr txBox="1"/>
          <p:nvPr/>
        </p:nvSpPr>
        <p:spPr>
          <a:xfrm>
            <a:off x="10488488" y="680398"/>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1710" name="Google Shape;1710;p98"/>
          <p:cNvCxnSpPr/>
          <p:nvPr/>
        </p:nvCxnSpPr>
        <p:spPr>
          <a:xfrm>
            <a:off x="9433768" y="868286"/>
            <a:ext cx="936104" cy="0"/>
          </a:xfrm>
          <a:prstGeom prst="straightConnector1">
            <a:avLst/>
          </a:prstGeom>
          <a:noFill/>
          <a:ln cap="flat" cmpd="sng" w="9525">
            <a:solidFill>
              <a:srgbClr val="BFBFBF"/>
            </a:solidFill>
            <a:prstDash val="solid"/>
            <a:miter lim="800000"/>
            <a:headEnd len="sm" w="sm" type="none"/>
            <a:tailEnd len="sm" w="sm" type="none"/>
          </a:ln>
        </p:spPr>
      </p:cxnSp>
      <p:sp>
        <p:nvSpPr>
          <p:cNvPr id="1711" name="Google Shape;1711;p98"/>
          <p:cNvSpPr txBox="1"/>
          <p:nvPr/>
        </p:nvSpPr>
        <p:spPr>
          <a:xfrm>
            <a:off x="483650" y="4268529"/>
            <a:ext cx="4176464" cy="7155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 the unknown printer took a galley. Lorem Ipsum is simply dummy text of the printing.</a:t>
            </a:r>
            <a:endParaRPr sz="900">
              <a:solidFill>
                <a:srgbClr val="7F7F7F"/>
              </a:solidFill>
              <a:latin typeface="Source Sans Pro"/>
              <a:ea typeface="Source Sans Pro"/>
              <a:cs typeface="Source Sans Pro"/>
              <a:sym typeface="Source Sans Pro"/>
            </a:endParaRPr>
          </a:p>
        </p:txBody>
      </p:sp>
      <p:sp>
        <p:nvSpPr>
          <p:cNvPr id="1712" name="Google Shape;1712;p98"/>
          <p:cNvSpPr txBox="1"/>
          <p:nvPr/>
        </p:nvSpPr>
        <p:spPr>
          <a:xfrm>
            <a:off x="483650" y="4006919"/>
            <a:ext cx="360040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F7F7F"/>
                </a:solidFill>
                <a:latin typeface="Source Sans Pro"/>
                <a:ea typeface="Source Sans Pro"/>
                <a:cs typeface="Source Sans Pro"/>
                <a:sym typeface="Source Sans Pro"/>
              </a:rPr>
              <a:t>Activities and Processes</a:t>
            </a:r>
            <a:endParaRPr/>
          </a:p>
        </p:txBody>
      </p:sp>
      <p:sp>
        <p:nvSpPr>
          <p:cNvPr id="1713" name="Google Shape;1713;p98"/>
          <p:cNvSpPr txBox="1"/>
          <p:nvPr/>
        </p:nvSpPr>
        <p:spPr>
          <a:xfrm>
            <a:off x="483650" y="5545832"/>
            <a:ext cx="4176464" cy="7155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 the unknown printer took a galley. Lorem Ipsum is simply dummy text of the printing.</a:t>
            </a:r>
            <a:endParaRPr/>
          </a:p>
        </p:txBody>
      </p:sp>
      <p:sp>
        <p:nvSpPr>
          <p:cNvPr id="1714" name="Google Shape;1714;p98"/>
          <p:cNvSpPr txBox="1"/>
          <p:nvPr/>
        </p:nvSpPr>
        <p:spPr>
          <a:xfrm>
            <a:off x="483650" y="5289351"/>
            <a:ext cx="360040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F7F7F"/>
                </a:solidFill>
                <a:latin typeface="Source Sans Pro"/>
                <a:ea typeface="Source Sans Pro"/>
                <a:cs typeface="Source Sans Pro"/>
                <a:sym typeface="Source Sans Pro"/>
              </a:rPr>
              <a:t>Past Experiences</a:t>
            </a:r>
            <a:endParaRPr/>
          </a:p>
        </p:txBody>
      </p:sp>
      <p:sp>
        <p:nvSpPr>
          <p:cNvPr id="1715" name="Google Shape;1715;p98"/>
          <p:cNvSpPr txBox="1"/>
          <p:nvPr/>
        </p:nvSpPr>
        <p:spPr>
          <a:xfrm>
            <a:off x="483650" y="2975466"/>
            <a:ext cx="1399510"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Weaknesses</a:t>
            </a:r>
            <a:endParaRPr/>
          </a:p>
        </p:txBody>
      </p:sp>
      <p:cxnSp>
        <p:nvCxnSpPr>
          <p:cNvPr id="1716" name="Google Shape;1716;p98"/>
          <p:cNvCxnSpPr>
            <a:stCxn id="1715" idx="3"/>
          </p:cNvCxnSpPr>
          <p:nvPr/>
        </p:nvCxnSpPr>
        <p:spPr>
          <a:xfrm>
            <a:off x="1883160" y="3121660"/>
            <a:ext cx="2777100" cy="22500"/>
          </a:xfrm>
          <a:prstGeom prst="straightConnector1">
            <a:avLst/>
          </a:prstGeom>
          <a:noFill/>
          <a:ln cap="flat" cmpd="sng" w="9525">
            <a:solidFill>
              <a:srgbClr val="BFBFBF"/>
            </a:solidFill>
            <a:prstDash val="solid"/>
            <a:miter lim="800000"/>
            <a:headEnd len="sm" w="sm" type="none"/>
            <a:tailEnd len="sm" w="sm" type="none"/>
          </a:ln>
        </p:spPr>
      </p:cxnSp>
      <p:sp>
        <p:nvSpPr>
          <p:cNvPr id="1717" name="Google Shape;1717;p98"/>
          <p:cNvSpPr/>
          <p:nvPr/>
        </p:nvSpPr>
        <p:spPr>
          <a:xfrm>
            <a:off x="5558971" y="2075542"/>
            <a:ext cx="6454621" cy="4630219"/>
          </a:xfrm>
          <a:custGeom>
            <a:rect b="b" l="l" r="r" t="t"/>
            <a:pathLst>
              <a:path extrusionOk="0" h="5218" w="7274">
                <a:moveTo>
                  <a:pt x="7274" y="0"/>
                </a:moveTo>
                <a:lnTo>
                  <a:pt x="0" y="0"/>
                </a:lnTo>
                <a:lnTo>
                  <a:pt x="0" y="5218"/>
                </a:lnTo>
                <a:lnTo>
                  <a:pt x="7274" y="5218"/>
                </a:lnTo>
                <a:lnTo>
                  <a:pt x="7274" y="0"/>
                </a:lnTo>
                <a:close/>
                <a:moveTo>
                  <a:pt x="4382" y="4769"/>
                </a:moveTo>
                <a:lnTo>
                  <a:pt x="3643" y="2020"/>
                </a:lnTo>
                <a:lnTo>
                  <a:pt x="2890" y="4769"/>
                </a:lnTo>
                <a:lnTo>
                  <a:pt x="1843" y="4769"/>
                </a:lnTo>
                <a:lnTo>
                  <a:pt x="540" y="791"/>
                </a:lnTo>
                <a:lnTo>
                  <a:pt x="1621" y="791"/>
                </a:lnTo>
                <a:lnTo>
                  <a:pt x="2401" y="3717"/>
                </a:lnTo>
                <a:lnTo>
                  <a:pt x="3162" y="791"/>
                </a:lnTo>
                <a:lnTo>
                  <a:pt x="4153" y="791"/>
                </a:lnTo>
                <a:lnTo>
                  <a:pt x="4932" y="3717"/>
                </a:lnTo>
                <a:lnTo>
                  <a:pt x="5701" y="791"/>
                </a:lnTo>
                <a:lnTo>
                  <a:pt x="6738" y="791"/>
                </a:lnTo>
                <a:lnTo>
                  <a:pt x="5421" y="4769"/>
                </a:lnTo>
                <a:lnTo>
                  <a:pt x="4382" y="4769"/>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21" name="Shape 1721"/>
        <p:cNvGrpSpPr/>
        <p:nvPr/>
      </p:nvGrpSpPr>
      <p:grpSpPr>
        <a:xfrm>
          <a:off x="0" y="0"/>
          <a:ext cx="0" cy="0"/>
          <a:chOff x="0" y="0"/>
          <a:chExt cx="0" cy="0"/>
        </a:xfrm>
      </p:grpSpPr>
      <p:pic>
        <p:nvPicPr>
          <p:cNvPr id="1722" name="Google Shape;1722;p99"/>
          <p:cNvPicPr preferRelativeResize="0"/>
          <p:nvPr/>
        </p:nvPicPr>
        <p:blipFill rotWithShape="1">
          <a:blip r:embed="rId3">
            <a:alphaModFix/>
          </a:blip>
          <a:srcRect b="9428" l="1013" r="40745" t="9428"/>
          <a:stretch/>
        </p:blipFill>
        <p:spPr>
          <a:xfrm>
            <a:off x="1113301" y="2108008"/>
            <a:ext cx="4595751" cy="4269050"/>
          </a:xfrm>
          <a:prstGeom prst="rect">
            <a:avLst/>
          </a:prstGeom>
          <a:noFill/>
          <a:ln>
            <a:noFill/>
          </a:ln>
        </p:spPr>
      </p:pic>
      <p:sp>
        <p:nvSpPr>
          <p:cNvPr id="1723" name="Google Shape;1723;p99"/>
          <p:cNvSpPr txBox="1"/>
          <p:nvPr/>
        </p:nvSpPr>
        <p:spPr>
          <a:xfrm>
            <a:off x="483650" y="372621"/>
            <a:ext cx="5612350"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S.W.O.T. Analysis</a:t>
            </a:r>
            <a:endParaRPr sz="5500">
              <a:solidFill>
                <a:schemeClr val="dk2"/>
              </a:solidFill>
              <a:latin typeface="Cormorant"/>
              <a:ea typeface="Cormorant"/>
              <a:cs typeface="Cormorant"/>
              <a:sym typeface="Cormorant"/>
            </a:endParaRPr>
          </a:p>
        </p:txBody>
      </p:sp>
      <p:sp>
        <p:nvSpPr>
          <p:cNvPr id="1724" name="Google Shape;1724;p99"/>
          <p:cNvSpPr txBox="1"/>
          <p:nvPr/>
        </p:nvSpPr>
        <p:spPr>
          <a:xfrm>
            <a:off x="10488488" y="680398"/>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1725" name="Google Shape;1725;p99"/>
          <p:cNvCxnSpPr/>
          <p:nvPr/>
        </p:nvCxnSpPr>
        <p:spPr>
          <a:xfrm>
            <a:off x="9433768" y="868286"/>
            <a:ext cx="936104" cy="0"/>
          </a:xfrm>
          <a:prstGeom prst="straightConnector1">
            <a:avLst/>
          </a:prstGeom>
          <a:noFill/>
          <a:ln cap="flat" cmpd="sng" w="9525">
            <a:solidFill>
              <a:srgbClr val="BFBFBF"/>
            </a:solidFill>
            <a:prstDash val="solid"/>
            <a:miter lim="800000"/>
            <a:headEnd len="sm" w="sm" type="none"/>
            <a:tailEnd len="sm" w="sm" type="none"/>
          </a:ln>
        </p:spPr>
      </p:cxnSp>
      <p:sp>
        <p:nvSpPr>
          <p:cNvPr id="1726" name="Google Shape;1726;p99"/>
          <p:cNvSpPr txBox="1"/>
          <p:nvPr/>
        </p:nvSpPr>
        <p:spPr>
          <a:xfrm>
            <a:off x="7475534" y="4268529"/>
            <a:ext cx="4176464" cy="7155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 the unknown printer took a galley. Lorem Ipsum is simply dummy text of the printing.</a:t>
            </a:r>
            <a:endParaRPr sz="900">
              <a:solidFill>
                <a:srgbClr val="7F7F7F"/>
              </a:solidFill>
              <a:latin typeface="Source Sans Pro"/>
              <a:ea typeface="Source Sans Pro"/>
              <a:cs typeface="Source Sans Pro"/>
              <a:sym typeface="Source Sans Pro"/>
            </a:endParaRPr>
          </a:p>
        </p:txBody>
      </p:sp>
      <p:sp>
        <p:nvSpPr>
          <p:cNvPr id="1727" name="Google Shape;1727;p99"/>
          <p:cNvSpPr txBox="1"/>
          <p:nvPr/>
        </p:nvSpPr>
        <p:spPr>
          <a:xfrm>
            <a:off x="7475534" y="4006919"/>
            <a:ext cx="360040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F7F7F"/>
                </a:solidFill>
                <a:latin typeface="Source Sans Pro"/>
                <a:ea typeface="Source Sans Pro"/>
                <a:cs typeface="Source Sans Pro"/>
                <a:sym typeface="Source Sans Pro"/>
              </a:rPr>
              <a:t>The Economy</a:t>
            </a:r>
            <a:endParaRPr/>
          </a:p>
        </p:txBody>
      </p:sp>
      <p:sp>
        <p:nvSpPr>
          <p:cNvPr id="1728" name="Google Shape;1728;p99"/>
          <p:cNvSpPr txBox="1"/>
          <p:nvPr/>
        </p:nvSpPr>
        <p:spPr>
          <a:xfrm>
            <a:off x="7475534" y="5545832"/>
            <a:ext cx="4176464" cy="7155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 the unknown printer took a galley. Lorem Ipsum is simply dummy text of the printing.</a:t>
            </a:r>
            <a:endParaRPr/>
          </a:p>
        </p:txBody>
      </p:sp>
      <p:sp>
        <p:nvSpPr>
          <p:cNvPr id="1729" name="Google Shape;1729;p99"/>
          <p:cNvSpPr txBox="1"/>
          <p:nvPr/>
        </p:nvSpPr>
        <p:spPr>
          <a:xfrm>
            <a:off x="7475534" y="5289351"/>
            <a:ext cx="360040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F7F7F"/>
                </a:solidFill>
                <a:latin typeface="Source Sans Pro"/>
                <a:ea typeface="Source Sans Pro"/>
                <a:cs typeface="Source Sans Pro"/>
                <a:sym typeface="Source Sans Pro"/>
              </a:rPr>
              <a:t>Funding Sources</a:t>
            </a:r>
            <a:endParaRPr/>
          </a:p>
        </p:txBody>
      </p:sp>
      <p:sp>
        <p:nvSpPr>
          <p:cNvPr id="1730" name="Google Shape;1730;p99"/>
          <p:cNvSpPr txBox="1"/>
          <p:nvPr/>
        </p:nvSpPr>
        <p:spPr>
          <a:xfrm>
            <a:off x="7475534" y="2975466"/>
            <a:ext cx="1399510"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Opportunities</a:t>
            </a:r>
            <a:endParaRPr/>
          </a:p>
        </p:txBody>
      </p:sp>
      <p:cxnSp>
        <p:nvCxnSpPr>
          <p:cNvPr id="1731" name="Google Shape;1731;p99"/>
          <p:cNvCxnSpPr>
            <a:stCxn id="1730" idx="3"/>
          </p:cNvCxnSpPr>
          <p:nvPr/>
        </p:nvCxnSpPr>
        <p:spPr>
          <a:xfrm>
            <a:off x="8875044" y="3121660"/>
            <a:ext cx="2777100" cy="22500"/>
          </a:xfrm>
          <a:prstGeom prst="straightConnector1">
            <a:avLst/>
          </a:prstGeom>
          <a:noFill/>
          <a:ln cap="flat" cmpd="sng" w="9525">
            <a:solidFill>
              <a:srgbClr val="BFBFBF"/>
            </a:solidFill>
            <a:prstDash val="solid"/>
            <a:miter lim="800000"/>
            <a:headEnd len="sm" w="sm" type="none"/>
            <a:tailEnd len="sm" w="sm" type="none"/>
          </a:ln>
        </p:spPr>
      </p:cxnSp>
      <p:sp>
        <p:nvSpPr>
          <p:cNvPr id="1732" name="Google Shape;1732;p99"/>
          <p:cNvSpPr/>
          <p:nvPr/>
        </p:nvSpPr>
        <p:spPr>
          <a:xfrm>
            <a:off x="1000193" y="2035301"/>
            <a:ext cx="4849064" cy="4466456"/>
          </a:xfrm>
          <a:custGeom>
            <a:rect b="b" l="l" r="r" t="t"/>
            <a:pathLst>
              <a:path extrusionOk="0" h="1874" w="2035">
                <a:moveTo>
                  <a:pt x="1022" y="441"/>
                </a:moveTo>
                <a:cubicBezTo>
                  <a:pt x="763" y="441"/>
                  <a:pt x="547" y="653"/>
                  <a:pt x="547" y="935"/>
                </a:cubicBezTo>
                <a:cubicBezTo>
                  <a:pt x="547" y="1216"/>
                  <a:pt x="765" y="1434"/>
                  <a:pt x="1022" y="1434"/>
                </a:cubicBezTo>
                <a:cubicBezTo>
                  <a:pt x="1280" y="1434"/>
                  <a:pt x="1486" y="1216"/>
                  <a:pt x="1486" y="935"/>
                </a:cubicBezTo>
                <a:cubicBezTo>
                  <a:pt x="1486" y="653"/>
                  <a:pt x="1280" y="441"/>
                  <a:pt x="1022" y="441"/>
                </a:cubicBezTo>
                <a:close/>
                <a:moveTo>
                  <a:pt x="0" y="0"/>
                </a:moveTo>
                <a:cubicBezTo>
                  <a:pt x="0" y="1874"/>
                  <a:pt x="0" y="1874"/>
                  <a:pt x="0" y="1874"/>
                </a:cubicBezTo>
                <a:cubicBezTo>
                  <a:pt x="2035" y="1874"/>
                  <a:pt x="2035" y="1874"/>
                  <a:pt x="2035" y="1874"/>
                </a:cubicBezTo>
                <a:cubicBezTo>
                  <a:pt x="2035" y="0"/>
                  <a:pt x="2035" y="0"/>
                  <a:pt x="2035" y="0"/>
                </a:cubicBezTo>
                <a:lnTo>
                  <a:pt x="0" y="0"/>
                </a:lnTo>
                <a:close/>
                <a:moveTo>
                  <a:pt x="1017" y="1789"/>
                </a:moveTo>
                <a:cubicBezTo>
                  <a:pt x="499" y="1789"/>
                  <a:pt x="112" y="1422"/>
                  <a:pt x="112" y="932"/>
                </a:cubicBezTo>
                <a:cubicBezTo>
                  <a:pt x="112" y="445"/>
                  <a:pt x="499" y="85"/>
                  <a:pt x="1017" y="85"/>
                </a:cubicBezTo>
                <a:cubicBezTo>
                  <a:pt x="1536" y="85"/>
                  <a:pt x="1924" y="448"/>
                  <a:pt x="1924" y="932"/>
                </a:cubicBezTo>
                <a:cubicBezTo>
                  <a:pt x="1924" y="1419"/>
                  <a:pt x="1536" y="1789"/>
                  <a:pt x="1017" y="1789"/>
                </a:cubicBez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0" name="Shape 190"/>
        <p:cNvGrpSpPr/>
        <p:nvPr/>
      </p:nvGrpSpPr>
      <p:grpSpPr>
        <a:xfrm>
          <a:off x="0" y="0"/>
          <a:ext cx="0" cy="0"/>
          <a:chOff x="0" y="0"/>
          <a:chExt cx="0" cy="0"/>
        </a:xfrm>
      </p:grpSpPr>
      <p:sp>
        <p:nvSpPr>
          <p:cNvPr id="191" name="Google Shape;191;p46"/>
          <p:cNvSpPr txBox="1"/>
          <p:nvPr/>
        </p:nvSpPr>
        <p:spPr>
          <a:xfrm>
            <a:off x="483650" y="372621"/>
            <a:ext cx="8636686"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Goals &amp; Objectives</a:t>
            </a:r>
            <a:endParaRPr sz="5500">
              <a:solidFill>
                <a:schemeClr val="dk2"/>
              </a:solidFill>
              <a:latin typeface="Cormorant"/>
              <a:ea typeface="Cormorant"/>
              <a:cs typeface="Cormorant"/>
              <a:sym typeface="Cormorant"/>
            </a:endParaRPr>
          </a:p>
        </p:txBody>
      </p:sp>
      <p:sp>
        <p:nvSpPr>
          <p:cNvPr id="192" name="Google Shape;192;p46"/>
          <p:cNvSpPr txBox="1"/>
          <p:nvPr/>
        </p:nvSpPr>
        <p:spPr>
          <a:xfrm>
            <a:off x="10488488" y="680398"/>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193" name="Google Shape;193;p46"/>
          <p:cNvCxnSpPr/>
          <p:nvPr/>
        </p:nvCxnSpPr>
        <p:spPr>
          <a:xfrm>
            <a:off x="9433768" y="868286"/>
            <a:ext cx="936104" cy="0"/>
          </a:xfrm>
          <a:prstGeom prst="straightConnector1">
            <a:avLst/>
          </a:prstGeom>
          <a:noFill/>
          <a:ln cap="flat" cmpd="sng" w="9525">
            <a:solidFill>
              <a:srgbClr val="BFBFBF"/>
            </a:solidFill>
            <a:prstDash val="solid"/>
            <a:miter lim="800000"/>
            <a:headEnd len="sm" w="sm" type="none"/>
            <a:tailEnd len="sm" w="sm" type="none"/>
          </a:ln>
        </p:spPr>
      </p:cxnSp>
      <p:sp>
        <p:nvSpPr>
          <p:cNvPr id="194" name="Google Shape;194;p46"/>
          <p:cNvSpPr/>
          <p:nvPr/>
        </p:nvSpPr>
        <p:spPr>
          <a:xfrm>
            <a:off x="1559496" y="2394511"/>
            <a:ext cx="965200" cy="96520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5" name="Google Shape;195;p46"/>
          <p:cNvSpPr txBox="1"/>
          <p:nvPr/>
        </p:nvSpPr>
        <p:spPr>
          <a:xfrm>
            <a:off x="2859915" y="2665515"/>
            <a:ext cx="3092069" cy="7155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the printing typesetting industry. Ipsum has been industry's standard dummy text ever since the 1500s, when an unknown printer.</a:t>
            </a:r>
            <a:endParaRPr/>
          </a:p>
        </p:txBody>
      </p:sp>
      <p:sp>
        <p:nvSpPr>
          <p:cNvPr id="196" name="Google Shape;196;p46"/>
          <p:cNvSpPr txBox="1"/>
          <p:nvPr/>
        </p:nvSpPr>
        <p:spPr>
          <a:xfrm>
            <a:off x="2859914" y="2373127"/>
            <a:ext cx="2516005"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Reliability</a:t>
            </a:r>
            <a:endParaRPr sz="1300">
              <a:solidFill>
                <a:schemeClr val="dk2"/>
              </a:solidFill>
              <a:latin typeface="Source Sans Pro"/>
              <a:ea typeface="Source Sans Pro"/>
              <a:cs typeface="Source Sans Pro"/>
              <a:sym typeface="Source Sans Pro"/>
            </a:endParaRPr>
          </a:p>
        </p:txBody>
      </p:sp>
      <p:sp>
        <p:nvSpPr>
          <p:cNvPr id="197" name="Google Shape;197;p46"/>
          <p:cNvSpPr/>
          <p:nvPr/>
        </p:nvSpPr>
        <p:spPr>
          <a:xfrm>
            <a:off x="1559496" y="3862963"/>
            <a:ext cx="965200" cy="96520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8" name="Google Shape;198;p46"/>
          <p:cNvSpPr txBox="1"/>
          <p:nvPr/>
        </p:nvSpPr>
        <p:spPr>
          <a:xfrm>
            <a:off x="2859915" y="4133967"/>
            <a:ext cx="3092069" cy="7155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the printing typesetting industry. Ipsum has been industry's standard dummy text ever since the 1500s, when an unknown printer.</a:t>
            </a:r>
            <a:endParaRPr/>
          </a:p>
        </p:txBody>
      </p:sp>
      <p:sp>
        <p:nvSpPr>
          <p:cNvPr id="199" name="Google Shape;199;p46"/>
          <p:cNvSpPr txBox="1"/>
          <p:nvPr/>
        </p:nvSpPr>
        <p:spPr>
          <a:xfrm>
            <a:off x="2859914" y="3841579"/>
            <a:ext cx="2516005"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Best Services</a:t>
            </a:r>
            <a:endParaRPr sz="1300">
              <a:solidFill>
                <a:schemeClr val="dk2"/>
              </a:solidFill>
              <a:latin typeface="Source Sans Pro"/>
              <a:ea typeface="Source Sans Pro"/>
              <a:cs typeface="Source Sans Pro"/>
              <a:sym typeface="Source Sans Pro"/>
            </a:endParaRPr>
          </a:p>
        </p:txBody>
      </p:sp>
      <p:sp>
        <p:nvSpPr>
          <p:cNvPr id="200" name="Google Shape;200;p46"/>
          <p:cNvSpPr/>
          <p:nvPr/>
        </p:nvSpPr>
        <p:spPr>
          <a:xfrm>
            <a:off x="1559496" y="5331415"/>
            <a:ext cx="965200" cy="96520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1" name="Google Shape;201;p46"/>
          <p:cNvSpPr txBox="1"/>
          <p:nvPr/>
        </p:nvSpPr>
        <p:spPr>
          <a:xfrm>
            <a:off x="2859915" y="5602419"/>
            <a:ext cx="3092069" cy="7155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the printing typesetting industry. Ipsum has been industry's standard dummy text ever since the 1500s, when an unknown printer.</a:t>
            </a:r>
            <a:endParaRPr/>
          </a:p>
        </p:txBody>
      </p:sp>
      <p:sp>
        <p:nvSpPr>
          <p:cNvPr id="202" name="Google Shape;202;p46"/>
          <p:cNvSpPr txBox="1"/>
          <p:nvPr/>
        </p:nvSpPr>
        <p:spPr>
          <a:xfrm>
            <a:off x="2859914" y="5310031"/>
            <a:ext cx="2516005"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Profit Increasing</a:t>
            </a:r>
            <a:endParaRPr sz="1300">
              <a:solidFill>
                <a:schemeClr val="dk2"/>
              </a:solidFill>
              <a:latin typeface="Source Sans Pro"/>
              <a:ea typeface="Source Sans Pro"/>
              <a:cs typeface="Source Sans Pro"/>
              <a:sym typeface="Source Sans Pro"/>
            </a:endParaRPr>
          </a:p>
        </p:txBody>
      </p:sp>
      <p:sp>
        <p:nvSpPr>
          <p:cNvPr id="203" name="Google Shape;203;p46"/>
          <p:cNvSpPr/>
          <p:nvPr/>
        </p:nvSpPr>
        <p:spPr>
          <a:xfrm>
            <a:off x="6967204" y="2394511"/>
            <a:ext cx="965200" cy="96520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4" name="Google Shape;204;p46"/>
          <p:cNvSpPr txBox="1"/>
          <p:nvPr/>
        </p:nvSpPr>
        <p:spPr>
          <a:xfrm>
            <a:off x="8267623" y="2665515"/>
            <a:ext cx="3092069" cy="7155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the printing typesetting industry. Ipsum has been industry's standard dummy text ever since the 1500s, when an unknown printer.</a:t>
            </a:r>
            <a:endParaRPr/>
          </a:p>
        </p:txBody>
      </p:sp>
      <p:sp>
        <p:nvSpPr>
          <p:cNvPr id="205" name="Google Shape;205;p46"/>
          <p:cNvSpPr txBox="1"/>
          <p:nvPr/>
        </p:nvSpPr>
        <p:spPr>
          <a:xfrm>
            <a:off x="8267622" y="2373127"/>
            <a:ext cx="2516005"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Happy Our Stuff</a:t>
            </a:r>
            <a:endParaRPr sz="1300">
              <a:solidFill>
                <a:schemeClr val="dk2"/>
              </a:solidFill>
              <a:latin typeface="Source Sans Pro"/>
              <a:ea typeface="Source Sans Pro"/>
              <a:cs typeface="Source Sans Pro"/>
              <a:sym typeface="Source Sans Pro"/>
            </a:endParaRPr>
          </a:p>
        </p:txBody>
      </p:sp>
      <p:sp>
        <p:nvSpPr>
          <p:cNvPr id="206" name="Google Shape;206;p46"/>
          <p:cNvSpPr/>
          <p:nvPr/>
        </p:nvSpPr>
        <p:spPr>
          <a:xfrm>
            <a:off x="6967204" y="3862963"/>
            <a:ext cx="965200" cy="96520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7" name="Google Shape;207;p46"/>
          <p:cNvSpPr txBox="1"/>
          <p:nvPr/>
        </p:nvSpPr>
        <p:spPr>
          <a:xfrm>
            <a:off x="8267623" y="4133967"/>
            <a:ext cx="3092069" cy="7155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the printing typesetting industry. Ipsum has been industry's standard dummy text ever since the 1500s, when an unknown printer.</a:t>
            </a:r>
            <a:endParaRPr/>
          </a:p>
        </p:txBody>
      </p:sp>
      <p:sp>
        <p:nvSpPr>
          <p:cNvPr id="208" name="Google Shape;208;p46"/>
          <p:cNvSpPr txBox="1"/>
          <p:nvPr/>
        </p:nvSpPr>
        <p:spPr>
          <a:xfrm>
            <a:off x="8267622" y="3841579"/>
            <a:ext cx="2516005"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Happy Customers</a:t>
            </a:r>
            <a:endParaRPr sz="1300">
              <a:solidFill>
                <a:schemeClr val="dk2"/>
              </a:solidFill>
              <a:latin typeface="Source Sans Pro"/>
              <a:ea typeface="Source Sans Pro"/>
              <a:cs typeface="Source Sans Pro"/>
              <a:sym typeface="Source Sans Pro"/>
            </a:endParaRPr>
          </a:p>
        </p:txBody>
      </p:sp>
      <p:sp>
        <p:nvSpPr>
          <p:cNvPr id="209" name="Google Shape;209;p46"/>
          <p:cNvSpPr/>
          <p:nvPr/>
        </p:nvSpPr>
        <p:spPr>
          <a:xfrm>
            <a:off x="6967204" y="5331415"/>
            <a:ext cx="965200" cy="965200"/>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0" name="Google Shape;210;p46"/>
          <p:cNvSpPr txBox="1"/>
          <p:nvPr/>
        </p:nvSpPr>
        <p:spPr>
          <a:xfrm>
            <a:off x="8267623" y="5602419"/>
            <a:ext cx="3092069" cy="7155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the printing typesetting industry. Ipsum has been industry's standard dummy text ever since the 1500s, when an unknown printer.</a:t>
            </a:r>
            <a:endParaRPr/>
          </a:p>
        </p:txBody>
      </p:sp>
      <p:sp>
        <p:nvSpPr>
          <p:cNvPr id="211" name="Google Shape;211;p46"/>
          <p:cNvSpPr txBox="1"/>
          <p:nvPr/>
        </p:nvSpPr>
        <p:spPr>
          <a:xfrm>
            <a:off x="8267622" y="5310031"/>
            <a:ext cx="2516005"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Innovations</a:t>
            </a:r>
            <a:endParaRPr sz="1300">
              <a:solidFill>
                <a:schemeClr val="dk2"/>
              </a:solidFill>
              <a:latin typeface="Source Sans Pro"/>
              <a:ea typeface="Source Sans Pro"/>
              <a:cs typeface="Source Sans Pro"/>
              <a:sym typeface="Source Sans Pro"/>
            </a:endParaRPr>
          </a:p>
        </p:txBody>
      </p:sp>
      <p:sp>
        <p:nvSpPr>
          <p:cNvPr id="212" name="Google Shape;212;p46"/>
          <p:cNvSpPr/>
          <p:nvPr/>
        </p:nvSpPr>
        <p:spPr>
          <a:xfrm>
            <a:off x="1943096" y="4166126"/>
            <a:ext cx="198000" cy="358874"/>
          </a:xfrm>
          <a:custGeom>
            <a:rect b="b" l="l" r="r" t="t"/>
            <a:pathLst>
              <a:path extrusionOk="0" h="67" w="37">
                <a:moveTo>
                  <a:pt x="36" y="20"/>
                </a:moveTo>
                <a:cubicBezTo>
                  <a:pt x="15" y="66"/>
                  <a:pt x="15" y="66"/>
                  <a:pt x="15" y="66"/>
                </a:cubicBezTo>
                <a:cubicBezTo>
                  <a:pt x="14" y="67"/>
                  <a:pt x="14" y="67"/>
                  <a:pt x="13" y="67"/>
                </a:cubicBezTo>
                <a:cubicBezTo>
                  <a:pt x="13" y="67"/>
                  <a:pt x="13" y="67"/>
                  <a:pt x="12" y="67"/>
                </a:cubicBezTo>
                <a:cubicBezTo>
                  <a:pt x="11" y="67"/>
                  <a:pt x="11" y="66"/>
                  <a:pt x="11" y="65"/>
                </a:cubicBezTo>
                <a:cubicBezTo>
                  <a:pt x="19" y="33"/>
                  <a:pt x="19" y="33"/>
                  <a:pt x="19" y="33"/>
                </a:cubicBezTo>
                <a:cubicBezTo>
                  <a:pt x="3" y="37"/>
                  <a:pt x="3" y="37"/>
                  <a:pt x="3" y="37"/>
                </a:cubicBezTo>
                <a:cubicBezTo>
                  <a:pt x="3" y="37"/>
                  <a:pt x="2" y="37"/>
                  <a:pt x="2" y="37"/>
                </a:cubicBezTo>
                <a:cubicBezTo>
                  <a:pt x="2" y="37"/>
                  <a:pt x="1" y="37"/>
                  <a:pt x="1" y="36"/>
                </a:cubicBezTo>
                <a:cubicBezTo>
                  <a:pt x="1" y="36"/>
                  <a:pt x="0" y="35"/>
                  <a:pt x="1" y="35"/>
                </a:cubicBezTo>
                <a:cubicBezTo>
                  <a:pt x="9" y="2"/>
                  <a:pt x="9" y="2"/>
                  <a:pt x="9" y="2"/>
                </a:cubicBezTo>
                <a:cubicBezTo>
                  <a:pt x="9" y="1"/>
                  <a:pt x="10" y="0"/>
                  <a:pt x="10" y="0"/>
                </a:cubicBezTo>
                <a:cubicBezTo>
                  <a:pt x="24" y="0"/>
                  <a:pt x="24" y="0"/>
                  <a:pt x="24" y="0"/>
                </a:cubicBezTo>
                <a:cubicBezTo>
                  <a:pt x="25" y="0"/>
                  <a:pt x="25" y="1"/>
                  <a:pt x="25" y="2"/>
                </a:cubicBezTo>
                <a:cubicBezTo>
                  <a:pt x="25" y="2"/>
                  <a:pt x="25" y="3"/>
                  <a:pt x="25" y="3"/>
                </a:cubicBezTo>
                <a:cubicBezTo>
                  <a:pt x="18" y="21"/>
                  <a:pt x="18" y="21"/>
                  <a:pt x="18" y="21"/>
                </a:cubicBezTo>
                <a:cubicBezTo>
                  <a:pt x="34" y="18"/>
                  <a:pt x="34" y="18"/>
                  <a:pt x="34" y="18"/>
                </a:cubicBezTo>
                <a:cubicBezTo>
                  <a:pt x="34" y="17"/>
                  <a:pt x="34" y="17"/>
                  <a:pt x="35" y="17"/>
                </a:cubicBezTo>
                <a:cubicBezTo>
                  <a:pt x="35" y="17"/>
                  <a:pt x="36" y="18"/>
                  <a:pt x="36" y="18"/>
                </a:cubicBezTo>
                <a:cubicBezTo>
                  <a:pt x="36" y="19"/>
                  <a:pt x="37" y="19"/>
                  <a:pt x="36" y="2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3" name="Google Shape;213;p46"/>
          <p:cNvSpPr/>
          <p:nvPr/>
        </p:nvSpPr>
        <p:spPr>
          <a:xfrm>
            <a:off x="1856147" y="5645435"/>
            <a:ext cx="371898" cy="337160"/>
          </a:xfrm>
          <a:custGeom>
            <a:rect b="b" l="l" r="r" t="t"/>
            <a:pathLst>
              <a:path extrusionOk="0" h="97" w="107">
                <a:moveTo>
                  <a:pt x="90" y="64"/>
                </a:moveTo>
                <a:cubicBezTo>
                  <a:pt x="88" y="66"/>
                  <a:pt x="87" y="68"/>
                  <a:pt x="86" y="71"/>
                </a:cubicBezTo>
                <a:cubicBezTo>
                  <a:pt x="20" y="71"/>
                  <a:pt x="20" y="71"/>
                  <a:pt x="20" y="71"/>
                </a:cubicBezTo>
                <a:cubicBezTo>
                  <a:pt x="19" y="68"/>
                  <a:pt x="18" y="66"/>
                  <a:pt x="16" y="64"/>
                </a:cubicBezTo>
                <a:cubicBezTo>
                  <a:pt x="10" y="64"/>
                  <a:pt x="10" y="64"/>
                  <a:pt x="10" y="64"/>
                </a:cubicBezTo>
                <a:cubicBezTo>
                  <a:pt x="7" y="64"/>
                  <a:pt x="4" y="63"/>
                  <a:pt x="2" y="61"/>
                </a:cubicBezTo>
                <a:cubicBezTo>
                  <a:pt x="0" y="61"/>
                  <a:pt x="0" y="61"/>
                  <a:pt x="0" y="61"/>
                </a:cubicBezTo>
                <a:cubicBezTo>
                  <a:pt x="0" y="68"/>
                  <a:pt x="0" y="68"/>
                  <a:pt x="0" y="68"/>
                </a:cubicBezTo>
                <a:cubicBezTo>
                  <a:pt x="0" y="71"/>
                  <a:pt x="2" y="74"/>
                  <a:pt x="3" y="76"/>
                </a:cubicBezTo>
                <a:cubicBezTo>
                  <a:pt x="4" y="77"/>
                  <a:pt x="7" y="78"/>
                  <a:pt x="10" y="78"/>
                </a:cubicBezTo>
                <a:cubicBezTo>
                  <a:pt x="97" y="78"/>
                  <a:pt x="97" y="78"/>
                  <a:pt x="97" y="78"/>
                </a:cubicBezTo>
                <a:cubicBezTo>
                  <a:pt x="102" y="78"/>
                  <a:pt x="107" y="74"/>
                  <a:pt x="107" y="68"/>
                </a:cubicBezTo>
                <a:cubicBezTo>
                  <a:pt x="107" y="60"/>
                  <a:pt x="107" y="60"/>
                  <a:pt x="107" y="60"/>
                </a:cubicBezTo>
                <a:cubicBezTo>
                  <a:pt x="104" y="62"/>
                  <a:pt x="101" y="64"/>
                  <a:pt x="97" y="64"/>
                </a:cubicBezTo>
                <a:lnTo>
                  <a:pt x="90" y="64"/>
                </a:lnTo>
                <a:close/>
                <a:moveTo>
                  <a:pt x="97" y="0"/>
                </a:moveTo>
                <a:cubicBezTo>
                  <a:pt x="10" y="0"/>
                  <a:pt x="10" y="0"/>
                  <a:pt x="10" y="0"/>
                </a:cubicBezTo>
                <a:cubicBezTo>
                  <a:pt x="4" y="0"/>
                  <a:pt x="0" y="4"/>
                  <a:pt x="0" y="10"/>
                </a:cubicBezTo>
                <a:cubicBezTo>
                  <a:pt x="0" y="49"/>
                  <a:pt x="0" y="49"/>
                  <a:pt x="0" y="49"/>
                </a:cubicBezTo>
                <a:cubicBezTo>
                  <a:pt x="0" y="52"/>
                  <a:pt x="2" y="55"/>
                  <a:pt x="3" y="56"/>
                </a:cubicBezTo>
                <a:cubicBezTo>
                  <a:pt x="4" y="58"/>
                  <a:pt x="7" y="59"/>
                  <a:pt x="10" y="59"/>
                </a:cubicBezTo>
                <a:cubicBezTo>
                  <a:pt x="97" y="59"/>
                  <a:pt x="97" y="59"/>
                  <a:pt x="97" y="59"/>
                </a:cubicBezTo>
                <a:cubicBezTo>
                  <a:pt x="102" y="59"/>
                  <a:pt x="107" y="54"/>
                  <a:pt x="107" y="49"/>
                </a:cubicBezTo>
                <a:cubicBezTo>
                  <a:pt x="107" y="10"/>
                  <a:pt x="107" y="10"/>
                  <a:pt x="107" y="10"/>
                </a:cubicBezTo>
                <a:cubicBezTo>
                  <a:pt x="107" y="4"/>
                  <a:pt x="102" y="0"/>
                  <a:pt x="97" y="0"/>
                </a:cubicBezTo>
                <a:close/>
                <a:moveTo>
                  <a:pt x="99" y="38"/>
                </a:moveTo>
                <a:cubicBezTo>
                  <a:pt x="94" y="40"/>
                  <a:pt x="88" y="45"/>
                  <a:pt x="86" y="51"/>
                </a:cubicBezTo>
                <a:cubicBezTo>
                  <a:pt x="20" y="51"/>
                  <a:pt x="20" y="51"/>
                  <a:pt x="20" y="51"/>
                </a:cubicBezTo>
                <a:cubicBezTo>
                  <a:pt x="18" y="45"/>
                  <a:pt x="13" y="40"/>
                  <a:pt x="7" y="38"/>
                </a:cubicBezTo>
                <a:cubicBezTo>
                  <a:pt x="7" y="21"/>
                  <a:pt x="7" y="21"/>
                  <a:pt x="7" y="21"/>
                </a:cubicBezTo>
                <a:cubicBezTo>
                  <a:pt x="13" y="19"/>
                  <a:pt x="18" y="14"/>
                  <a:pt x="20" y="7"/>
                </a:cubicBezTo>
                <a:cubicBezTo>
                  <a:pt x="86" y="7"/>
                  <a:pt x="86" y="7"/>
                  <a:pt x="86" y="7"/>
                </a:cubicBezTo>
                <a:cubicBezTo>
                  <a:pt x="88" y="14"/>
                  <a:pt x="93" y="19"/>
                  <a:pt x="99" y="21"/>
                </a:cubicBezTo>
                <a:lnTo>
                  <a:pt x="99" y="38"/>
                </a:lnTo>
                <a:close/>
                <a:moveTo>
                  <a:pt x="53" y="12"/>
                </a:moveTo>
                <a:cubicBezTo>
                  <a:pt x="43" y="12"/>
                  <a:pt x="36" y="20"/>
                  <a:pt x="36" y="29"/>
                </a:cubicBezTo>
                <a:cubicBezTo>
                  <a:pt x="36" y="39"/>
                  <a:pt x="43" y="47"/>
                  <a:pt x="53" y="47"/>
                </a:cubicBezTo>
                <a:cubicBezTo>
                  <a:pt x="63" y="47"/>
                  <a:pt x="70" y="39"/>
                  <a:pt x="70" y="29"/>
                </a:cubicBezTo>
                <a:cubicBezTo>
                  <a:pt x="70" y="20"/>
                  <a:pt x="63" y="12"/>
                  <a:pt x="53" y="12"/>
                </a:cubicBezTo>
                <a:close/>
                <a:moveTo>
                  <a:pt x="54" y="39"/>
                </a:moveTo>
                <a:cubicBezTo>
                  <a:pt x="54" y="42"/>
                  <a:pt x="54" y="42"/>
                  <a:pt x="54" y="42"/>
                </a:cubicBezTo>
                <a:cubicBezTo>
                  <a:pt x="51" y="42"/>
                  <a:pt x="51" y="42"/>
                  <a:pt x="51" y="42"/>
                </a:cubicBezTo>
                <a:cubicBezTo>
                  <a:pt x="51" y="39"/>
                  <a:pt x="51" y="39"/>
                  <a:pt x="51" y="39"/>
                </a:cubicBezTo>
                <a:cubicBezTo>
                  <a:pt x="49" y="39"/>
                  <a:pt x="47" y="39"/>
                  <a:pt x="46" y="38"/>
                </a:cubicBezTo>
                <a:cubicBezTo>
                  <a:pt x="47" y="34"/>
                  <a:pt x="47" y="34"/>
                  <a:pt x="47" y="34"/>
                </a:cubicBezTo>
                <a:cubicBezTo>
                  <a:pt x="48" y="35"/>
                  <a:pt x="50" y="36"/>
                  <a:pt x="52" y="36"/>
                </a:cubicBezTo>
                <a:cubicBezTo>
                  <a:pt x="54" y="36"/>
                  <a:pt x="55" y="35"/>
                  <a:pt x="55" y="34"/>
                </a:cubicBezTo>
                <a:cubicBezTo>
                  <a:pt x="55" y="32"/>
                  <a:pt x="54" y="32"/>
                  <a:pt x="52" y="31"/>
                </a:cubicBezTo>
                <a:cubicBezTo>
                  <a:pt x="48" y="30"/>
                  <a:pt x="46" y="28"/>
                  <a:pt x="46" y="25"/>
                </a:cubicBezTo>
                <a:cubicBezTo>
                  <a:pt x="46" y="22"/>
                  <a:pt x="48" y="20"/>
                  <a:pt x="52" y="19"/>
                </a:cubicBezTo>
                <a:cubicBezTo>
                  <a:pt x="52" y="16"/>
                  <a:pt x="52" y="16"/>
                  <a:pt x="52" y="16"/>
                </a:cubicBezTo>
                <a:cubicBezTo>
                  <a:pt x="55" y="16"/>
                  <a:pt x="55" y="16"/>
                  <a:pt x="55" y="16"/>
                </a:cubicBezTo>
                <a:cubicBezTo>
                  <a:pt x="55" y="19"/>
                  <a:pt x="55" y="19"/>
                  <a:pt x="55" y="19"/>
                </a:cubicBezTo>
                <a:cubicBezTo>
                  <a:pt x="57" y="19"/>
                  <a:pt x="58" y="20"/>
                  <a:pt x="59" y="20"/>
                </a:cubicBezTo>
                <a:cubicBezTo>
                  <a:pt x="58" y="24"/>
                  <a:pt x="58" y="24"/>
                  <a:pt x="58" y="24"/>
                </a:cubicBezTo>
                <a:cubicBezTo>
                  <a:pt x="58" y="23"/>
                  <a:pt x="56" y="23"/>
                  <a:pt x="54" y="23"/>
                </a:cubicBezTo>
                <a:cubicBezTo>
                  <a:pt x="52" y="23"/>
                  <a:pt x="51" y="24"/>
                  <a:pt x="51" y="25"/>
                </a:cubicBezTo>
                <a:cubicBezTo>
                  <a:pt x="51" y="26"/>
                  <a:pt x="52" y="26"/>
                  <a:pt x="55" y="27"/>
                </a:cubicBezTo>
                <a:cubicBezTo>
                  <a:pt x="59" y="29"/>
                  <a:pt x="60" y="30"/>
                  <a:pt x="60" y="33"/>
                </a:cubicBezTo>
                <a:cubicBezTo>
                  <a:pt x="60" y="36"/>
                  <a:pt x="58" y="39"/>
                  <a:pt x="54" y="39"/>
                </a:cubicBezTo>
                <a:close/>
                <a:moveTo>
                  <a:pt x="90" y="83"/>
                </a:moveTo>
                <a:cubicBezTo>
                  <a:pt x="88" y="85"/>
                  <a:pt x="87" y="87"/>
                  <a:pt x="86" y="90"/>
                </a:cubicBezTo>
                <a:cubicBezTo>
                  <a:pt x="20" y="90"/>
                  <a:pt x="20" y="90"/>
                  <a:pt x="20" y="90"/>
                </a:cubicBezTo>
                <a:cubicBezTo>
                  <a:pt x="19" y="87"/>
                  <a:pt x="18" y="85"/>
                  <a:pt x="16" y="83"/>
                </a:cubicBezTo>
                <a:cubicBezTo>
                  <a:pt x="10" y="83"/>
                  <a:pt x="10" y="83"/>
                  <a:pt x="10" y="83"/>
                </a:cubicBezTo>
                <a:cubicBezTo>
                  <a:pt x="7" y="83"/>
                  <a:pt x="4" y="82"/>
                  <a:pt x="2" y="81"/>
                </a:cubicBezTo>
                <a:cubicBezTo>
                  <a:pt x="0" y="81"/>
                  <a:pt x="0" y="81"/>
                  <a:pt x="0" y="81"/>
                </a:cubicBezTo>
                <a:cubicBezTo>
                  <a:pt x="0" y="87"/>
                  <a:pt x="0" y="87"/>
                  <a:pt x="0" y="87"/>
                </a:cubicBezTo>
                <a:cubicBezTo>
                  <a:pt x="0" y="90"/>
                  <a:pt x="2" y="94"/>
                  <a:pt x="3" y="95"/>
                </a:cubicBezTo>
                <a:cubicBezTo>
                  <a:pt x="4" y="96"/>
                  <a:pt x="7" y="97"/>
                  <a:pt x="10" y="97"/>
                </a:cubicBezTo>
                <a:cubicBezTo>
                  <a:pt x="97" y="97"/>
                  <a:pt x="97" y="97"/>
                  <a:pt x="97" y="97"/>
                </a:cubicBezTo>
                <a:cubicBezTo>
                  <a:pt x="102" y="97"/>
                  <a:pt x="107" y="93"/>
                  <a:pt x="107" y="87"/>
                </a:cubicBezTo>
                <a:cubicBezTo>
                  <a:pt x="107" y="79"/>
                  <a:pt x="107" y="79"/>
                  <a:pt x="107" y="79"/>
                </a:cubicBezTo>
                <a:cubicBezTo>
                  <a:pt x="104" y="81"/>
                  <a:pt x="101" y="83"/>
                  <a:pt x="97" y="83"/>
                </a:cubicBezTo>
                <a:lnTo>
                  <a:pt x="90" y="83"/>
                </a:ln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4" name="Google Shape;214;p46"/>
          <p:cNvSpPr/>
          <p:nvPr/>
        </p:nvSpPr>
        <p:spPr>
          <a:xfrm>
            <a:off x="7262339" y="4169404"/>
            <a:ext cx="374930" cy="352318"/>
          </a:xfrm>
          <a:custGeom>
            <a:rect b="b" l="l" r="r" t="t"/>
            <a:pathLst>
              <a:path extrusionOk="0" h="107" w="114">
                <a:moveTo>
                  <a:pt x="113" y="21"/>
                </a:moveTo>
                <a:cubicBezTo>
                  <a:pt x="113" y="20"/>
                  <a:pt x="112" y="19"/>
                  <a:pt x="110" y="19"/>
                </a:cubicBezTo>
                <a:cubicBezTo>
                  <a:pt x="40" y="19"/>
                  <a:pt x="40" y="19"/>
                  <a:pt x="40" y="19"/>
                </a:cubicBezTo>
                <a:cubicBezTo>
                  <a:pt x="38" y="19"/>
                  <a:pt x="36" y="21"/>
                  <a:pt x="36" y="23"/>
                </a:cubicBezTo>
                <a:cubicBezTo>
                  <a:pt x="36" y="25"/>
                  <a:pt x="38" y="27"/>
                  <a:pt x="40" y="27"/>
                </a:cubicBezTo>
                <a:cubicBezTo>
                  <a:pt x="105" y="27"/>
                  <a:pt x="105" y="27"/>
                  <a:pt x="105" y="27"/>
                </a:cubicBezTo>
                <a:cubicBezTo>
                  <a:pt x="103" y="35"/>
                  <a:pt x="103" y="35"/>
                  <a:pt x="103" y="35"/>
                </a:cubicBezTo>
                <a:cubicBezTo>
                  <a:pt x="48" y="35"/>
                  <a:pt x="48" y="35"/>
                  <a:pt x="48" y="35"/>
                </a:cubicBezTo>
                <a:cubicBezTo>
                  <a:pt x="46" y="35"/>
                  <a:pt x="44" y="36"/>
                  <a:pt x="44" y="38"/>
                </a:cubicBezTo>
                <a:cubicBezTo>
                  <a:pt x="44" y="40"/>
                  <a:pt x="46" y="42"/>
                  <a:pt x="48" y="42"/>
                </a:cubicBezTo>
                <a:cubicBezTo>
                  <a:pt x="100" y="42"/>
                  <a:pt x="100" y="42"/>
                  <a:pt x="100" y="42"/>
                </a:cubicBezTo>
                <a:cubicBezTo>
                  <a:pt x="97" y="51"/>
                  <a:pt x="97" y="51"/>
                  <a:pt x="97" y="51"/>
                </a:cubicBezTo>
                <a:cubicBezTo>
                  <a:pt x="52" y="51"/>
                  <a:pt x="52" y="51"/>
                  <a:pt x="52" y="51"/>
                </a:cubicBezTo>
                <a:cubicBezTo>
                  <a:pt x="50" y="51"/>
                  <a:pt x="49" y="53"/>
                  <a:pt x="49" y="55"/>
                </a:cubicBezTo>
                <a:cubicBezTo>
                  <a:pt x="49" y="57"/>
                  <a:pt x="50" y="59"/>
                  <a:pt x="52" y="59"/>
                </a:cubicBezTo>
                <a:cubicBezTo>
                  <a:pt x="95" y="59"/>
                  <a:pt x="95" y="59"/>
                  <a:pt x="95" y="59"/>
                </a:cubicBezTo>
                <a:cubicBezTo>
                  <a:pt x="93" y="67"/>
                  <a:pt x="93" y="67"/>
                  <a:pt x="93" y="67"/>
                </a:cubicBezTo>
                <a:cubicBezTo>
                  <a:pt x="44" y="67"/>
                  <a:pt x="44" y="67"/>
                  <a:pt x="44" y="67"/>
                </a:cubicBezTo>
                <a:cubicBezTo>
                  <a:pt x="25" y="10"/>
                  <a:pt x="25" y="10"/>
                  <a:pt x="25" y="10"/>
                </a:cubicBezTo>
                <a:cubicBezTo>
                  <a:pt x="24" y="9"/>
                  <a:pt x="23" y="8"/>
                  <a:pt x="22" y="7"/>
                </a:cubicBezTo>
                <a:cubicBezTo>
                  <a:pt x="5" y="1"/>
                  <a:pt x="5" y="1"/>
                  <a:pt x="5" y="1"/>
                </a:cubicBezTo>
                <a:cubicBezTo>
                  <a:pt x="4" y="0"/>
                  <a:pt x="2" y="1"/>
                  <a:pt x="1" y="3"/>
                </a:cubicBezTo>
                <a:cubicBezTo>
                  <a:pt x="0" y="5"/>
                  <a:pt x="1" y="7"/>
                  <a:pt x="3" y="7"/>
                </a:cubicBezTo>
                <a:cubicBezTo>
                  <a:pt x="18" y="14"/>
                  <a:pt x="18" y="14"/>
                  <a:pt x="18" y="14"/>
                </a:cubicBezTo>
                <a:cubicBezTo>
                  <a:pt x="37" y="68"/>
                  <a:pt x="37" y="68"/>
                  <a:pt x="37" y="68"/>
                </a:cubicBezTo>
                <a:cubicBezTo>
                  <a:pt x="36" y="68"/>
                  <a:pt x="36" y="69"/>
                  <a:pt x="35" y="70"/>
                </a:cubicBezTo>
                <a:cubicBezTo>
                  <a:pt x="30" y="85"/>
                  <a:pt x="30" y="85"/>
                  <a:pt x="30" y="85"/>
                </a:cubicBezTo>
                <a:cubicBezTo>
                  <a:pt x="30" y="86"/>
                  <a:pt x="30" y="87"/>
                  <a:pt x="30" y="88"/>
                </a:cubicBezTo>
                <a:cubicBezTo>
                  <a:pt x="31" y="89"/>
                  <a:pt x="32" y="89"/>
                  <a:pt x="33" y="89"/>
                </a:cubicBezTo>
                <a:cubicBezTo>
                  <a:pt x="35" y="89"/>
                  <a:pt x="35" y="89"/>
                  <a:pt x="35" y="89"/>
                </a:cubicBezTo>
                <a:cubicBezTo>
                  <a:pt x="34" y="91"/>
                  <a:pt x="33" y="94"/>
                  <a:pt x="33" y="96"/>
                </a:cubicBezTo>
                <a:cubicBezTo>
                  <a:pt x="33" y="102"/>
                  <a:pt x="38" y="107"/>
                  <a:pt x="44" y="107"/>
                </a:cubicBezTo>
                <a:cubicBezTo>
                  <a:pt x="50" y="107"/>
                  <a:pt x="55" y="102"/>
                  <a:pt x="55" y="96"/>
                </a:cubicBezTo>
                <a:cubicBezTo>
                  <a:pt x="55" y="94"/>
                  <a:pt x="53" y="91"/>
                  <a:pt x="52" y="89"/>
                </a:cubicBezTo>
                <a:cubicBezTo>
                  <a:pt x="76" y="89"/>
                  <a:pt x="76" y="89"/>
                  <a:pt x="76" y="89"/>
                </a:cubicBezTo>
                <a:cubicBezTo>
                  <a:pt x="74" y="91"/>
                  <a:pt x="73" y="94"/>
                  <a:pt x="73" y="96"/>
                </a:cubicBezTo>
                <a:cubicBezTo>
                  <a:pt x="73" y="102"/>
                  <a:pt x="78" y="107"/>
                  <a:pt x="84" y="107"/>
                </a:cubicBezTo>
                <a:cubicBezTo>
                  <a:pt x="90" y="107"/>
                  <a:pt x="95" y="102"/>
                  <a:pt x="95" y="96"/>
                </a:cubicBezTo>
                <a:cubicBezTo>
                  <a:pt x="95" y="94"/>
                  <a:pt x="94" y="91"/>
                  <a:pt x="92" y="89"/>
                </a:cubicBezTo>
                <a:cubicBezTo>
                  <a:pt x="95" y="89"/>
                  <a:pt x="95" y="89"/>
                  <a:pt x="95" y="89"/>
                </a:cubicBezTo>
                <a:cubicBezTo>
                  <a:pt x="97" y="89"/>
                  <a:pt x="98" y="88"/>
                  <a:pt x="98" y="86"/>
                </a:cubicBezTo>
                <a:cubicBezTo>
                  <a:pt x="98" y="84"/>
                  <a:pt x="97" y="83"/>
                  <a:pt x="95" y="83"/>
                </a:cubicBezTo>
                <a:cubicBezTo>
                  <a:pt x="37" y="83"/>
                  <a:pt x="37" y="83"/>
                  <a:pt x="37" y="83"/>
                </a:cubicBezTo>
                <a:cubicBezTo>
                  <a:pt x="40" y="74"/>
                  <a:pt x="40" y="74"/>
                  <a:pt x="40" y="74"/>
                </a:cubicBezTo>
                <a:cubicBezTo>
                  <a:pt x="41" y="74"/>
                  <a:pt x="41" y="74"/>
                  <a:pt x="42" y="74"/>
                </a:cubicBezTo>
                <a:cubicBezTo>
                  <a:pt x="95" y="74"/>
                  <a:pt x="95" y="74"/>
                  <a:pt x="95" y="74"/>
                </a:cubicBezTo>
                <a:cubicBezTo>
                  <a:pt x="97" y="74"/>
                  <a:pt x="98" y="73"/>
                  <a:pt x="99" y="71"/>
                </a:cubicBezTo>
                <a:cubicBezTo>
                  <a:pt x="114" y="24"/>
                  <a:pt x="114" y="24"/>
                  <a:pt x="114" y="24"/>
                </a:cubicBezTo>
                <a:cubicBezTo>
                  <a:pt x="114" y="23"/>
                  <a:pt x="114" y="22"/>
                  <a:pt x="113" y="21"/>
                </a:cubicBezTo>
                <a:close/>
                <a:moveTo>
                  <a:pt x="44" y="101"/>
                </a:moveTo>
                <a:cubicBezTo>
                  <a:pt x="41" y="101"/>
                  <a:pt x="39" y="99"/>
                  <a:pt x="39" y="96"/>
                </a:cubicBezTo>
                <a:cubicBezTo>
                  <a:pt x="39" y="94"/>
                  <a:pt x="41" y="91"/>
                  <a:pt x="44" y="91"/>
                </a:cubicBezTo>
                <a:cubicBezTo>
                  <a:pt x="46" y="91"/>
                  <a:pt x="48" y="94"/>
                  <a:pt x="48" y="96"/>
                </a:cubicBezTo>
                <a:cubicBezTo>
                  <a:pt x="48" y="99"/>
                  <a:pt x="46" y="101"/>
                  <a:pt x="44" y="101"/>
                </a:cubicBezTo>
                <a:close/>
                <a:moveTo>
                  <a:pt x="84" y="101"/>
                </a:moveTo>
                <a:cubicBezTo>
                  <a:pt x="81" y="101"/>
                  <a:pt x="79" y="99"/>
                  <a:pt x="79" y="96"/>
                </a:cubicBezTo>
                <a:cubicBezTo>
                  <a:pt x="79" y="94"/>
                  <a:pt x="81" y="91"/>
                  <a:pt x="84" y="91"/>
                </a:cubicBezTo>
                <a:cubicBezTo>
                  <a:pt x="86" y="91"/>
                  <a:pt x="89" y="94"/>
                  <a:pt x="89" y="96"/>
                </a:cubicBezTo>
                <a:cubicBezTo>
                  <a:pt x="89" y="99"/>
                  <a:pt x="86" y="101"/>
                  <a:pt x="84" y="101"/>
                </a:cubicBezTo>
                <a:close/>
                <a:moveTo>
                  <a:pt x="84" y="101"/>
                </a:moveTo>
                <a:cubicBezTo>
                  <a:pt x="84" y="101"/>
                  <a:pt x="84" y="101"/>
                  <a:pt x="84" y="101"/>
                </a:cubicBezTo>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5" name="Google Shape;215;p46"/>
          <p:cNvSpPr/>
          <p:nvPr/>
        </p:nvSpPr>
        <p:spPr>
          <a:xfrm>
            <a:off x="1867471" y="2704074"/>
            <a:ext cx="349250" cy="346075"/>
          </a:xfrm>
          <a:custGeom>
            <a:rect b="b" l="l" r="r" t="t"/>
            <a:pathLst>
              <a:path extrusionOk="0" h="124" w="125">
                <a:moveTo>
                  <a:pt x="51" y="101"/>
                </a:moveTo>
                <a:cubicBezTo>
                  <a:pt x="48" y="100"/>
                  <a:pt x="48" y="100"/>
                  <a:pt x="48" y="100"/>
                </a:cubicBezTo>
                <a:cubicBezTo>
                  <a:pt x="49" y="98"/>
                  <a:pt x="48" y="96"/>
                  <a:pt x="48" y="94"/>
                </a:cubicBezTo>
                <a:cubicBezTo>
                  <a:pt x="51" y="92"/>
                  <a:pt x="51" y="92"/>
                  <a:pt x="51" y="92"/>
                </a:cubicBezTo>
                <a:cubicBezTo>
                  <a:pt x="53" y="92"/>
                  <a:pt x="53" y="90"/>
                  <a:pt x="52" y="88"/>
                </a:cubicBezTo>
                <a:cubicBezTo>
                  <a:pt x="51" y="85"/>
                  <a:pt x="51" y="85"/>
                  <a:pt x="51" y="85"/>
                </a:cubicBezTo>
                <a:cubicBezTo>
                  <a:pt x="50" y="83"/>
                  <a:pt x="48" y="82"/>
                  <a:pt x="46" y="83"/>
                </a:cubicBezTo>
                <a:cubicBezTo>
                  <a:pt x="44" y="84"/>
                  <a:pt x="44" y="84"/>
                  <a:pt x="44" y="84"/>
                </a:cubicBezTo>
                <a:cubicBezTo>
                  <a:pt x="42" y="83"/>
                  <a:pt x="41" y="81"/>
                  <a:pt x="39" y="80"/>
                </a:cubicBezTo>
                <a:cubicBezTo>
                  <a:pt x="40" y="77"/>
                  <a:pt x="40" y="77"/>
                  <a:pt x="40" y="77"/>
                </a:cubicBezTo>
                <a:cubicBezTo>
                  <a:pt x="41" y="75"/>
                  <a:pt x="40" y="73"/>
                  <a:pt x="38" y="73"/>
                </a:cubicBezTo>
                <a:cubicBezTo>
                  <a:pt x="35" y="71"/>
                  <a:pt x="35" y="71"/>
                  <a:pt x="35" y="71"/>
                </a:cubicBezTo>
                <a:cubicBezTo>
                  <a:pt x="33" y="71"/>
                  <a:pt x="31" y="72"/>
                  <a:pt x="30" y="73"/>
                </a:cubicBezTo>
                <a:cubicBezTo>
                  <a:pt x="29" y="76"/>
                  <a:pt x="29" y="76"/>
                  <a:pt x="29" y="76"/>
                </a:cubicBezTo>
                <a:cubicBezTo>
                  <a:pt x="27" y="76"/>
                  <a:pt x="25" y="76"/>
                  <a:pt x="23" y="77"/>
                </a:cubicBezTo>
                <a:cubicBezTo>
                  <a:pt x="22" y="74"/>
                  <a:pt x="22" y="74"/>
                  <a:pt x="22" y="74"/>
                </a:cubicBezTo>
                <a:cubicBezTo>
                  <a:pt x="21" y="72"/>
                  <a:pt x="19" y="71"/>
                  <a:pt x="17" y="72"/>
                </a:cubicBezTo>
                <a:cubicBezTo>
                  <a:pt x="14" y="74"/>
                  <a:pt x="14" y="74"/>
                  <a:pt x="14" y="74"/>
                </a:cubicBezTo>
                <a:cubicBezTo>
                  <a:pt x="12" y="75"/>
                  <a:pt x="11" y="77"/>
                  <a:pt x="12" y="78"/>
                </a:cubicBezTo>
                <a:cubicBezTo>
                  <a:pt x="13" y="81"/>
                  <a:pt x="13" y="81"/>
                  <a:pt x="13" y="81"/>
                </a:cubicBezTo>
                <a:cubicBezTo>
                  <a:pt x="12" y="82"/>
                  <a:pt x="10" y="84"/>
                  <a:pt x="9" y="85"/>
                </a:cubicBezTo>
                <a:cubicBezTo>
                  <a:pt x="6" y="84"/>
                  <a:pt x="6" y="84"/>
                  <a:pt x="6" y="84"/>
                </a:cubicBezTo>
                <a:cubicBezTo>
                  <a:pt x="5" y="84"/>
                  <a:pt x="3" y="85"/>
                  <a:pt x="2" y="86"/>
                </a:cubicBezTo>
                <a:cubicBezTo>
                  <a:pt x="1" y="90"/>
                  <a:pt x="1" y="90"/>
                  <a:pt x="1" y="90"/>
                </a:cubicBezTo>
                <a:cubicBezTo>
                  <a:pt x="0" y="91"/>
                  <a:pt x="0" y="92"/>
                  <a:pt x="1" y="93"/>
                </a:cubicBezTo>
                <a:cubicBezTo>
                  <a:pt x="1" y="93"/>
                  <a:pt x="2" y="94"/>
                  <a:pt x="3" y="94"/>
                </a:cubicBezTo>
                <a:cubicBezTo>
                  <a:pt x="6" y="95"/>
                  <a:pt x="6" y="95"/>
                  <a:pt x="6" y="95"/>
                </a:cubicBezTo>
                <a:cubicBezTo>
                  <a:pt x="5" y="97"/>
                  <a:pt x="5" y="100"/>
                  <a:pt x="6" y="102"/>
                </a:cubicBezTo>
                <a:cubicBezTo>
                  <a:pt x="3" y="103"/>
                  <a:pt x="3" y="103"/>
                  <a:pt x="3" y="103"/>
                </a:cubicBezTo>
                <a:cubicBezTo>
                  <a:pt x="1" y="104"/>
                  <a:pt x="1" y="106"/>
                  <a:pt x="1" y="107"/>
                </a:cubicBezTo>
                <a:cubicBezTo>
                  <a:pt x="3" y="111"/>
                  <a:pt x="3" y="111"/>
                  <a:pt x="3" y="111"/>
                </a:cubicBezTo>
                <a:cubicBezTo>
                  <a:pt x="4" y="112"/>
                  <a:pt x="6" y="113"/>
                  <a:pt x="7" y="112"/>
                </a:cubicBezTo>
                <a:cubicBezTo>
                  <a:pt x="10" y="111"/>
                  <a:pt x="10" y="111"/>
                  <a:pt x="10" y="111"/>
                </a:cubicBezTo>
                <a:cubicBezTo>
                  <a:pt x="12" y="113"/>
                  <a:pt x="13" y="114"/>
                  <a:pt x="15" y="115"/>
                </a:cubicBezTo>
                <a:cubicBezTo>
                  <a:pt x="14" y="118"/>
                  <a:pt x="14" y="118"/>
                  <a:pt x="14" y="118"/>
                </a:cubicBezTo>
                <a:cubicBezTo>
                  <a:pt x="13" y="119"/>
                  <a:pt x="13" y="120"/>
                  <a:pt x="14" y="121"/>
                </a:cubicBezTo>
                <a:cubicBezTo>
                  <a:pt x="14" y="122"/>
                  <a:pt x="15" y="122"/>
                  <a:pt x="16" y="123"/>
                </a:cubicBezTo>
                <a:cubicBezTo>
                  <a:pt x="19" y="124"/>
                  <a:pt x="19" y="124"/>
                  <a:pt x="19" y="124"/>
                </a:cubicBezTo>
                <a:cubicBezTo>
                  <a:pt x="20" y="124"/>
                  <a:pt x="21" y="124"/>
                  <a:pt x="22" y="124"/>
                </a:cubicBezTo>
                <a:cubicBezTo>
                  <a:pt x="23" y="123"/>
                  <a:pt x="23" y="123"/>
                  <a:pt x="24" y="122"/>
                </a:cubicBezTo>
                <a:cubicBezTo>
                  <a:pt x="25" y="119"/>
                  <a:pt x="25" y="119"/>
                  <a:pt x="25" y="119"/>
                </a:cubicBezTo>
                <a:cubicBezTo>
                  <a:pt x="27" y="119"/>
                  <a:pt x="29" y="119"/>
                  <a:pt x="31" y="119"/>
                </a:cubicBezTo>
                <a:cubicBezTo>
                  <a:pt x="32" y="122"/>
                  <a:pt x="32" y="122"/>
                  <a:pt x="32" y="122"/>
                </a:cubicBezTo>
                <a:cubicBezTo>
                  <a:pt x="33" y="123"/>
                  <a:pt x="35" y="124"/>
                  <a:pt x="37" y="123"/>
                </a:cubicBezTo>
                <a:cubicBezTo>
                  <a:pt x="40" y="122"/>
                  <a:pt x="40" y="122"/>
                  <a:pt x="40" y="122"/>
                </a:cubicBezTo>
                <a:cubicBezTo>
                  <a:pt x="42" y="121"/>
                  <a:pt x="43" y="119"/>
                  <a:pt x="42" y="117"/>
                </a:cubicBezTo>
                <a:cubicBezTo>
                  <a:pt x="40" y="114"/>
                  <a:pt x="40" y="114"/>
                  <a:pt x="40" y="114"/>
                </a:cubicBezTo>
                <a:cubicBezTo>
                  <a:pt x="42" y="113"/>
                  <a:pt x="44" y="112"/>
                  <a:pt x="45" y="110"/>
                </a:cubicBezTo>
                <a:cubicBezTo>
                  <a:pt x="48" y="111"/>
                  <a:pt x="48" y="111"/>
                  <a:pt x="48" y="111"/>
                </a:cubicBezTo>
                <a:cubicBezTo>
                  <a:pt x="48" y="111"/>
                  <a:pt x="49" y="111"/>
                  <a:pt x="50" y="111"/>
                </a:cubicBezTo>
                <a:cubicBezTo>
                  <a:pt x="51" y="110"/>
                  <a:pt x="52" y="110"/>
                  <a:pt x="52" y="109"/>
                </a:cubicBezTo>
                <a:cubicBezTo>
                  <a:pt x="53" y="105"/>
                  <a:pt x="53" y="105"/>
                  <a:pt x="53" y="105"/>
                </a:cubicBezTo>
                <a:cubicBezTo>
                  <a:pt x="54" y="104"/>
                  <a:pt x="53" y="102"/>
                  <a:pt x="51" y="101"/>
                </a:cubicBezTo>
                <a:close/>
                <a:moveTo>
                  <a:pt x="33" y="110"/>
                </a:moveTo>
                <a:cubicBezTo>
                  <a:pt x="31" y="111"/>
                  <a:pt x="29" y="111"/>
                  <a:pt x="27" y="111"/>
                </a:cubicBezTo>
                <a:cubicBezTo>
                  <a:pt x="22" y="111"/>
                  <a:pt x="17" y="108"/>
                  <a:pt x="15" y="103"/>
                </a:cubicBezTo>
                <a:cubicBezTo>
                  <a:pt x="12" y="97"/>
                  <a:pt x="15" y="89"/>
                  <a:pt x="21" y="86"/>
                </a:cubicBezTo>
                <a:cubicBezTo>
                  <a:pt x="23" y="85"/>
                  <a:pt x="25" y="84"/>
                  <a:pt x="27" y="84"/>
                </a:cubicBezTo>
                <a:cubicBezTo>
                  <a:pt x="32" y="84"/>
                  <a:pt x="37" y="87"/>
                  <a:pt x="39" y="92"/>
                </a:cubicBezTo>
                <a:cubicBezTo>
                  <a:pt x="42" y="99"/>
                  <a:pt x="39" y="107"/>
                  <a:pt x="33" y="110"/>
                </a:cubicBezTo>
                <a:close/>
                <a:moveTo>
                  <a:pt x="85" y="111"/>
                </a:moveTo>
                <a:cubicBezTo>
                  <a:pt x="83" y="110"/>
                  <a:pt x="83" y="110"/>
                  <a:pt x="83" y="110"/>
                </a:cubicBezTo>
                <a:cubicBezTo>
                  <a:pt x="83" y="109"/>
                  <a:pt x="83" y="108"/>
                  <a:pt x="83" y="107"/>
                </a:cubicBezTo>
                <a:cubicBezTo>
                  <a:pt x="84" y="106"/>
                  <a:pt x="84" y="106"/>
                  <a:pt x="84" y="106"/>
                </a:cubicBezTo>
                <a:cubicBezTo>
                  <a:pt x="85" y="106"/>
                  <a:pt x="86" y="104"/>
                  <a:pt x="85" y="103"/>
                </a:cubicBezTo>
                <a:cubicBezTo>
                  <a:pt x="84" y="102"/>
                  <a:pt x="84" y="102"/>
                  <a:pt x="84" y="102"/>
                </a:cubicBezTo>
                <a:cubicBezTo>
                  <a:pt x="84" y="101"/>
                  <a:pt x="83" y="100"/>
                  <a:pt x="82" y="101"/>
                </a:cubicBezTo>
                <a:cubicBezTo>
                  <a:pt x="80" y="101"/>
                  <a:pt x="80" y="101"/>
                  <a:pt x="80" y="101"/>
                </a:cubicBezTo>
                <a:cubicBezTo>
                  <a:pt x="80" y="100"/>
                  <a:pt x="79" y="100"/>
                  <a:pt x="78" y="99"/>
                </a:cubicBezTo>
                <a:cubicBezTo>
                  <a:pt x="78" y="97"/>
                  <a:pt x="78" y="97"/>
                  <a:pt x="78" y="97"/>
                </a:cubicBezTo>
                <a:cubicBezTo>
                  <a:pt x="79" y="96"/>
                  <a:pt x="78" y="95"/>
                  <a:pt x="77" y="95"/>
                </a:cubicBezTo>
                <a:cubicBezTo>
                  <a:pt x="75" y="94"/>
                  <a:pt x="75" y="94"/>
                  <a:pt x="75" y="94"/>
                </a:cubicBezTo>
                <a:cubicBezTo>
                  <a:pt x="74" y="94"/>
                  <a:pt x="73" y="94"/>
                  <a:pt x="73" y="95"/>
                </a:cubicBezTo>
                <a:cubicBezTo>
                  <a:pt x="72" y="97"/>
                  <a:pt x="72" y="97"/>
                  <a:pt x="72" y="97"/>
                </a:cubicBezTo>
                <a:cubicBezTo>
                  <a:pt x="71" y="97"/>
                  <a:pt x="70" y="97"/>
                  <a:pt x="69" y="97"/>
                </a:cubicBezTo>
                <a:cubicBezTo>
                  <a:pt x="68" y="96"/>
                  <a:pt x="68" y="96"/>
                  <a:pt x="68" y="96"/>
                </a:cubicBezTo>
                <a:cubicBezTo>
                  <a:pt x="68" y="95"/>
                  <a:pt x="67" y="94"/>
                  <a:pt x="66" y="95"/>
                </a:cubicBezTo>
                <a:cubicBezTo>
                  <a:pt x="64" y="95"/>
                  <a:pt x="64" y="95"/>
                  <a:pt x="64" y="95"/>
                </a:cubicBezTo>
                <a:cubicBezTo>
                  <a:pt x="63" y="96"/>
                  <a:pt x="62" y="97"/>
                  <a:pt x="63" y="98"/>
                </a:cubicBezTo>
                <a:cubicBezTo>
                  <a:pt x="64" y="100"/>
                  <a:pt x="64" y="100"/>
                  <a:pt x="64" y="100"/>
                </a:cubicBezTo>
                <a:cubicBezTo>
                  <a:pt x="63" y="100"/>
                  <a:pt x="62" y="101"/>
                  <a:pt x="61" y="102"/>
                </a:cubicBezTo>
                <a:cubicBezTo>
                  <a:pt x="60" y="101"/>
                  <a:pt x="60" y="101"/>
                  <a:pt x="60" y="101"/>
                </a:cubicBezTo>
                <a:cubicBezTo>
                  <a:pt x="59" y="101"/>
                  <a:pt x="58" y="102"/>
                  <a:pt x="57" y="103"/>
                </a:cubicBezTo>
                <a:cubicBezTo>
                  <a:pt x="57" y="105"/>
                  <a:pt x="57" y="105"/>
                  <a:pt x="57" y="105"/>
                </a:cubicBezTo>
                <a:cubicBezTo>
                  <a:pt x="56" y="105"/>
                  <a:pt x="56" y="106"/>
                  <a:pt x="57" y="106"/>
                </a:cubicBezTo>
                <a:cubicBezTo>
                  <a:pt x="57" y="106"/>
                  <a:pt x="57" y="107"/>
                  <a:pt x="58" y="107"/>
                </a:cubicBezTo>
                <a:cubicBezTo>
                  <a:pt x="59" y="108"/>
                  <a:pt x="59" y="108"/>
                  <a:pt x="59" y="108"/>
                </a:cubicBezTo>
                <a:cubicBezTo>
                  <a:pt x="59" y="109"/>
                  <a:pt x="59" y="110"/>
                  <a:pt x="59" y="111"/>
                </a:cubicBezTo>
                <a:cubicBezTo>
                  <a:pt x="58" y="112"/>
                  <a:pt x="58" y="112"/>
                  <a:pt x="58" y="112"/>
                </a:cubicBezTo>
                <a:cubicBezTo>
                  <a:pt x="57" y="112"/>
                  <a:pt x="56" y="113"/>
                  <a:pt x="57" y="114"/>
                </a:cubicBezTo>
                <a:cubicBezTo>
                  <a:pt x="58" y="116"/>
                  <a:pt x="58" y="116"/>
                  <a:pt x="58" y="116"/>
                </a:cubicBezTo>
                <a:cubicBezTo>
                  <a:pt x="58" y="117"/>
                  <a:pt x="59" y="117"/>
                  <a:pt x="60" y="117"/>
                </a:cubicBezTo>
                <a:cubicBezTo>
                  <a:pt x="62" y="116"/>
                  <a:pt x="62" y="116"/>
                  <a:pt x="62" y="116"/>
                </a:cubicBezTo>
                <a:cubicBezTo>
                  <a:pt x="63" y="117"/>
                  <a:pt x="63" y="118"/>
                  <a:pt x="64" y="119"/>
                </a:cubicBezTo>
                <a:cubicBezTo>
                  <a:pt x="64" y="120"/>
                  <a:pt x="64" y="120"/>
                  <a:pt x="64" y="120"/>
                </a:cubicBezTo>
                <a:cubicBezTo>
                  <a:pt x="64" y="121"/>
                  <a:pt x="64" y="121"/>
                  <a:pt x="64" y="122"/>
                </a:cubicBezTo>
                <a:cubicBezTo>
                  <a:pt x="64" y="122"/>
                  <a:pt x="64" y="123"/>
                  <a:pt x="65" y="123"/>
                </a:cubicBezTo>
                <a:cubicBezTo>
                  <a:pt x="67" y="123"/>
                  <a:pt x="67" y="123"/>
                  <a:pt x="67" y="123"/>
                </a:cubicBezTo>
                <a:cubicBezTo>
                  <a:pt x="67" y="124"/>
                  <a:pt x="68" y="124"/>
                  <a:pt x="68" y="123"/>
                </a:cubicBezTo>
                <a:cubicBezTo>
                  <a:pt x="69" y="123"/>
                  <a:pt x="69" y="123"/>
                  <a:pt x="69" y="122"/>
                </a:cubicBezTo>
                <a:cubicBezTo>
                  <a:pt x="70" y="121"/>
                  <a:pt x="70" y="121"/>
                  <a:pt x="70" y="121"/>
                </a:cubicBezTo>
                <a:cubicBezTo>
                  <a:pt x="71" y="121"/>
                  <a:pt x="72" y="121"/>
                  <a:pt x="73" y="121"/>
                </a:cubicBezTo>
                <a:cubicBezTo>
                  <a:pt x="74" y="122"/>
                  <a:pt x="74" y="122"/>
                  <a:pt x="74" y="122"/>
                </a:cubicBezTo>
                <a:cubicBezTo>
                  <a:pt x="74" y="123"/>
                  <a:pt x="76" y="123"/>
                  <a:pt x="77" y="123"/>
                </a:cubicBezTo>
                <a:cubicBezTo>
                  <a:pt x="78" y="122"/>
                  <a:pt x="78" y="122"/>
                  <a:pt x="78" y="122"/>
                </a:cubicBezTo>
                <a:cubicBezTo>
                  <a:pt x="79" y="122"/>
                  <a:pt x="80" y="121"/>
                  <a:pt x="79" y="120"/>
                </a:cubicBezTo>
                <a:cubicBezTo>
                  <a:pt x="79" y="118"/>
                  <a:pt x="79" y="118"/>
                  <a:pt x="79" y="118"/>
                </a:cubicBezTo>
                <a:cubicBezTo>
                  <a:pt x="80" y="117"/>
                  <a:pt x="80" y="117"/>
                  <a:pt x="81" y="116"/>
                </a:cubicBezTo>
                <a:cubicBezTo>
                  <a:pt x="83" y="116"/>
                  <a:pt x="83" y="116"/>
                  <a:pt x="83" y="116"/>
                </a:cubicBezTo>
                <a:cubicBezTo>
                  <a:pt x="83" y="116"/>
                  <a:pt x="84" y="116"/>
                  <a:pt x="84" y="116"/>
                </a:cubicBezTo>
                <a:cubicBezTo>
                  <a:pt x="84" y="116"/>
                  <a:pt x="85" y="116"/>
                  <a:pt x="85" y="115"/>
                </a:cubicBezTo>
                <a:cubicBezTo>
                  <a:pt x="86" y="113"/>
                  <a:pt x="86" y="113"/>
                  <a:pt x="86" y="113"/>
                </a:cubicBezTo>
                <a:cubicBezTo>
                  <a:pt x="86" y="112"/>
                  <a:pt x="86" y="111"/>
                  <a:pt x="85" y="111"/>
                </a:cubicBezTo>
                <a:close/>
                <a:moveTo>
                  <a:pt x="74" y="116"/>
                </a:moveTo>
                <a:cubicBezTo>
                  <a:pt x="73" y="116"/>
                  <a:pt x="72" y="116"/>
                  <a:pt x="71" y="116"/>
                </a:cubicBezTo>
                <a:cubicBezTo>
                  <a:pt x="68" y="116"/>
                  <a:pt x="66" y="115"/>
                  <a:pt x="64" y="112"/>
                </a:cubicBezTo>
                <a:cubicBezTo>
                  <a:pt x="63" y="108"/>
                  <a:pt x="64" y="104"/>
                  <a:pt x="68" y="102"/>
                </a:cubicBezTo>
                <a:cubicBezTo>
                  <a:pt x="69" y="102"/>
                  <a:pt x="70" y="101"/>
                  <a:pt x="71" y="101"/>
                </a:cubicBezTo>
                <a:cubicBezTo>
                  <a:pt x="74" y="101"/>
                  <a:pt x="77" y="103"/>
                  <a:pt x="78" y="106"/>
                </a:cubicBezTo>
                <a:cubicBezTo>
                  <a:pt x="80" y="109"/>
                  <a:pt x="78" y="114"/>
                  <a:pt x="74" y="116"/>
                </a:cubicBezTo>
                <a:close/>
                <a:moveTo>
                  <a:pt x="120" y="51"/>
                </a:moveTo>
                <a:cubicBezTo>
                  <a:pt x="115" y="49"/>
                  <a:pt x="115" y="49"/>
                  <a:pt x="115" y="49"/>
                </a:cubicBezTo>
                <a:cubicBezTo>
                  <a:pt x="116" y="46"/>
                  <a:pt x="116" y="42"/>
                  <a:pt x="115" y="39"/>
                </a:cubicBezTo>
                <a:cubicBezTo>
                  <a:pt x="120" y="37"/>
                  <a:pt x="120" y="37"/>
                  <a:pt x="120" y="37"/>
                </a:cubicBezTo>
                <a:cubicBezTo>
                  <a:pt x="122" y="36"/>
                  <a:pt x="124" y="32"/>
                  <a:pt x="122" y="29"/>
                </a:cubicBezTo>
                <a:cubicBezTo>
                  <a:pt x="120" y="24"/>
                  <a:pt x="120" y="24"/>
                  <a:pt x="120" y="24"/>
                </a:cubicBezTo>
                <a:cubicBezTo>
                  <a:pt x="118" y="21"/>
                  <a:pt x="115" y="19"/>
                  <a:pt x="112" y="21"/>
                </a:cubicBezTo>
                <a:cubicBezTo>
                  <a:pt x="108" y="23"/>
                  <a:pt x="108" y="23"/>
                  <a:pt x="108" y="23"/>
                </a:cubicBezTo>
                <a:cubicBezTo>
                  <a:pt x="105" y="20"/>
                  <a:pt x="103" y="18"/>
                  <a:pt x="100" y="16"/>
                </a:cubicBezTo>
                <a:cubicBezTo>
                  <a:pt x="102" y="11"/>
                  <a:pt x="102" y="11"/>
                  <a:pt x="102" y="11"/>
                </a:cubicBezTo>
                <a:cubicBezTo>
                  <a:pt x="103" y="8"/>
                  <a:pt x="101" y="5"/>
                  <a:pt x="98" y="4"/>
                </a:cubicBezTo>
                <a:cubicBezTo>
                  <a:pt x="92" y="1"/>
                  <a:pt x="92" y="1"/>
                  <a:pt x="92" y="1"/>
                </a:cubicBezTo>
                <a:cubicBezTo>
                  <a:pt x="89" y="0"/>
                  <a:pt x="86" y="2"/>
                  <a:pt x="85" y="5"/>
                </a:cubicBezTo>
                <a:cubicBezTo>
                  <a:pt x="83" y="10"/>
                  <a:pt x="83" y="10"/>
                  <a:pt x="83" y="10"/>
                </a:cubicBezTo>
                <a:cubicBezTo>
                  <a:pt x="80" y="9"/>
                  <a:pt x="76" y="9"/>
                  <a:pt x="73" y="10"/>
                </a:cubicBezTo>
                <a:cubicBezTo>
                  <a:pt x="71" y="5"/>
                  <a:pt x="71" y="5"/>
                  <a:pt x="71" y="5"/>
                </a:cubicBezTo>
                <a:cubicBezTo>
                  <a:pt x="69" y="3"/>
                  <a:pt x="66" y="1"/>
                  <a:pt x="63" y="3"/>
                </a:cubicBezTo>
                <a:cubicBezTo>
                  <a:pt x="57" y="5"/>
                  <a:pt x="57" y="5"/>
                  <a:pt x="57" y="5"/>
                </a:cubicBezTo>
                <a:cubicBezTo>
                  <a:pt x="54" y="7"/>
                  <a:pt x="53" y="10"/>
                  <a:pt x="55" y="13"/>
                </a:cubicBezTo>
                <a:cubicBezTo>
                  <a:pt x="57" y="17"/>
                  <a:pt x="57" y="17"/>
                  <a:pt x="57" y="17"/>
                </a:cubicBezTo>
                <a:cubicBezTo>
                  <a:pt x="54" y="20"/>
                  <a:pt x="52" y="22"/>
                  <a:pt x="50" y="25"/>
                </a:cubicBezTo>
                <a:cubicBezTo>
                  <a:pt x="45" y="23"/>
                  <a:pt x="45" y="23"/>
                  <a:pt x="45" y="23"/>
                </a:cubicBezTo>
                <a:cubicBezTo>
                  <a:pt x="42" y="22"/>
                  <a:pt x="39" y="24"/>
                  <a:pt x="38" y="27"/>
                </a:cubicBezTo>
                <a:cubicBezTo>
                  <a:pt x="35" y="33"/>
                  <a:pt x="35" y="33"/>
                  <a:pt x="35" y="33"/>
                </a:cubicBezTo>
                <a:cubicBezTo>
                  <a:pt x="35" y="34"/>
                  <a:pt x="35" y="36"/>
                  <a:pt x="36" y="37"/>
                </a:cubicBezTo>
                <a:cubicBezTo>
                  <a:pt x="36" y="38"/>
                  <a:pt x="37" y="39"/>
                  <a:pt x="39" y="40"/>
                </a:cubicBezTo>
                <a:cubicBezTo>
                  <a:pt x="43" y="42"/>
                  <a:pt x="43" y="42"/>
                  <a:pt x="43" y="42"/>
                </a:cubicBezTo>
                <a:cubicBezTo>
                  <a:pt x="43" y="45"/>
                  <a:pt x="43" y="49"/>
                  <a:pt x="44" y="52"/>
                </a:cubicBezTo>
                <a:cubicBezTo>
                  <a:pt x="39" y="54"/>
                  <a:pt x="39" y="54"/>
                  <a:pt x="39" y="54"/>
                </a:cubicBezTo>
                <a:cubicBezTo>
                  <a:pt x="36" y="56"/>
                  <a:pt x="35" y="59"/>
                  <a:pt x="36" y="62"/>
                </a:cubicBezTo>
                <a:cubicBezTo>
                  <a:pt x="39" y="68"/>
                  <a:pt x="39" y="68"/>
                  <a:pt x="39" y="68"/>
                </a:cubicBezTo>
                <a:cubicBezTo>
                  <a:pt x="40" y="70"/>
                  <a:pt x="44" y="72"/>
                  <a:pt x="47" y="70"/>
                </a:cubicBezTo>
                <a:cubicBezTo>
                  <a:pt x="51" y="68"/>
                  <a:pt x="51" y="68"/>
                  <a:pt x="51" y="68"/>
                </a:cubicBezTo>
                <a:cubicBezTo>
                  <a:pt x="53" y="71"/>
                  <a:pt x="56" y="73"/>
                  <a:pt x="59" y="75"/>
                </a:cubicBezTo>
                <a:cubicBezTo>
                  <a:pt x="57" y="80"/>
                  <a:pt x="57" y="80"/>
                  <a:pt x="57" y="80"/>
                </a:cubicBezTo>
                <a:cubicBezTo>
                  <a:pt x="57" y="82"/>
                  <a:pt x="57" y="83"/>
                  <a:pt x="57" y="84"/>
                </a:cubicBezTo>
                <a:cubicBezTo>
                  <a:pt x="58" y="86"/>
                  <a:pt x="59" y="87"/>
                  <a:pt x="61" y="87"/>
                </a:cubicBezTo>
                <a:cubicBezTo>
                  <a:pt x="67" y="90"/>
                  <a:pt x="67" y="90"/>
                  <a:pt x="67" y="90"/>
                </a:cubicBezTo>
                <a:cubicBezTo>
                  <a:pt x="68" y="90"/>
                  <a:pt x="69" y="90"/>
                  <a:pt x="71" y="89"/>
                </a:cubicBezTo>
                <a:cubicBezTo>
                  <a:pt x="72" y="89"/>
                  <a:pt x="73" y="88"/>
                  <a:pt x="74" y="86"/>
                </a:cubicBezTo>
                <a:cubicBezTo>
                  <a:pt x="76" y="82"/>
                  <a:pt x="76" y="82"/>
                  <a:pt x="76" y="82"/>
                </a:cubicBezTo>
                <a:cubicBezTo>
                  <a:pt x="79" y="82"/>
                  <a:pt x="83" y="82"/>
                  <a:pt x="86" y="81"/>
                </a:cubicBezTo>
                <a:cubicBezTo>
                  <a:pt x="88" y="86"/>
                  <a:pt x="88" y="86"/>
                  <a:pt x="88" y="86"/>
                </a:cubicBezTo>
                <a:cubicBezTo>
                  <a:pt x="89" y="89"/>
                  <a:pt x="93" y="90"/>
                  <a:pt x="96" y="88"/>
                </a:cubicBezTo>
                <a:cubicBezTo>
                  <a:pt x="101" y="86"/>
                  <a:pt x="101" y="86"/>
                  <a:pt x="101" y="86"/>
                </a:cubicBezTo>
                <a:cubicBezTo>
                  <a:pt x="104" y="85"/>
                  <a:pt x="106" y="81"/>
                  <a:pt x="104" y="78"/>
                </a:cubicBezTo>
                <a:cubicBezTo>
                  <a:pt x="102" y="74"/>
                  <a:pt x="102" y="74"/>
                  <a:pt x="102" y="74"/>
                </a:cubicBezTo>
                <a:cubicBezTo>
                  <a:pt x="105" y="71"/>
                  <a:pt x="107" y="69"/>
                  <a:pt x="109" y="66"/>
                </a:cubicBezTo>
                <a:cubicBezTo>
                  <a:pt x="114" y="68"/>
                  <a:pt x="114" y="68"/>
                  <a:pt x="114" y="68"/>
                </a:cubicBezTo>
                <a:cubicBezTo>
                  <a:pt x="115" y="68"/>
                  <a:pt x="117" y="68"/>
                  <a:pt x="118" y="68"/>
                </a:cubicBezTo>
                <a:cubicBezTo>
                  <a:pt x="120" y="67"/>
                  <a:pt x="121" y="66"/>
                  <a:pt x="121" y="64"/>
                </a:cubicBezTo>
                <a:cubicBezTo>
                  <a:pt x="123" y="58"/>
                  <a:pt x="123" y="58"/>
                  <a:pt x="123" y="58"/>
                </a:cubicBezTo>
                <a:cubicBezTo>
                  <a:pt x="125" y="55"/>
                  <a:pt x="123" y="52"/>
                  <a:pt x="120" y="51"/>
                </a:cubicBezTo>
                <a:close/>
                <a:moveTo>
                  <a:pt x="89" y="66"/>
                </a:moveTo>
                <a:cubicBezTo>
                  <a:pt x="86" y="67"/>
                  <a:pt x="83" y="68"/>
                  <a:pt x="79" y="68"/>
                </a:cubicBezTo>
                <a:cubicBezTo>
                  <a:pt x="71" y="68"/>
                  <a:pt x="63" y="63"/>
                  <a:pt x="59" y="55"/>
                </a:cubicBezTo>
                <a:cubicBezTo>
                  <a:pt x="54" y="44"/>
                  <a:pt x="59" y="30"/>
                  <a:pt x="70" y="25"/>
                </a:cubicBezTo>
                <a:cubicBezTo>
                  <a:pt x="73" y="24"/>
                  <a:pt x="76" y="23"/>
                  <a:pt x="79" y="23"/>
                </a:cubicBezTo>
                <a:cubicBezTo>
                  <a:pt x="88" y="23"/>
                  <a:pt x="96" y="28"/>
                  <a:pt x="100" y="36"/>
                </a:cubicBezTo>
                <a:cubicBezTo>
                  <a:pt x="105" y="47"/>
                  <a:pt x="100" y="61"/>
                  <a:pt x="89" y="66"/>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6" name="Google Shape;216;p46"/>
          <p:cNvSpPr/>
          <p:nvPr/>
        </p:nvSpPr>
        <p:spPr>
          <a:xfrm>
            <a:off x="7226083" y="2663358"/>
            <a:ext cx="447442" cy="427506"/>
          </a:xfrm>
          <a:custGeom>
            <a:rect b="b" l="l" r="r" t="t"/>
            <a:pathLst>
              <a:path extrusionOk="0" h="110" w="115">
                <a:moveTo>
                  <a:pt x="84" y="56"/>
                </a:moveTo>
                <a:cubicBezTo>
                  <a:pt x="84" y="55"/>
                  <a:pt x="85" y="54"/>
                  <a:pt x="85" y="54"/>
                </a:cubicBezTo>
                <a:cubicBezTo>
                  <a:pt x="85" y="54"/>
                  <a:pt x="84" y="55"/>
                  <a:pt x="84" y="56"/>
                </a:cubicBezTo>
                <a:close/>
                <a:moveTo>
                  <a:pt x="85" y="49"/>
                </a:moveTo>
                <a:cubicBezTo>
                  <a:pt x="85" y="49"/>
                  <a:pt x="85" y="49"/>
                  <a:pt x="85" y="49"/>
                </a:cubicBezTo>
                <a:cubicBezTo>
                  <a:pt x="85" y="45"/>
                  <a:pt x="85" y="42"/>
                  <a:pt x="82" y="41"/>
                </a:cubicBezTo>
                <a:cubicBezTo>
                  <a:pt x="78" y="39"/>
                  <a:pt x="76" y="39"/>
                  <a:pt x="74" y="40"/>
                </a:cubicBezTo>
                <a:cubicBezTo>
                  <a:pt x="73" y="40"/>
                  <a:pt x="73" y="41"/>
                  <a:pt x="73" y="41"/>
                </a:cubicBezTo>
                <a:cubicBezTo>
                  <a:pt x="73" y="41"/>
                  <a:pt x="72" y="41"/>
                  <a:pt x="72" y="41"/>
                </a:cubicBezTo>
                <a:cubicBezTo>
                  <a:pt x="67" y="41"/>
                  <a:pt x="66" y="46"/>
                  <a:pt x="66" y="49"/>
                </a:cubicBezTo>
                <a:cubicBezTo>
                  <a:pt x="67" y="51"/>
                  <a:pt x="68" y="53"/>
                  <a:pt x="68" y="56"/>
                </a:cubicBezTo>
                <a:cubicBezTo>
                  <a:pt x="69" y="58"/>
                  <a:pt x="72" y="61"/>
                  <a:pt x="76" y="61"/>
                </a:cubicBezTo>
                <a:cubicBezTo>
                  <a:pt x="79" y="61"/>
                  <a:pt x="81" y="59"/>
                  <a:pt x="83" y="57"/>
                </a:cubicBezTo>
                <a:cubicBezTo>
                  <a:pt x="82" y="57"/>
                  <a:pt x="82" y="58"/>
                  <a:pt x="82" y="58"/>
                </a:cubicBezTo>
                <a:cubicBezTo>
                  <a:pt x="83" y="58"/>
                  <a:pt x="83" y="57"/>
                  <a:pt x="84" y="56"/>
                </a:cubicBezTo>
                <a:cubicBezTo>
                  <a:pt x="84" y="56"/>
                  <a:pt x="83" y="57"/>
                  <a:pt x="83" y="57"/>
                </a:cubicBezTo>
                <a:cubicBezTo>
                  <a:pt x="84" y="56"/>
                  <a:pt x="85" y="54"/>
                  <a:pt x="85" y="53"/>
                </a:cubicBezTo>
                <a:cubicBezTo>
                  <a:pt x="85" y="53"/>
                  <a:pt x="86" y="52"/>
                  <a:pt x="86" y="52"/>
                </a:cubicBezTo>
                <a:cubicBezTo>
                  <a:pt x="86" y="50"/>
                  <a:pt x="86" y="50"/>
                  <a:pt x="86" y="50"/>
                </a:cubicBezTo>
                <a:cubicBezTo>
                  <a:pt x="86" y="50"/>
                  <a:pt x="86" y="49"/>
                  <a:pt x="85" y="49"/>
                </a:cubicBezTo>
                <a:close/>
                <a:moveTo>
                  <a:pt x="76" y="59"/>
                </a:moveTo>
                <a:cubicBezTo>
                  <a:pt x="71" y="59"/>
                  <a:pt x="67" y="54"/>
                  <a:pt x="67" y="50"/>
                </a:cubicBezTo>
                <a:cubicBezTo>
                  <a:pt x="67" y="50"/>
                  <a:pt x="67" y="50"/>
                  <a:pt x="67" y="49"/>
                </a:cubicBezTo>
                <a:cubicBezTo>
                  <a:pt x="69" y="49"/>
                  <a:pt x="73" y="47"/>
                  <a:pt x="74" y="46"/>
                </a:cubicBezTo>
                <a:cubicBezTo>
                  <a:pt x="75" y="48"/>
                  <a:pt x="81" y="49"/>
                  <a:pt x="84" y="49"/>
                </a:cubicBezTo>
                <a:cubicBezTo>
                  <a:pt x="84" y="50"/>
                  <a:pt x="84" y="50"/>
                  <a:pt x="84" y="50"/>
                </a:cubicBezTo>
                <a:cubicBezTo>
                  <a:pt x="84" y="54"/>
                  <a:pt x="80" y="59"/>
                  <a:pt x="76" y="59"/>
                </a:cubicBezTo>
                <a:close/>
                <a:moveTo>
                  <a:pt x="25" y="50"/>
                </a:moveTo>
                <a:cubicBezTo>
                  <a:pt x="25" y="52"/>
                  <a:pt x="25" y="52"/>
                  <a:pt x="25" y="52"/>
                </a:cubicBezTo>
                <a:cubicBezTo>
                  <a:pt x="25" y="52"/>
                  <a:pt x="25" y="53"/>
                  <a:pt x="26" y="53"/>
                </a:cubicBezTo>
                <a:cubicBezTo>
                  <a:pt x="27" y="57"/>
                  <a:pt x="30" y="61"/>
                  <a:pt x="35" y="61"/>
                </a:cubicBezTo>
                <a:cubicBezTo>
                  <a:pt x="38" y="61"/>
                  <a:pt x="41" y="58"/>
                  <a:pt x="43" y="55"/>
                </a:cubicBezTo>
                <a:cubicBezTo>
                  <a:pt x="43" y="53"/>
                  <a:pt x="43" y="51"/>
                  <a:pt x="45" y="49"/>
                </a:cubicBezTo>
                <a:cubicBezTo>
                  <a:pt x="45" y="49"/>
                  <a:pt x="45" y="49"/>
                  <a:pt x="44" y="49"/>
                </a:cubicBezTo>
                <a:cubicBezTo>
                  <a:pt x="44" y="49"/>
                  <a:pt x="44" y="49"/>
                  <a:pt x="44" y="49"/>
                </a:cubicBezTo>
                <a:cubicBezTo>
                  <a:pt x="44" y="45"/>
                  <a:pt x="44" y="42"/>
                  <a:pt x="41" y="41"/>
                </a:cubicBezTo>
                <a:cubicBezTo>
                  <a:pt x="38" y="39"/>
                  <a:pt x="35" y="39"/>
                  <a:pt x="33" y="40"/>
                </a:cubicBezTo>
                <a:cubicBezTo>
                  <a:pt x="33" y="40"/>
                  <a:pt x="32" y="41"/>
                  <a:pt x="32" y="41"/>
                </a:cubicBezTo>
                <a:cubicBezTo>
                  <a:pt x="32" y="41"/>
                  <a:pt x="31" y="41"/>
                  <a:pt x="31" y="41"/>
                </a:cubicBezTo>
                <a:cubicBezTo>
                  <a:pt x="26" y="41"/>
                  <a:pt x="25" y="46"/>
                  <a:pt x="25" y="49"/>
                </a:cubicBezTo>
                <a:cubicBezTo>
                  <a:pt x="25" y="49"/>
                  <a:pt x="25" y="49"/>
                  <a:pt x="25" y="49"/>
                </a:cubicBezTo>
                <a:cubicBezTo>
                  <a:pt x="25" y="49"/>
                  <a:pt x="25" y="50"/>
                  <a:pt x="25" y="50"/>
                </a:cubicBezTo>
                <a:close/>
                <a:moveTo>
                  <a:pt x="27" y="49"/>
                </a:moveTo>
                <a:cubicBezTo>
                  <a:pt x="29" y="49"/>
                  <a:pt x="32" y="47"/>
                  <a:pt x="33" y="46"/>
                </a:cubicBezTo>
                <a:cubicBezTo>
                  <a:pt x="34" y="48"/>
                  <a:pt x="40" y="49"/>
                  <a:pt x="43" y="49"/>
                </a:cubicBezTo>
                <a:cubicBezTo>
                  <a:pt x="43" y="50"/>
                  <a:pt x="43" y="50"/>
                  <a:pt x="43" y="50"/>
                </a:cubicBezTo>
                <a:cubicBezTo>
                  <a:pt x="43" y="54"/>
                  <a:pt x="40" y="59"/>
                  <a:pt x="35" y="59"/>
                </a:cubicBezTo>
                <a:cubicBezTo>
                  <a:pt x="30" y="59"/>
                  <a:pt x="27" y="54"/>
                  <a:pt x="27" y="50"/>
                </a:cubicBezTo>
                <a:cubicBezTo>
                  <a:pt x="27" y="50"/>
                  <a:pt x="27" y="50"/>
                  <a:pt x="27" y="49"/>
                </a:cubicBezTo>
                <a:close/>
                <a:moveTo>
                  <a:pt x="49" y="20"/>
                </a:moveTo>
                <a:cubicBezTo>
                  <a:pt x="49" y="23"/>
                  <a:pt x="52" y="25"/>
                  <a:pt x="54" y="25"/>
                </a:cubicBezTo>
                <a:cubicBezTo>
                  <a:pt x="57" y="25"/>
                  <a:pt x="59" y="23"/>
                  <a:pt x="60" y="20"/>
                </a:cubicBezTo>
                <a:cubicBezTo>
                  <a:pt x="60" y="20"/>
                  <a:pt x="60" y="20"/>
                  <a:pt x="60" y="20"/>
                </a:cubicBezTo>
                <a:cubicBezTo>
                  <a:pt x="61" y="19"/>
                  <a:pt x="61" y="19"/>
                  <a:pt x="61" y="19"/>
                </a:cubicBezTo>
                <a:cubicBezTo>
                  <a:pt x="61" y="18"/>
                  <a:pt x="60" y="18"/>
                  <a:pt x="60" y="18"/>
                </a:cubicBezTo>
                <a:cubicBezTo>
                  <a:pt x="60" y="18"/>
                  <a:pt x="60" y="18"/>
                  <a:pt x="60" y="18"/>
                </a:cubicBezTo>
                <a:cubicBezTo>
                  <a:pt x="60" y="16"/>
                  <a:pt x="60" y="14"/>
                  <a:pt x="58" y="13"/>
                </a:cubicBezTo>
                <a:cubicBezTo>
                  <a:pt x="56" y="12"/>
                  <a:pt x="54" y="12"/>
                  <a:pt x="53" y="13"/>
                </a:cubicBezTo>
                <a:cubicBezTo>
                  <a:pt x="53" y="13"/>
                  <a:pt x="53" y="13"/>
                  <a:pt x="53" y="13"/>
                </a:cubicBezTo>
                <a:cubicBezTo>
                  <a:pt x="53" y="13"/>
                  <a:pt x="52" y="13"/>
                  <a:pt x="52" y="13"/>
                </a:cubicBezTo>
                <a:cubicBezTo>
                  <a:pt x="49" y="13"/>
                  <a:pt x="48" y="16"/>
                  <a:pt x="48" y="18"/>
                </a:cubicBezTo>
                <a:cubicBezTo>
                  <a:pt x="48" y="18"/>
                  <a:pt x="48" y="18"/>
                  <a:pt x="48" y="18"/>
                </a:cubicBezTo>
                <a:cubicBezTo>
                  <a:pt x="48" y="18"/>
                  <a:pt x="48" y="18"/>
                  <a:pt x="48" y="19"/>
                </a:cubicBezTo>
                <a:cubicBezTo>
                  <a:pt x="48" y="20"/>
                  <a:pt x="48" y="20"/>
                  <a:pt x="48" y="20"/>
                </a:cubicBezTo>
                <a:cubicBezTo>
                  <a:pt x="48" y="20"/>
                  <a:pt x="48" y="20"/>
                  <a:pt x="49" y="20"/>
                </a:cubicBezTo>
                <a:close/>
                <a:moveTo>
                  <a:pt x="49" y="18"/>
                </a:moveTo>
                <a:cubicBezTo>
                  <a:pt x="50" y="18"/>
                  <a:pt x="53" y="17"/>
                  <a:pt x="53" y="16"/>
                </a:cubicBezTo>
                <a:cubicBezTo>
                  <a:pt x="54" y="17"/>
                  <a:pt x="58" y="18"/>
                  <a:pt x="59" y="18"/>
                </a:cubicBezTo>
                <a:cubicBezTo>
                  <a:pt x="59" y="18"/>
                  <a:pt x="59" y="18"/>
                  <a:pt x="59" y="19"/>
                </a:cubicBezTo>
                <a:cubicBezTo>
                  <a:pt x="59" y="21"/>
                  <a:pt x="57" y="24"/>
                  <a:pt x="54" y="24"/>
                </a:cubicBezTo>
                <a:cubicBezTo>
                  <a:pt x="51" y="24"/>
                  <a:pt x="49" y="21"/>
                  <a:pt x="49" y="19"/>
                </a:cubicBezTo>
                <a:cubicBezTo>
                  <a:pt x="49" y="18"/>
                  <a:pt x="49" y="18"/>
                  <a:pt x="49" y="18"/>
                </a:cubicBezTo>
                <a:close/>
                <a:moveTo>
                  <a:pt x="36" y="20"/>
                </a:moveTo>
                <a:cubicBezTo>
                  <a:pt x="32" y="20"/>
                  <a:pt x="31" y="24"/>
                  <a:pt x="31" y="27"/>
                </a:cubicBezTo>
                <a:cubicBezTo>
                  <a:pt x="31" y="27"/>
                  <a:pt x="31" y="27"/>
                  <a:pt x="31" y="27"/>
                </a:cubicBezTo>
                <a:cubicBezTo>
                  <a:pt x="31" y="27"/>
                  <a:pt x="31" y="28"/>
                  <a:pt x="31" y="28"/>
                </a:cubicBezTo>
                <a:cubicBezTo>
                  <a:pt x="31" y="29"/>
                  <a:pt x="31" y="29"/>
                  <a:pt x="31" y="29"/>
                </a:cubicBezTo>
                <a:cubicBezTo>
                  <a:pt x="31" y="30"/>
                  <a:pt x="31" y="30"/>
                  <a:pt x="32" y="30"/>
                </a:cubicBezTo>
                <a:cubicBezTo>
                  <a:pt x="33" y="34"/>
                  <a:pt x="36" y="37"/>
                  <a:pt x="39" y="37"/>
                </a:cubicBezTo>
                <a:cubicBezTo>
                  <a:pt x="43" y="37"/>
                  <a:pt x="46" y="34"/>
                  <a:pt x="47" y="30"/>
                </a:cubicBezTo>
                <a:cubicBezTo>
                  <a:pt x="48" y="30"/>
                  <a:pt x="48" y="30"/>
                  <a:pt x="48" y="29"/>
                </a:cubicBezTo>
                <a:cubicBezTo>
                  <a:pt x="48" y="28"/>
                  <a:pt x="48" y="28"/>
                  <a:pt x="48" y="28"/>
                </a:cubicBezTo>
                <a:cubicBezTo>
                  <a:pt x="48" y="28"/>
                  <a:pt x="48" y="27"/>
                  <a:pt x="48" y="27"/>
                </a:cubicBezTo>
                <a:cubicBezTo>
                  <a:pt x="48" y="27"/>
                  <a:pt x="48" y="27"/>
                  <a:pt x="48" y="27"/>
                </a:cubicBezTo>
                <a:cubicBezTo>
                  <a:pt x="48" y="24"/>
                  <a:pt x="47" y="21"/>
                  <a:pt x="44" y="20"/>
                </a:cubicBezTo>
                <a:cubicBezTo>
                  <a:pt x="42" y="19"/>
                  <a:pt x="39" y="19"/>
                  <a:pt x="38" y="20"/>
                </a:cubicBezTo>
                <a:cubicBezTo>
                  <a:pt x="38" y="20"/>
                  <a:pt x="37" y="20"/>
                  <a:pt x="37" y="20"/>
                </a:cubicBezTo>
                <a:cubicBezTo>
                  <a:pt x="37" y="20"/>
                  <a:pt x="36" y="20"/>
                  <a:pt x="36" y="20"/>
                </a:cubicBezTo>
                <a:close/>
                <a:moveTo>
                  <a:pt x="38" y="25"/>
                </a:moveTo>
                <a:cubicBezTo>
                  <a:pt x="39" y="26"/>
                  <a:pt x="44" y="27"/>
                  <a:pt x="47" y="27"/>
                </a:cubicBezTo>
                <a:cubicBezTo>
                  <a:pt x="47" y="27"/>
                  <a:pt x="47" y="28"/>
                  <a:pt x="47" y="28"/>
                </a:cubicBezTo>
                <a:cubicBezTo>
                  <a:pt x="47" y="31"/>
                  <a:pt x="43" y="36"/>
                  <a:pt x="39" y="36"/>
                </a:cubicBezTo>
                <a:cubicBezTo>
                  <a:pt x="35" y="36"/>
                  <a:pt x="32" y="32"/>
                  <a:pt x="32" y="28"/>
                </a:cubicBezTo>
                <a:cubicBezTo>
                  <a:pt x="32" y="28"/>
                  <a:pt x="32" y="27"/>
                  <a:pt x="33" y="27"/>
                </a:cubicBezTo>
                <a:cubicBezTo>
                  <a:pt x="34" y="27"/>
                  <a:pt x="37" y="25"/>
                  <a:pt x="38" y="25"/>
                </a:cubicBezTo>
                <a:close/>
                <a:moveTo>
                  <a:pt x="61" y="28"/>
                </a:moveTo>
                <a:cubicBezTo>
                  <a:pt x="61" y="29"/>
                  <a:pt x="61" y="29"/>
                  <a:pt x="61" y="29"/>
                </a:cubicBezTo>
                <a:cubicBezTo>
                  <a:pt x="61" y="30"/>
                  <a:pt x="61" y="30"/>
                  <a:pt x="61" y="30"/>
                </a:cubicBezTo>
                <a:cubicBezTo>
                  <a:pt x="62" y="34"/>
                  <a:pt x="65" y="37"/>
                  <a:pt x="69" y="37"/>
                </a:cubicBezTo>
                <a:cubicBezTo>
                  <a:pt x="73" y="37"/>
                  <a:pt x="76" y="34"/>
                  <a:pt x="77" y="30"/>
                </a:cubicBezTo>
                <a:cubicBezTo>
                  <a:pt x="77" y="30"/>
                  <a:pt x="77" y="30"/>
                  <a:pt x="78" y="30"/>
                </a:cubicBezTo>
                <a:cubicBezTo>
                  <a:pt x="78" y="30"/>
                  <a:pt x="78" y="30"/>
                  <a:pt x="78" y="30"/>
                </a:cubicBezTo>
                <a:cubicBezTo>
                  <a:pt x="78" y="30"/>
                  <a:pt x="78" y="30"/>
                  <a:pt x="78" y="29"/>
                </a:cubicBezTo>
                <a:cubicBezTo>
                  <a:pt x="78" y="28"/>
                  <a:pt x="78" y="28"/>
                  <a:pt x="78" y="28"/>
                </a:cubicBezTo>
                <a:cubicBezTo>
                  <a:pt x="78" y="28"/>
                  <a:pt x="78" y="28"/>
                  <a:pt x="78" y="28"/>
                </a:cubicBezTo>
                <a:cubicBezTo>
                  <a:pt x="78" y="28"/>
                  <a:pt x="78" y="28"/>
                  <a:pt x="78" y="28"/>
                </a:cubicBezTo>
                <a:cubicBezTo>
                  <a:pt x="78" y="28"/>
                  <a:pt x="78" y="27"/>
                  <a:pt x="77" y="27"/>
                </a:cubicBezTo>
                <a:cubicBezTo>
                  <a:pt x="77" y="27"/>
                  <a:pt x="77" y="27"/>
                  <a:pt x="77" y="27"/>
                </a:cubicBezTo>
                <a:cubicBezTo>
                  <a:pt x="77" y="24"/>
                  <a:pt x="77" y="21"/>
                  <a:pt x="74" y="20"/>
                </a:cubicBezTo>
                <a:cubicBezTo>
                  <a:pt x="71" y="19"/>
                  <a:pt x="69" y="19"/>
                  <a:pt x="67" y="20"/>
                </a:cubicBezTo>
                <a:cubicBezTo>
                  <a:pt x="67" y="20"/>
                  <a:pt x="67" y="20"/>
                  <a:pt x="67" y="20"/>
                </a:cubicBezTo>
                <a:cubicBezTo>
                  <a:pt x="67" y="20"/>
                  <a:pt x="66" y="20"/>
                  <a:pt x="66" y="20"/>
                </a:cubicBezTo>
                <a:cubicBezTo>
                  <a:pt x="62" y="20"/>
                  <a:pt x="61" y="24"/>
                  <a:pt x="61" y="27"/>
                </a:cubicBezTo>
                <a:cubicBezTo>
                  <a:pt x="61" y="27"/>
                  <a:pt x="61" y="27"/>
                  <a:pt x="61" y="27"/>
                </a:cubicBezTo>
                <a:cubicBezTo>
                  <a:pt x="61" y="27"/>
                  <a:pt x="60" y="28"/>
                  <a:pt x="61" y="28"/>
                </a:cubicBezTo>
                <a:close/>
                <a:moveTo>
                  <a:pt x="62" y="27"/>
                </a:moveTo>
                <a:cubicBezTo>
                  <a:pt x="64" y="27"/>
                  <a:pt x="67" y="25"/>
                  <a:pt x="67" y="25"/>
                </a:cubicBezTo>
                <a:cubicBezTo>
                  <a:pt x="69" y="26"/>
                  <a:pt x="74" y="27"/>
                  <a:pt x="76" y="27"/>
                </a:cubicBezTo>
                <a:cubicBezTo>
                  <a:pt x="76" y="27"/>
                  <a:pt x="76" y="28"/>
                  <a:pt x="76" y="28"/>
                </a:cubicBezTo>
                <a:cubicBezTo>
                  <a:pt x="76" y="31"/>
                  <a:pt x="73" y="36"/>
                  <a:pt x="69" y="36"/>
                </a:cubicBezTo>
                <a:cubicBezTo>
                  <a:pt x="65" y="36"/>
                  <a:pt x="62" y="32"/>
                  <a:pt x="62" y="28"/>
                </a:cubicBezTo>
                <a:cubicBezTo>
                  <a:pt x="62" y="28"/>
                  <a:pt x="62" y="27"/>
                  <a:pt x="62" y="27"/>
                </a:cubicBezTo>
                <a:close/>
                <a:moveTo>
                  <a:pt x="48" y="31"/>
                </a:moveTo>
                <a:cubicBezTo>
                  <a:pt x="47" y="32"/>
                  <a:pt x="47" y="33"/>
                  <a:pt x="46" y="35"/>
                </a:cubicBezTo>
                <a:cubicBezTo>
                  <a:pt x="54" y="35"/>
                  <a:pt x="54" y="35"/>
                  <a:pt x="54" y="35"/>
                </a:cubicBezTo>
                <a:cubicBezTo>
                  <a:pt x="54" y="35"/>
                  <a:pt x="54" y="35"/>
                  <a:pt x="54" y="35"/>
                </a:cubicBezTo>
                <a:cubicBezTo>
                  <a:pt x="63" y="35"/>
                  <a:pt x="63" y="35"/>
                  <a:pt x="63" y="35"/>
                </a:cubicBezTo>
                <a:cubicBezTo>
                  <a:pt x="62" y="33"/>
                  <a:pt x="61" y="32"/>
                  <a:pt x="61" y="31"/>
                </a:cubicBezTo>
                <a:cubicBezTo>
                  <a:pt x="60" y="30"/>
                  <a:pt x="60" y="30"/>
                  <a:pt x="60" y="29"/>
                </a:cubicBezTo>
                <a:cubicBezTo>
                  <a:pt x="60" y="28"/>
                  <a:pt x="60" y="28"/>
                  <a:pt x="60" y="28"/>
                </a:cubicBezTo>
                <a:cubicBezTo>
                  <a:pt x="60" y="27"/>
                  <a:pt x="60" y="27"/>
                  <a:pt x="60" y="27"/>
                </a:cubicBezTo>
                <a:cubicBezTo>
                  <a:pt x="60" y="26"/>
                  <a:pt x="60" y="26"/>
                  <a:pt x="61" y="25"/>
                </a:cubicBezTo>
                <a:cubicBezTo>
                  <a:pt x="60" y="25"/>
                  <a:pt x="59" y="24"/>
                  <a:pt x="59" y="24"/>
                </a:cubicBezTo>
                <a:cubicBezTo>
                  <a:pt x="59" y="24"/>
                  <a:pt x="58" y="24"/>
                  <a:pt x="58" y="24"/>
                </a:cubicBezTo>
                <a:cubicBezTo>
                  <a:pt x="56" y="27"/>
                  <a:pt x="56" y="27"/>
                  <a:pt x="56" y="27"/>
                </a:cubicBezTo>
                <a:cubicBezTo>
                  <a:pt x="54" y="26"/>
                  <a:pt x="54" y="26"/>
                  <a:pt x="54" y="26"/>
                </a:cubicBezTo>
                <a:cubicBezTo>
                  <a:pt x="54" y="26"/>
                  <a:pt x="54" y="26"/>
                  <a:pt x="54" y="26"/>
                </a:cubicBezTo>
                <a:cubicBezTo>
                  <a:pt x="54" y="26"/>
                  <a:pt x="54" y="26"/>
                  <a:pt x="54" y="26"/>
                </a:cubicBezTo>
                <a:cubicBezTo>
                  <a:pt x="52" y="27"/>
                  <a:pt x="52" y="27"/>
                  <a:pt x="52" y="27"/>
                </a:cubicBezTo>
                <a:cubicBezTo>
                  <a:pt x="50" y="24"/>
                  <a:pt x="50" y="24"/>
                  <a:pt x="50" y="24"/>
                </a:cubicBezTo>
                <a:cubicBezTo>
                  <a:pt x="50" y="24"/>
                  <a:pt x="50" y="24"/>
                  <a:pt x="50" y="24"/>
                </a:cubicBezTo>
                <a:cubicBezTo>
                  <a:pt x="49" y="24"/>
                  <a:pt x="49" y="25"/>
                  <a:pt x="48" y="25"/>
                </a:cubicBezTo>
                <a:cubicBezTo>
                  <a:pt x="48" y="26"/>
                  <a:pt x="48" y="26"/>
                  <a:pt x="48" y="27"/>
                </a:cubicBezTo>
                <a:cubicBezTo>
                  <a:pt x="49" y="27"/>
                  <a:pt x="49" y="27"/>
                  <a:pt x="49" y="28"/>
                </a:cubicBezTo>
                <a:cubicBezTo>
                  <a:pt x="49" y="29"/>
                  <a:pt x="49" y="29"/>
                  <a:pt x="49" y="29"/>
                </a:cubicBezTo>
                <a:cubicBezTo>
                  <a:pt x="49" y="30"/>
                  <a:pt x="48" y="30"/>
                  <a:pt x="48" y="31"/>
                </a:cubicBezTo>
                <a:close/>
                <a:moveTo>
                  <a:pt x="32" y="40"/>
                </a:moveTo>
                <a:cubicBezTo>
                  <a:pt x="32" y="40"/>
                  <a:pt x="32" y="40"/>
                  <a:pt x="32" y="40"/>
                </a:cubicBezTo>
                <a:cubicBezTo>
                  <a:pt x="32" y="40"/>
                  <a:pt x="32" y="40"/>
                  <a:pt x="32" y="40"/>
                </a:cubicBezTo>
                <a:cubicBezTo>
                  <a:pt x="32" y="40"/>
                  <a:pt x="32" y="40"/>
                  <a:pt x="32" y="40"/>
                </a:cubicBezTo>
                <a:cubicBezTo>
                  <a:pt x="34" y="39"/>
                  <a:pt x="35" y="39"/>
                  <a:pt x="36" y="39"/>
                </a:cubicBezTo>
                <a:cubicBezTo>
                  <a:pt x="34" y="36"/>
                  <a:pt x="34" y="36"/>
                  <a:pt x="34" y="36"/>
                </a:cubicBezTo>
                <a:cubicBezTo>
                  <a:pt x="34" y="36"/>
                  <a:pt x="33" y="36"/>
                  <a:pt x="33" y="36"/>
                </a:cubicBezTo>
                <a:cubicBezTo>
                  <a:pt x="31" y="36"/>
                  <a:pt x="29" y="38"/>
                  <a:pt x="28" y="41"/>
                </a:cubicBezTo>
                <a:cubicBezTo>
                  <a:pt x="29" y="40"/>
                  <a:pt x="30" y="40"/>
                  <a:pt x="31" y="40"/>
                </a:cubicBezTo>
                <a:cubicBezTo>
                  <a:pt x="31" y="40"/>
                  <a:pt x="31" y="40"/>
                  <a:pt x="31" y="40"/>
                </a:cubicBezTo>
                <a:cubicBezTo>
                  <a:pt x="31" y="40"/>
                  <a:pt x="31" y="40"/>
                  <a:pt x="32" y="40"/>
                </a:cubicBezTo>
                <a:close/>
                <a:moveTo>
                  <a:pt x="43" y="58"/>
                </a:moveTo>
                <a:cubicBezTo>
                  <a:pt x="43" y="60"/>
                  <a:pt x="43" y="60"/>
                  <a:pt x="43" y="60"/>
                </a:cubicBezTo>
                <a:cubicBezTo>
                  <a:pt x="43" y="61"/>
                  <a:pt x="43" y="61"/>
                  <a:pt x="44" y="61"/>
                </a:cubicBezTo>
                <a:cubicBezTo>
                  <a:pt x="45" y="66"/>
                  <a:pt x="50" y="71"/>
                  <a:pt x="55" y="71"/>
                </a:cubicBezTo>
                <a:cubicBezTo>
                  <a:pt x="61" y="71"/>
                  <a:pt x="65" y="66"/>
                  <a:pt x="67" y="61"/>
                </a:cubicBezTo>
                <a:cubicBezTo>
                  <a:pt x="67" y="61"/>
                  <a:pt x="68" y="61"/>
                  <a:pt x="68" y="60"/>
                </a:cubicBezTo>
                <a:cubicBezTo>
                  <a:pt x="68" y="58"/>
                  <a:pt x="68" y="58"/>
                  <a:pt x="68" y="58"/>
                </a:cubicBezTo>
                <a:cubicBezTo>
                  <a:pt x="68" y="57"/>
                  <a:pt x="68" y="57"/>
                  <a:pt x="67" y="57"/>
                </a:cubicBezTo>
                <a:cubicBezTo>
                  <a:pt x="67" y="57"/>
                  <a:pt x="67" y="57"/>
                  <a:pt x="67" y="56"/>
                </a:cubicBezTo>
                <a:cubicBezTo>
                  <a:pt x="67" y="52"/>
                  <a:pt x="66" y="48"/>
                  <a:pt x="63" y="46"/>
                </a:cubicBezTo>
                <a:cubicBezTo>
                  <a:pt x="59" y="45"/>
                  <a:pt x="55" y="45"/>
                  <a:pt x="53" y="46"/>
                </a:cubicBezTo>
                <a:cubicBezTo>
                  <a:pt x="53" y="46"/>
                  <a:pt x="52" y="46"/>
                  <a:pt x="52" y="46"/>
                </a:cubicBezTo>
                <a:cubicBezTo>
                  <a:pt x="52" y="47"/>
                  <a:pt x="51" y="46"/>
                  <a:pt x="51" y="46"/>
                </a:cubicBezTo>
                <a:cubicBezTo>
                  <a:pt x="45" y="47"/>
                  <a:pt x="43" y="52"/>
                  <a:pt x="44" y="56"/>
                </a:cubicBezTo>
                <a:cubicBezTo>
                  <a:pt x="44" y="57"/>
                  <a:pt x="44" y="57"/>
                  <a:pt x="44" y="57"/>
                </a:cubicBezTo>
                <a:cubicBezTo>
                  <a:pt x="43" y="57"/>
                  <a:pt x="43" y="57"/>
                  <a:pt x="43" y="58"/>
                </a:cubicBezTo>
                <a:close/>
                <a:moveTo>
                  <a:pt x="45" y="57"/>
                </a:moveTo>
                <a:cubicBezTo>
                  <a:pt x="48" y="56"/>
                  <a:pt x="52" y="54"/>
                  <a:pt x="53" y="53"/>
                </a:cubicBezTo>
                <a:cubicBezTo>
                  <a:pt x="55" y="55"/>
                  <a:pt x="62" y="57"/>
                  <a:pt x="66" y="57"/>
                </a:cubicBezTo>
                <a:cubicBezTo>
                  <a:pt x="66" y="57"/>
                  <a:pt x="66" y="57"/>
                  <a:pt x="66" y="58"/>
                </a:cubicBezTo>
                <a:cubicBezTo>
                  <a:pt x="66" y="63"/>
                  <a:pt x="61" y="69"/>
                  <a:pt x="55" y="69"/>
                </a:cubicBezTo>
                <a:cubicBezTo>
                  <a:pt x="49" y="69"/>
                  <a:pt x="45" y="63"/>
                  <a:pt x="45" y="58"/>
                </a:cubicBezTo>
                <a:cubicBezTo>
                  <a:pt x="45" y="57"/>
                  <a:pt x="45" y="57"/>
                  <a:pt x="45" y="57"/>
                </a:cubicBezTo>
                <a:close/>
                <a:moveTo>
                  <a:pt x="42" y="40"/>
                </a:moveTo>
                <a:cubicBezTo>
                  <a:pt x="39" y="38"/>
                  <a:pt x="39" y="38"/>
                  <a:pt x="39" y="38"/>
                </a:cubicBezTo>
                <a:cubicBezTo>
                  <a:pt x="39" y="38"/>
                  <a:pt x="39" y="38"/>
                  <a:pt x="39" y="38"/>
                </a:cubicBezTo>
                <a:cubicBezTo>
                  <a:pt x="39" y="38"/>
                  <a:pt x="39" y="38"/>
                  <a:pt x="39" y="38"/>
                </a:cubicBezTo>
                <a:cubicBezTo>
                  <a:pt x="38" y="39"/>
                  <a:pt x="38" y="39"/>
                  <a:pt x="38" y="39"/>
                </a:cubicBezTo>
                <a:cubicBezTo>
                  <a:pt x="39" y="39"/>
                  <a:pt x="40" y="40"/>
                  <a:pt x="41" y="40"/>
                </a:cubicBezTo>
                <a:cubicBezTo>
                  <a:pt x="44" y="42"/>
                  <a:pt x="45" y="45"/>
                  <a:pt x="45" y="49"/>
                </a:cubicBezTo>
                <a:cubicBezTo>
                  <a:pt x="46" y="47"/>
                  <a:pt x="48" y="46"/>
                  <a:pt x="50" y="46"/>
                </a:cubicBezTo>
                <a:cubicBezTo>
                  <a:pt x="51" y="46"/>
                  <a:pt x="51" y="46"/>
                  <a:pt x="51" y="46"/>
                </a:cubicBezTo>
                <a:cubicBezTo>
                  <a:pt x="51" y="46"/>
                  <a:pt x="51" y="46"/>
                  <a:pt x="51" y="46"/>
                </a:cubicBezTo>
                <a:cubicBezTo>
                  <a:pt x="51" y="46"/>
                  <a:pt x="52" y="46"/>
                  <a:pt x="52" y="46"/>
                </a:cubicBezTo>
                <a:cubicBezTo>
                  <a:pt x="51" y="42"/>
                  <a:pt x="49" y="36"/>
                  <a:pt x="46" y="36"/>
                </a:cubicBezTo>
                <a:cubicBezTo>
                  <a:pt x="45" y="36"/>
                  <a:pt x="45" y="36"/>
                  <a:pt x="45" y="36"/>
                </a:cubicBezTo>
                <a:lnTo>
                  <a:pt x="42" y="40"/>
                </a:lnTo>
                <a:close/>
                <a:moveTo>
                  <a:pt x="75" y="36"/>
                </a:moveTo>
                <a:cubicBezTo>
                  <a:pt x="75" y="36"/>
                  <a:pt x="75" y="36"/>
                  <a:pt x="75" y="36"/>
                </a:cubicBezTo>
                <a:cubicBezTo>
                  <a:pt x="72" y="40"/>
                  <a:pt x="72" y="40"/>
                  <a:pt x="72" y="40"/>
                </a:cubicBezTo>
                <a:cubicBezTo>
                  <a:pt x="69" y="38"/>
                  <a:pt x="69" y="38"/>
                  <a:pt x="69" y="38"/>
                </a:cubicBezTo>
                <a:cubicBezTo>
                  <a:pt x="69" y="38"/>
                  <a:pt x="69" y="38"/>
                  <a:pt x="69" y="38"/>
                </a:cubicBezTo>
                <a:cubicBezTo>
                  <a:pt x="69" y="38"/>
                  <a:pt x="69" y="38"/>
                  <a:pt x="69" y="38"/>
                </a:cubicBezTo>
                <a:cubicBezTo>
                  <a:pt x="69" y="38"/>
                  <a:pt x="69" y="38"/>
                  <a:pt x="69" y="38"/>
                </a:cubicBezTo>
                <a:cubicBezTo>
                  <a:pt x="67" y="40"/>
                  <a:pt x="67" y="40"/>
                  <a:pt x="67" y="40"/>
                </a:cubicBezTo>
                <a:cubicBezTo>
                  <a:pt x="63" y="36"/>
                  <a:pt x="63" y="36"/>
                  <a:pt x="63" y="36"/>
                </a:cubicBezTo>
                <a:cubicBezTo>
                  <a:pt x="63" y="36"/>
                  <a:pt x="63" y="36"/>
                  <a:pt x="63" y="36"/>
                </a:cubicBezTo>
                <a:cubicBezTo>
                  <a:pt x="60" y="36"/>
                  <a:pt x="58" y="41"/>
                  <a:pt x="57" y="44"/>
                </a:cubicBezTo>
                <a:cubicBezTo>
                  <a:pt x="59" y="45"/>
                  <a:pt x="61" y="45"/>
                  <a:pt x="63" y="46"/>
                </a:cubicBezTo>
                <a:cubicBezTo>
                  <a:pt x="64" y="46"/>
                  <a:pt x="65" y="47"/>
                  <a:pt x="66" y="48"/>
                </a:cubicBezTo>
                <a:cubicBezTo>
                  <a:pt x="66" y="44"/>
                  <a:pt x="67" y="41"/>
                  <a:pt x="72" y="40"/>
                </a:cubicBezTo>
                <a:cubicBezTo>
                  <a:pt x="72" y="40"/>
                  <a:pt x="72" y="40"/>
                  <a:pt x="72" y="40"/>
                </a:cubicBezTo>
                <a:cubicBezTo>
                  <a:pt x="72" y="40"/>
                  <a:pt x="72" y="40"/>
                  <a:pt x="73" y="40"/>
                </a:cubicBezTo>
                <a:cubicBezTo>
                  <a:pt x="73" y="40"/>
                  <a:pt x="73" y="40"/>
                  <a:pt x="73" y="40"/>
                </a:cubicBezTo>
                <a:cubicBezTo>
                  <a:pt x="73" y="40"/>
                  <a:pt x="73" y="40"/>
                  <a:pt x="73" y="40"/>
                </a:cubicBezTo>
                <a:cubicBezTo>
                  <a:pt x="73" y="40"/>
                  <a:pt x="73" y="40"/>
                  <a:pt x="73" y="40"/>
                </a:cubicBezTo>
                <a:cubicBezTo>
                  <a:pt x="75" y="39"/>
                  <a:pt x="77" y="39"/>
                  <a:pt x="79" y="39"/>
                </a:cubicBezTo>
                <a:cubicBezTo>
                  <a:pt x="79" y="37"/>
                  <a:pt x="77" y="36"/>
                  <a:pt x="75" y="36"/>
                </a:cubicBezTo>
                <a:close/>
                <a:moveTo>
                  <a:pt x="55" y="90"/>
                </a:moveTo>
                <a:cubicBezTo>
                  <a:pt x="73" y="90"/>
                  <a:pt x="73" y="90"/>
                  <a:pt x="73" y="90"/>
                </a:cubicBezTo>
                <a:cubicBezTo>
                  <a:pt x="73" y="90"/>
                  <a:pt x="73" y="70"/>
                  <a:pt x="64" y="69"/>
                </a:cubicBezTo>
                <a:cubicBezTo>
                  <a:pt x="64" y="69"/>
                  <a:pt x="64" y="69"/>
                  <a:pt x="63" y="69"/>
                </a:cubicBezTo>
                <a:cubicBezTo>
                  <a:pt x="59" y="75"/>
                  <a:pt x="59" y="75"/>
                  <a:pt x="59" y="75"/>
                </a:cubicBezTo>
                <a:cubicBezTo>
                  <a:pt x="55" y="73"/>
                  <a:pt x="55" y="73"/>
                  <a:pt x="55" y="73"/>
                </a:cubicBezTo>
                <a:cubicBezTo>
                  <a:pt x="55" y="73"/>
                  <a:pt x="55" y="73"/>
                  <a:pt x="55" y="73"/>
                </a:cubicBezTo>
                <a:cubicBezTo>
                  <a:pt x="55" y="73"/>
                  <a:pt x="55" y="73"/>
                  <a:pt x="55" y="73"/>
                </a:cubicBezTo>
                <a:cubicBezTo>
                  <a:pt x="52" y="76"/>
                  <a:pt x="52" y="76"/>
                  <a:pt x="52" y="76"/>
                </a:cubicBezTo>
                <a:cubicBezTo>
                  <a:pt x="47" y="69"/>
                  <a:pt x="47" y="69"/>
                  <a:pt x="47" y="69"/>
                </a:cubicBezTo>
                <a:cubicBezTo>
                  <a:pt x="47" y="69"/>
                  <a:pt x="47" y="69"/>
                  <a:pt x="46" y="69"/>
                </a:cubicBezTo>
                <a:cubicBezTo>
                  <a:pt x="37" y="70"/>
                  <a:pt x="37" y="90"/>
                  <a:pt x="37" y="90"/>
                </a:cubicBezTo>
                <a:cubicBezTo>
                  <a:pt x="55" y="90"/>
                  <a:pt x="55" y="90"/>
                  <a:pt x="55" y="90"/>
                </a:cubicBezTo>
                <a:close/>
                <a:moveTo>
                  <a:pt x="76" y="76"/>
                </a:moveTo>
                <a:cubicBezTo>
                  <a:pt x="91" y="76"/>
                  <a:pt x="91" y="76"/>
                  <a:pt x="91" y="76"/>
                </a:cubicBezTo>
                <a:cubicBezTo>
                  <a:pt x="91" y="76"/>
                  <a:pt x="90" y="60"/>
                  <a:pt x="83" y="59"/>
                </a:cubicBezTo>
                <a:cubicBezTo>
                  <a:pt x="83" y="59"/>
                  <a:pt x="82" y="59"/>
                  <a:pt x="82" y="59"/>
                </a:cubicBezTo>
                <a:cubicBezTo>
                  <a:pt x="79" y="64"/>
                  <a:pt x="79" y="64"/>
                  <a:pt x="79" y="64"/>
                </a:cubicBezTo>
                <a:cubicBezTo>
                  <a:pt x="76" y="62"/>
                  <a:pt x="76" y="62"/>
                  <a:pt x="76" y="62"/>
                </a:cubicBezTo>
                <a:cubicBezTo>
                  <a:pt x="76" y="62"/>
                  <a:pt x="76" y="62"/>
                  <a:pt x="76" y="62"/>
                </a:cubicBezTo>
                <a:cubicBezTo>
                  <a:pt x="76" y="62"/>
                  <a:pt x="76" y="62"/>
                  <a:pt x="76" y="62"/>
                </a:cubicBezTo>
                <a:cubicBezTo>
                  <a:pt x="76" y="62"/>
                  <a:pt x="76" y="62"/>
                  <a:pt x="76" y="62"/>
                </a:cubicBezTo>
                <a:cubicBezTo>
                  <a:pt x="73" y="64"/>
                  <a:pt x="73" y="64"/>
                  <a:pt x="73" y="64"/>
                </a:cubicBezTo>
                <a:cubicBezTo>
                  <a:pt x="69" y="59"/>
                  <a:pt x="69" y="59"/>
                  <a:pt x="69" y="59"/>
                </a:cubicBezTo>
                <a:cubicBezTo>
                  <a:pt x="69" y="59"/>
                  <a:pt x="69" y="59"/>
                  <a:pt x="68" y="59"/>
                </a:cubicBezTo>
                <a:cubicBezTo>
                  <a:pt x="68" y="60"/>
                  <a:pt x="68" y="60"/>
                  <a:pt x="68" y="60"/>
                </a:cubicBezTo>
                <a:cubicBezTo>
                  <a:pt x="68" y="61"/>
                  <a:pt x="68" y="61"/>
                  <a:pt x="67" y="62"/>
                </a:cubicBezTo>
                <a:cubicBezTo>
                  <a:pt x="66" y="65"/>
                  <a:pt x="64" y="68"/>
                  <a:pt x="62" y="69"/>
                </a:cubicBezTo>
                <a:cubicBezTo>
                  <a:pt x="62" y="70"/>
                  <a:pt x="61" y="70"/>
                  <a:pt x="61" y="71"/>
                </a:cubicBezTo>
                <a:cubicBezTo>
                  <a:pt x="63" y="69"/>
                  <a:pt x="63" y="69"/>
                  <a:pt x="63" y="69"/>
                </a:cubicBezTo>
                <a:cubicBezTo>
                  <a:pt x="63" y="69"/>
                  <a:pt x="63" y="69"/>
                  <a:pt x="63" y="69"/>
                </a:cubicBezTo>
                <a:cubicBezTo>
                  <a:pt x="63" y="69"/>
                  <a:pt x="64" y="68"/>
                  <a:pt x="64" y="68"/>
                </a:cubicBezTo>
                <a:cubicBezTo>
                  <a:pt x="68" y="69"/>
                  <a:pt x="70" y="72"/>
                  <a:pt x="72" y="76"/>
                </a:cubicBezTo>
                <a:cubicBezTo>
                  <a:pt x="76" y="76"/>
                  <a:pt x="76" y="76"/>
                  <a:pt x="76" y="76"/>
                </a:cubicBezTo>
                <a:close/>
                <a:moveTo>
                  <a:pt x="20" y="76"/>
                </a:moveTo>
                <a:cubicBezTo>
                  <a:pt x="35" y="76"/>
                  <a:pt x="35" y="76"/>
                  <a:pt x="35" y="76"/>
                </a:cubicBezTo>
                <a:cubicBezTo>
                  <a:pt x="35" y="76"/>
                  <a:pt x="35" y="76"/>
                  <a:pt x="35" y="76"/>
                </a:cubicBezTo>
                <a:cubicBezTo>
                  <a:pt x="39" y="76"/>
                  <a:pt x="39" y="76"/>
                  <a:pt x="39" y="76"/>
                </a:cubicBezTo>
                <a:cubicBezTo>
                  <a:pt x="40" y="72"/>
                  <a:pt x="43" y="69"/>
                  <a:pt x="46" y="68"/>
                </a:cubicBezTo>
                <a:cubicBezTo>
                  <a:pt x="47" y="68"/>
                  <a:pt x="47" y="69"/>
                  <a:pt x="47" y="69"/>
                </a:cubicBezTo>
                <a:cubicBezTo>
                  <a:pt x="47" y="69"/>
                  <a:pt x="47" y="69"/>
                  <a:pt x="47" y="69"/>
                </a:cubicBezTo>
                <a:cubicBezTo>
                  <a:pt x="49" y="71"/>
                  <a:pt x="49" y="71"/>
                  <a:pt x="49" y="71"/>
                </a:cubicBezTo>
                <a:cubicBezTo>
                  <a:pt x="49" y="70"/>
                  <a:pt x="49" y="70"/>
                  <a:pt x="49" y="69"/>
                </a:cubicBezTo>
                <a:cubicBezTo>
                  <a:pt x="46" y="67"/>
                  <a:pt x="44" y="64"/>
                  <a:pt x="43" y="62"/>
                </a:cubicBezTo>
                <a:cubicBezTo>
                  <a:pt x="43" y="61"/>
                  <a:pt x="42" y="61"/>
                  <a:pt x="42" y="60"/>
                </a:cubicBezTo>
                <a:cubicBezTo>
                  <a:pt x="42" y="59"/>
                  <a:pt x="42" y="59"/>
                  <a:pt x="42" y="59"/>
                </a:cubicBezTo>
                <a:cubicBezTo>
                  <a:pt x="42" y="59"/>
                  <a:pt x="42" y="59"/>
                  <a:pt x="42" y="59"/>
                </a:cubicBezTo>
                <a:cubicBezTo>
                  <a:pt x="42" y="59"/>
                  <a:pt x="42" y="59"/>
                  <a:pt x="41" y="59"/>
                </a:cubicBezTo>
                <a:cubicBezTo>
                  <a:pt x="38" y="64"/>
                  <a:pt x="38" y="64"/>
                  <a:pt x="38" y="64"/>
                </a:cubicBezTo>
                <a:cubicBezTo>
                  <a:pt x="35" y="62"/>
                  <a:pt x="35" y="62"/>
                  <a:pt x="35" y="62"/>
                </a:cubicBezTo>
                <a:cubicBezTo>
                  <a:pt x="35" y="62"/>
                  <a:pt x="35" y="62"/>
                  <a:pt x="35" y="62"/>
                </a:cubicBezTo>
                <a:cubicBezTo>
                  <a:pt x="32" y="64"/>
                  <a:pt x="32" y="64"/>
                  <a:pt x="32" y="64"/>
                </a:cubicBezTo>
                <a:cubicBezTo>
                  <a:pt x="28" y="59"/>
                  <a:pt x="28" y="59"/>
                  <a:pt x="28" y="59"/>
                </a:cubicBezTo>
                <a:cubicBezTo>
                  <a:pt x="28" y="59"/>
                  <a:pt x="28" y="59"/>
                  <a:pt x="27" y="59"/>
                </a:cubicBezTo>
                <a:cubicBezTo>
                  <a:pt x="20" y="60"/>
                  <a:pt x="20" y="76"/>
                  <a:pt x="20" y="76"/>
                </a:cubicBezTo>
                <a:close/>
                <a:moveTo>
                  <a:pt x="96" y="10"/>
                </a:moveTo>
                <a:cubicBezTo>
                  <a:pt x="103" y="0"/>
                  <a:pt x="103" y="0"/>
                  <a:pt x="103" y="0"/>
                </a:cubicBezTo>
                <a:cubicBezTo>
                  <a:pt x="78" y="3"/>
                  <a:pt x="78" y="3"/>
                  <a:pt x="78" y="3"/>
                </a:cubicBezTo>
                <a:cubicBezTo>
                  <a:pt x="86" y="26"/>
                  <a:pt x="86" y="26"/>
                  <a:pt x="86" y="26"/>
                </a:cubicBezTo>
                <a:cubicBezTo>
                  <a:pt x="92" y="17"/>
                  <a:pt x="92" y="17"/>
                  <a:pt x="92" y="17"/>
                </a:cubicBezTo>
                <a:cubicBezTo>
                  <a:pt x="101" y="26"/>
                  <a:pt x="107" y="39"/>
                  <a:pt x="107" y="53"/>
                </a:cubicBezTo>
                <a:cubicBezTo>
                  <a:pt x="107" y="80"/>
                  <a:pt x="85" y="103"/>
                  <a:pt x="57" y="103"/>
                </a:cubicBezTo>
                <a:cubicBezTo>
                  <a:pt x="30" y="103"/>
                  <a:pt x="7" y="80"/>
                  <a:pt x="7" y="53"/>
                </a:cubicBezTo>
                <a:cubicBezTo>
                  <a:pt x="7" y="32"/>
                  <a:pt x="20" y="15"/>
                  <a:pt x="37" y="7"/>
                </a:cubicBezTo>
                <a:cubicBezTo>
                  <a:pt x="32" y="1"/>
                  <a:pt x="32" y="1"/>
                  <a:pt x="32" y="1"/>
                </a:cubicBezTo>
                <a:cubicBezTo>
                  <a:pt x="13" y="11"/>
                  <a:pt x="0" y="30"/>
                  <a:pt x="0" y="53"/>
                </a:cubicBezTo>
                <a:cubicBezTo>
                  <a:pt x="0" y="85"/>
                  <a:pt x="26" y="110"/>
                  <a:pt x="57" y="110"/>
                </a:cubicBezTo>
                <a:cubicBezTo>
                  <a:pt x="89" y="110"/>
                  <a:pt x="115" y="85"/>
                  <a:pt x="115" y="53"/>
                </a:cubicBezTo>
                <a:cubicBezTo>
                  <a:pt x="115" y="36"/>
                  <a:pt x="108" y="21"/>
                  <a:pt x="96" y="10"/>
                </a:cubicBezTo>
                <a:close/>
              </a:path>
            </a:pathLst>
          </a:custGeom>
          <a:solidFill>
            <a:schemeClr val="l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7" name="Google Shape;217;p46"/>
          <p:cNvSpPr/>
          <p:nvPr/>
        </p:nvSpPr>
        <p:spPr>
          <a:xfrm>
            <a:off x="7275315" y="5638339"/>
            <a:ext cx="348978" cy="351352"/>
          </a:xfrm>
          <a:custGeom>
            <a:rect b="b" l="l" r="r" t="t"/>
            <a:pathLst>
              <a:path extrusionOk="0" h="68" w="68">
                <a:moveTo>
                  <a:pt x="68" y="34"/>
                </a:moveTo>
                <a:cubicBezTo>
                  <a:pt x="68" y="52"/>
                  <a:pt x="53" y="68"/>
                  <a:pt x="34" y="68"/>
                </a:cubicBezTo>
                <a:cubicBezTo>
                  <a:pt x="15" y="68"/>
                  <a:pt x="0" y="52"/>
                  <a:pt x="0" y="34"/>
                </a:cubicBezTo>
                <a:cubicBezTo>
                  <a:pt x="0" y="15"/>
                  <a:pt x="15" y="0"/>
                  <a:pt x="34" y="0"/>
                </a:cubicBezTo>
                <a:cubicBezTo>
                  <a:pt x="53" y="0"/>
                  <a:pt x="68" y="15"/>
                  <a:pt x="68" y="34"/>
                </a:cubicBezTo>
                <a:close/>
                <a:moveTo>
                  <a:pt x="15" y="40"/>
                </a:moveTo>
                <a:cubicBezTo>
                  <a:pt x="15" y="38"/>
                  <a:pt x="14" y="36"/>
                  <a:pt x="14" y="34"/>
                </a:cubicBezTo>
                <a:cubicBezTo>
                  <a:pt x="14" y="31"/>
                  <a:pt x="15" y="29"/>
                  <a:pt x="15" y="27"/>
                </a:cubicBezTo>
                <a:cubicBezTo>
                  <a:pt x="8" y="20"/>
                  <a:pt x="8" y="20"/>
                  <a:pt x="8" y="20"/>
                </a:cubicBezTo>
                <a:cubicBezTo>
                  <a:pt x="6" y="24"/>
                  <a:pt x="5" y="29"/>
                  <a:pt x="5" y="34"/>
                </a:cubicBezTo>
                <a:cubicBezTo>
                  <a:pt x="5" y="39"/>
                  <a:pt x="6" y="43"/>
                  <a:pt x="8" y="47"/>
                </a:cubicBezTo>
                <a:lnTo>
                  <a:pt x="15" y="40"/>
                </a:lnTo>
                <a:close/>
                <a:moveTo>
                  <a:pt x="48" y="34"/>
                </a:moveTo>
                <a:cubicBezTo>
                  <a:pt x="48" y="26"/>
                  <a:pt x="42" y="19"/>
                  <a:pt x="34" y="19"/>
                </a:cubicBezTo>
                <a:cubicBezTo>
                  <a:pt x="26" y="19"/>
                  <a:pt x="19" y="26"/>
                  <a:pt x="19" y="34"/>
                </a:cubicBezTo>
                <a:cubicBezTo>
                  <a:pt x="19" y="42"/>
                  <a:pt x="26" y="48"/>
                  <a:pt x="34" y="48"/>
                </a:cubicBezTo>
                <a:cubicBezTo>
                  <a:pt x="42" y="48"/>
                  <a:pt x="48" y="42"/>
                  <a:pt x="48" y="34"/>
                </a:cubicBezTo>
                <a:close/>
                <a:moveTo>
                  <a:pt x="20" y="8"/>
                </a:moveTo>
                <a:cubicBezTo>
                  <a:pt x="27" y="15"/>
                  <a:pt x="27" y="15"/>
                  <a:pt x="27" y="15"/>
                </a:cubicBezTo>
                <a:cubicBezTo>
                  <a:pt x="29" y="15"/>
                  <a:pt x="32" y="14"/>
                  <a:pt x="34" y="14"/>
                </a:cubicBezTo>
                <a:cubicBezTo>
                  <a:pt x="36" y="14"/>
                  <a:pt x="38" y="15"/>
                  <a:pt x="40" y="15"/>
                </a:cubicBezTo>
                <a:cubicBezTo>
                  <a:pt x="47" y="8"/>
                  <a:pt x="47" y="8"/>
                  <a:pt x="47" y="8"/>
                </a:cubicBezTo>
                <a:cubicBezTo>
                  <a:pt x="43" y="6"/>
                  <a:pt x="39" y="5"/>
                  <a:pt x="34" y="5"/>
                </a:cubicBezTo>
                <a:cubicBezTo>
                  <a:pt x="29" y="5"/>
                  <a:pt x="24" y="6"/>
                  <a:pt x="20" y="8"/>
                </a:cubicBezTo>
                <a:close/>
                <a:moveTo>
                  <a:pt x="47" y="59"/>
                </a:moveTo>
                <a:cubicBezTo>
                  <a:pt x="40" y="52"/>
                  <a:pt x="40" y="52"/>
                  <a:pt x="40" y="52"/>
                </a:cubicBezTo>
                <a:cubicBezTo>
                  <a:pt x="38" y="53"/>
                  <a:pt x="36" y="53"/>
                  <a:pt x="34" y="53"/>
                </a:cubicBezTo>
                <a:cubicBezTo>
                  <a:pt x="32" y="53"/>
                  <a:pt x="29" y="53"/>
                  <a:pt x="27" y="52"/>
                </a:cubicBezTo>
                <a:cubicBezTo>
                  <a:pt x="20" y="59"/>
                  <a:pt x="20" y="59"/>
                  <a:pt x="20" y="59"/>
                </a:cubicBezTo>
                <a:cubicBezTo>
                  <a:pt x="24" y="62"/>
                  <a:pt x="29" y="63"/>
                  <a:pt x="34" y="63"/>
                </a:cubicBezTo>
                <a:cubicBezTo>
                  <a:pt x="39" y="63"/>
                  <a:pt x="43" y="62"/>
                  <a:pt x="47" y="59"/>
                </a:cubicBezTo>
                <a:close/>
                <a:moveTo>
                  <a:pt x="60" y="47"/>
                </a:moveTo>
                <a:cubicBezTo>
                  <a:pt x="62" y="43"/>
                  <a:pt x="63" y="39"/>
                  <a:pt x="63" y="34"/>
                </a:cubicBezTo>
                <a:cubicBezTo>
                  <a:pt x="63" y="29"/>
                  <a:pt x="62" y="24"/>
                  <a:pt x="60" y="20"/>
                </a:cubicBezTo>
                <a:cubicBezTo>
                  <a:pt x="52" y="27"/>
                  <a:pt x="52" y="27"/>
                  <a:pt x="52" y="27"/>
                </a:cubicBezTo>
                <a:cubicBezTo>
                  <a:pt x="53" y="29"/>
                  <a:pt x="53" y="32"/>
                  <a:pt x="53" y="34"/>
                </a:cubicBezTo>
                <a:cubicBezTo>
                  <a:pt x="53" y="36"/>
                  <a:pt x="53" y="38"/>
                  <a:pt x="52" y="40"/>
                </a:cubicBezTo>
                <a:lnTo>
                  <a:pt x="60" y="47"/>
                </a:lnTo>
                <a:close/>
              </a:path>
            </a:pathLst>
          </a:custGeom>
          <a:solidFill>
            <a:srgbClr val="FFFFF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36" name="Shape 1736"/>
        <p:cNvGrpSpPr/>
        <p:nvPr/>
      </p:nvGrpSpPr>
      <p:grpSpPr>
        <a:xfrm>
          <a:off x="0" y="0"/>
          <a:ext cx="0" cy="0"/>
          <a:chOff x="0" y="0"/>
          <a:chExt cx="0" cy="0"/>
        </a:xfrm>
      </p:grpSpPr>
      <p:pic>
        <p:nvPicPr>
          <p:cNvPr id="1737" name="Google Shape;1737;p100"/>
          <p:cNvPicPr preferRelativeResize="0"/>
          <p:nvPr/>
        </p:nvPicPr>
        <p:blipFill rotWithShape="1">
          <a:blip r:embed="rId3">
            <a:alphaModFix/>
          </a:blip>
          <a:srcRect b="2336" l="22496" r="22501" t="1914"/>
          <a:stretch/>
        </p:blipFill>
        <p:spPr>
          <a:xfrm>
            <a:off x="7099475" y="2375107"/>
            <a:ext cx="3463626" cy="4019750"/>
          </a:xfrm>
          <a:prstGeom prst="rect">
            <a:avLst/>
          </a:prstGeom>
          <a:noFill/>
          <a:ln>
            <a:noFill/>
          </a:ln>
        </p:spPr>
      </p:pic>
      <p:sp>
        <p:nvSpPr>
          <p:cNvPr id="1738" name="Google Shape;1738;p100"/>
          <p:cNvSpPr/>
          <p:nvPr/>
        </p:nvSpPr>
        <p:spPr>
          <a:xfrm>
            <a:off x="6997620" y="2249714"/>
            <a:ext cx="3650762" cy="4243398"/>
          </a:xfrm>
          <a:custGeom>
            <a:rect b="b" l="l" r="r" t="t"/>
            <a:pathLst>
              <a:path extrusionOk="0" h="4783" w="4115">
                <a:moveTo>
                  <a:pt x="0" y="0"/>
                </a:moveTo>
                <a:lnTo>
                  <a:pt x="0" y="4783"/>
                </a:lnTo>
                <a:lnTo>
                  <a:pt x="4115" y="4783"/>
                </a:lnTo>
                <a:lnTo>
                  <a:pt x="4115" y="0"/>
                </a:lnTo>
                <a:lnTo>
                  <a:pt x="0" y="0"/>
                </a:lnTo>
                <a:close/>
                <a:moveTo>
                  <a:pt x="3928" y="1106"/>
                </a:moveTo>
                <a:lnTo>
                  <a:pt x="2608" y="1106"/>
                </a:lnTo>
                <a:lnTo>
                  <a:pt x="2608" y="4580"/>
                </a:lnTo>
                <a:lnTo>
                  <a:pt x="1494" y="4580"/>
                </a:lnTo>
                <a:lnTo>
                  <a:pt x="1494" y="1106"/>
                </a:lnTo>
                <a:lnTo>
                  <a:pt x="187" y="1106"/>
                </a:lnTo>
                <a:lnTo>
                  <a:pt x="187" y="206"/>
                </a:lnTo>
                <a:lnTo>
                  <a:pt x="3928" y="206"/>
                </a:lnTo>
                <a:lnTo>
                  <a:pt x="3928" y="1106"/>
                </a:lnTo>
                <a:close/>
              </a:path>
            </a:pathLst>
          </a:custGeom>
          <a:solidFill>
            <a:schemeClr val="accent6"/>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39" name="Google Shape;1739;p100"/>
          <p:cNvSpPr txBox="1"/>
          <p:nvPr/>
        </p:nvSpPr>
        <p:spPr>
          <a:xfrm>
            <a:off x="483650" y="372621"/>
            <a:ext cx="5612350"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S.W.O.T. Analysis</a:t>
            </a:r>
            <a:endParaRPr sz="5500">
              <a:solidFill>
                <a:schemeClr val="dk2"/>
              </a:solidFill>
              <a:latin typeface="Cormorant"/>
              <a:ea typeface="Cormorant"/>
              <a:cs typeface="Cormorant"/>
              <a:sym typeface="Cormorant"/>
            </a:endParaRPr>
          </a:p>
        </p:txBody>
      </p:sp>
      <p:sp>
        <p:nvSpPr>
          <p:cNvPr id="1740" name="Google Shape;1740;p100"/>
          <p:cNvSpPr txBox="1"/>
          <p:nvPr/>
        </p:nvSpPr>
        <p:spPr>
          <a:xfrm>
            <a:off x="10488488" y="680398"/>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1741" name="Google Shape;1741;p100"/>
          <p:cNvCxnSpPr/>
          <p:nvPr/>
        </p:nvCxnSpPr>
        <p:spPr>
          <a:xfrm>
            <a:off x="9433768" y="868286"/>
            <a:ext cx="936104" cy="0"/>
          </a:xfrm>
          <a:prstGeom prst="straightConnector1">
            <a:avLst/>
          </a:prstGeom>
          <a:noFill/>
          <a:ln cap="flat" cmpd="sng" w="9525">
            <a:solidFill>
              <a:srgbClr val="BFBFBF"/>
            </a:solidFill>
            <a:prstDash val="solid"/>
            <a:miter lim="800000"/>
            <a:headEnd len="sm" w="sm" type="none"/>
            <a:tailEnd len="sm" w="sm" type="none"/>
          </a:ln>
        </p:spPr>
      </p:cxnSp>
      <p:sp>
        <p:nvSpPr>
          <p:cNvPr id="1742" name="Google Shape;1742;p100"/>
          <p:cNvSpPr txBox="1"/>
          <p:nvPr/>
        </p:nvSpPr>
        <p:spPr>
          <a:xfrm>
            <a:off x="483650" y="4268529"/>
            <a:ext cx="4176464" cy="7155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 the unknown printer took a galley. Lorem Ipsum is simply dummy text of the printing.</a:t>
            </a:r>
            <a:endParaRPr sz="900">
              <a:solidFill>
                <a:srgbClr val="7F7F7F"/>
              </a:solidFill>
              <a:latin typeface="Source Sans Pro"/>
              <a:ea typeface="Source Sans Pro"/>
              <a:cs typeface="Source Sans Pro"/>
              <a:sym typeface="Source Sans Pro"/>
            </a:endParaRPr>
          </a:p>
        </p:txBody>
      </p:sp>
      <p:sp>
        <p:nvSpPr>
          <p:cNvPr id="1743" name="Google Shape;1743;p100"/>
          <p:cNvSpPr txBox="1"/>
          <p:nvPr/>
        </p:nvSpPr>
        <p:spPr>
          <a:xfrm>
            <a:off x="483650" y="4006919"/>
            <a:ext cx="360040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F7F7F"/>
                </a:solidFill>
                <a:latin typeface="Source Sans Pro"/>
                <a:ea typeface="Source Sans Pro"/>
                <a:cs typeface="Source Sans Pro"/>
                <a:sym typeface="Source Sans Pro"/>
              </a:rPr>
              <a:t>Demographics</a:t>
            </a:r>
            <a:endParaRPr/>
          </a:p>
        </p:txBody>
      </p:sp>
      <p:sp>
        <p:nvSpPr>
          <p:cNvPr id="1744" name="Google Shape;1744;p100"/>
          <p:cNvSpPr txBox="1"/>
          <p:nvPr/>
        </p:nvSpPr>
        <p:spPr>
          <a:xfrm>
            <a:off x="483650" y="5545832"/>
            <a:ext cx="4176464" cy="7155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 the unknown printer took a galley. Lorem Ipsum is simply dummy text of the printing.</a:t>
            </a:r>
            <a:endParaRPr/>
          </a:p>
        </p:txBody>
      </p:sp>
      <p:sp>
        <p:nvSpPr>
          <p:cNvPr id="1745" name="Google Shape;1745;p100"/>
          <p:cNvSpPr txBox="1"/>
          <p:nvPr/>
        </p:nvSpPr>
        <p:spPr>
          <a:xfrm>
            <a:off x="483650" y="5289351"/>
            <a:ext cx="3600400" cy="24622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000">
                <a:solidFill>
                  <a:srgbClr val="7F7F7F"/>
                </a:solidFill>
                <a:latin typeface="Source Sans Pro"/>
                <a:ea typeface="Source Sans Pro"/>
                <a:cs typeface="Source Sans Pro"/>
                <a:sym typeface="Source Sans Pro"/>
              </a:rPr>
              <a:t>Future Trends</a:t>
            </a:r>
            <a:endParaRPr/>
          </a:p>
        </p:txBody>
      </p:sp>
      <p:sp>
        <p:nvSpPr>
          <p:cNvPr id="1746" name="Google Shape;1746;p100"/>
          <p:cNvSpPr txBox="1"/>
          <p:nvPr/>
        </p:nvSpPr>
        <p:spPr>
          <a:xfrm>
            <a:off x="483650" y="2975466"/>
            <a:ext cx="1399510"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Threats</a:t>
            </a:r>
            <a:endParaRPr/>
          </a:p>
        </p:txBody>
      </p:sp>
      <p:cxnSp>
        <p:nvCxnSpPr>
          <p:cNvPr id="1747" name="Google Shape;1747;p100"/>
          <p:cNvCxnSpPr/>
          <p:nvPr/>
        </p:nvCxnSpPr>
        <p:spPr>
          <a:xfrm>
            <a:off x="1415480" y="3117861"/>
            <a:ext cx="3244635" cy="26360"/>
          </a:xfrm>
          <a:prstGeom prst="straightConnector1">
            <a:avLst/>
          </a:prstGeom>
          <a:noFill/>
          <a:ln cap="flat" cmpd="sng" w="9525">
            <a:solidFill>
              <a:srgbClr val="BFBFBF"/>
            </a:solidFill>
            <a:prstDash val="solid"/>
            <a:miter lim="800000"/>
            <a:headEnd len="sm" w="sm" type="none"/>
            <a:tailEnd len="sm" w="sm" type="none"/>
          </a:ln>
        </p:spPr>
      </p:cxnSp>
    </p:spTree>
  </p:cSld>
  <p:clrMapOvr>
    <a:masterClrMapping/>
  </p:clrMapOvr>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51" name="Shape 1751"/>
        <p:cNvGrpSpPr/>
        <p:nvPr/>
      </p:nvGrpSpPr>
      <p:grpSpPr>
        <a:xfrm>
          <a:off x="0" y="0"/>
          <a:ext cx="0" cy="0"/>
          <a:chOff x="0" y="0"/>
          <a:chExt cx="0" cy="0"/>
        </a:xfrm>
      </p:grpSpPr>
      <p:sp>
        <p:nvSpPr>
          <p:cNvPr id="1752" name="Google Shape;1752;p101"/>
          <p:cNvSpPr txBox="1"/>
          <p:nvPr/>
        </p:nvSpPr>
        <p:spPr>
          <a:xfrm>
            <a:off x="483650" y="372621"/>
            <a:ext cx="6260422" cy="178510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Build-Measure-Learn Feedback Loop</a:t>
            </a:r>
            <a:endParaRPr sz="5500">
              <a:solidFill>
                <a:schemeClr val="dk2"/>
              </a:solidFill>
              <a:latin typeface="Cormorant"/>
              <a:ea typeface="Cormorant"/>
              <a:cs typeface="Cormorant"/>
              <a:sym typeface="Cormorant"/>
            </a:endParaRPr>
          </a:p>
        </p:txBody>
      </p:sp>
      <p:sp>
        <p:nvSpPr>
          <p:cNvPr id="1753" name="Google Shape;1753;p101"/>
          <p:cNvSpPr txBox="1"/>
          <p:nvPr/>
        </p:nvSpPr>
        <p:spPr>
          <a:xfrm>
            <a:off x="1415480" y="5186921"/>
            <a:ext cx="3853562" cy="113107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 when an unknown printer took a galley. Lorem Ipsum is simply dummy text of the printing and typesetting industry. Lorem Ipsum has been the industry standard dummy text ever printer took a galley.</a:t>
            </a:r>
            <a:endParaRPr/>
          </a:p>
        </p:txBody>
      </p:sp>
      <p:sp>
        <p:nvSpPr>
          <p:cNvPr id="1754" name="Google Shape;1754;p101"/>
          <p:cNvSpPr txBox="1"/>
          <p:nvPr/>
        </p:nvSpPr>
        <p:spPr>
          <a:xfrm>
            <a:off x="1415480" y="4402625"/>
            <a:ext cx="2286868" cy="612475"/>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1300">
                <a:solidFill>
                  <a:srgbClr val="7F7F7F"/>
                </a:solidFill>
                <a:latin typeface="Source Sans Pro"/>
                <a:ea typeface="Source Sans Pro"/>
                <a:cs typeface="Source Sans Pro"/>
                <a:sym typeface="Source Sans Pro"/>
              </a:rPr>
              <a:t>If Opportunity Doesn't Knock, Build a Door.</a:t>
            </a:r>
            <a:endParaRPr/>
          </a:p>
        </p:txBody>
      </p:sp>
      <p:sp>
        <p:nvSpPr>
          <p:cNvPr id="1755" name="Google Shape;1755;p101"/>
          <p:cNvSpPr/>
          <p:nvPr/>
        </p:nvSpPr>
        <p:spPr>
          <a:xfrm>
            <a:off x="7865745" y="2454291"/>
            <a:ext cx="3410074" cy="3410074"/>
          </a:xfrm>
          <a:prstGeom prst="ellipse">
            <a:avLst/>
          </a:prstGeom>
          <a:noFill/>
          <a:ln cap="flat" cmpd="sng" w="76200">
            <a:solidFill>
              <a:schemeClr val="accent5"/>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56" name="Google Shape;1756;p101"/>
          <p:cNvSpPr/>
          <p:nvPr/>
        </p:nvSpPr>
        <p:spPr>
          <a:xfrm rot="10800000">
            <a:off x="9124351" y="2078372"/>
            <a:ext cx="925380" cy="925382"/>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57" name="Google Shape;1757;p101"/>
          <p:cNvSpPr txBox="1"/>
          <p:nvPr/>
        </p:nvSpPr>
        <p:spPr>
          <a:xfrm>
            <a:off x="9114502" y="2394869"/>
            <a:ext cx="945078"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chemeClr val="dk2"/>
                </a:solidFill>
                <a:latin typeface="Source Sans Pro"/>
                <a:ea typeface="Source Sans Pro"/>
                <a:cs typeface="Source Sans Pro"/>
                <a:sym typeface="Source Sans Pro"/>
              </a:rPr>
              <a:t>Ideas</a:t>
            </a:r>
            <a:endParaRPr sz="1300">
              <a:solidFill>
                <a:schemeClr val="dk2"/>
              </a:solidFill>
              <a:latin typeface="Source Sans Pro"/>
              <a:ea typeface="Source Sans Pro"/>
              <a:cs typeface="Source Sans Pro"/>
              <a:sym typeface="Source Sans Pro"/>
            </a:endParaRPr>
          </a:p>
        </p:txBody>
      </p:sp>
      <p:sp>
        <p:nvSpPr>
          <p:cNvPr id="1758" name="Google Shape;1758;p101"/>
          <p:cNvSpPr/>
          <p:nvPr/>
        </p:nvSpPr>
        <p:spPr>
          <a:xfrm rot="10800000">
            <a:off x="10647183" y="4426478"/>
            <a:ext cx="925380" cy="925382"/>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59" name="Google Shape;1759;p101"/>
          <p:cNvSpPr txBox="1"/>
          <p:nvPr/>
        </p:nvSpPr>
        <p:spPr>
          <a:xfrm>
            <a:off x="10634209" y="4742975"/>
            <a:ext cx="945078"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chemeClr val="dk2"/>
                </a:solidFill>
                <a:latin typeface="Source Sans Pro"/>
                <a:ea typeface="Source Sans Pro"/>
                <a:cs typeface="Source Sans Pro"/>
                <a:sym typeface="Source Sans Pro"/>
              </a:rPr>
              <a:t>Product</a:t>
            </a:r>
            <a:endParaRPr sz="1300">
              <a:solidFill>
                <a:schemeClr val="dk2"/>
              </a:solidFill>
              <a:latin typeface="Source Sans Pro"/>
              <a:ea typeface="Source Sans Pro"/>
              <a:cs typeface="Source Sans Pro"/>
              <a:sym typeface="Source Sans Pro"/>
            </a:endParaRPr>
          </a:p>
        </p:txBody>
      </p:sp>
      <p:sp>
        <p:nvSpPr>
          <p:cNvPr id="1760" name="Google Shape;1760;p101"/>
          <p:cNvSpPr/>
          <p:nvPr/>
        </p:nvSpPr>
        <p:spPr>
          <a:xfrm rot="10800000">
            <a:off x="7671632" y="4426478"/>
            <a:ext cx="925380" cy="925382"/>
          </a:xfrm>
          <a:prstGeom prst="ellipse">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61" name="Google Shape;1761;p101"/>
          <p:cNvSpPr txBox="1"/>
          <p:nvPr/>
        </p:nvSpPr>
        <p:spPr>
          <a:xfrm>
            <a:off x="7661782" y="4742975"/>
            <a:ext cx="945078"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chemeClr val="dk2"/>
                </a:solidFill>
                <a:latin typeface="Source Sans Pro"/>
                <a:ea typeface="Source Sans Pro"/>
                <a:cs typeface="Source Sans Pro"/>
                <a:sym typeface="Source Sans Pro"/>
              </a:rPr>
              <a:t>Data</a:t>
            </a:r>
            <a:endParaRPr sz="1300">
              <a:solidFill>
                <a:schemeClr val="dk2"/>
              </a:solidFill>
              <a:latin typeface="Source Sans Pro"/>
              <a:ea typeface="Source Sans Pro"/>
              <a:cs typeface="Source Sans Pro"/>
              <a:sym typeface="Source Sans Pro"/>
            </a:endParaRPr>
          </a:p>
        </p:txBody>
      </p:sp>
      <p:sp>
        <p:nvSpPr>
          <p:cNvPr id="1762" name="Google Shape;1762;p101"/>
          <p:cNvSpPr/>
          <p:nvPr/>
        </p:nvSpPr>
        <p:spPr>
          <a:xfrm>
            <a:off x="7608168" y="2873535"/>
            <a:ext cx="1117634" cy="1117634"/>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63" name="Google Shape;1763;p101"/>
          <p:cNvSpPr txBox="1"/>
          <p:nvPr/>
        </p:nvSpPr>
        <p:spPr>
          <a:xfrm>
            <a:off x="7694446" y="3286158"/>
            <a:ext cx="945078"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chemeClr val="dk2"/>
                </a:solidFill>
                <a:latin typeface="Source Sans Pro"/>
                <a:ea typeface="Source Sans Pro"/>
                <a:cs typeface="Source Sans Pro"/>
                <a:sym typeface="Source Sans Pro"/>
              </a:rPr>
              <a:t>Learn</a:t>
            </a:r>
            <a:endParaRPr sz="1300">
              <a:solidFill>
                <a:schemeClr val="dk2"/>
              </a:solidFill>
              <a:latin typeface="Source Sans Pro"/>
              <a:ea typeface="Source Sans Pro"/>
              <a:cs typeface="Source Sans Pro"/>
              <a:sym typeface="Source Sans Pro"/>
            </a:endParaRPr>
          </a:p>
        </p:txBody>
      </p:sp>
      <p:sp>
        <p:nvSpPr>
          <p:cNvPr id="1764" name="Google Shape;1764;p101"/>
          <p:cNvSpPr/>
          <p:nvPr/>
        </p:nvSpPr>
        <p:spPr>
          <a:xfrm>
            <a:off x="10428641" y="2873535"/>
            <a:ext cx="1117634" cy="1117634"/>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65" name="Google Shape;1765;p101"/>
          <p:cNvSpPr txBox="1"/>
          <p:nvPr/>
        </p:nvSpPr>
        <p:spPr>
          <a:xfrm>
            <a:off x="10514919" y="3286158"/>
            <a:ext cx="945078"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chemeClr val="dk2"/>
                </a:solidFill>
                <a:latin typeface="Source Sans Pro"/>
                <a:ea typeface="Source Sans Pro"/>
                <a:cs typeface="Source Sans Pro"/>
                <a:sym typeface="Source Sans Pro"/>
              </a:rPr>
              <a:t>Build</a:t>
            </a:r>
            <a:endParaRPr sz="1300">
              <a:solidFill>
                <a:schemeClr val="dk2"/>
              </a:solidFill>
              <a:latin typeface="Source Sans Pro"/>
              <a:ea typeface="Source Sans Pro"/>
              <a:cs typeface="Source Sans Pro"/>
              <a:sym typeface="Source Sans Pro"/>
            </a:endParaRPr>
          </a:p>
        </p:txBody>
      </p:sp>
      <p:sp>
        <p:nvSpPr>
          <p:cNvPr id="1766" name="Google Shape;1766;p101"/>
          <p:cNvSpPr/>
          <p:nvPr/>
        </p:nvSpPr>
        <p:spPr>
          <a:xfrm>
            <a:off x="9011965" y="5200366"/>
            <a:ext cx="1117634" cy="1117634"/>
          </a:xfrm>
          <a:prstGeom prst="ellipse">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67" name="Google Shape;1767;p101"/>
          <p:cNvSpPr txBox="1"/>
          <p:nvPr/>
        </p:nvSpPr>
        <p:spPr>
          <a:xfrm>
            <a:off x="9098243" y="5612989"/>
            <a:ext cx="945078"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chemeClr val="dk2"/>
                </a:solidFill>
                <a:latin typeface="Source Sans Pro"/>
                <a:ea typeface="Source Sans Pro"/>
                <a:cs typeface="Source Sans Pro"/>
                <a:sym typeface="Source Sans Pro"/>
              </a:rPr>
              <a:t>Measure</a:t>
            </a:r>
            <a:endParaRPr sz="1300">
              <a:solidFill>
                <a:schemeClr val="dk2"/>
              </a:solidFill>
              <a:latin typeface="Source Sans Pro"/>
              <a:ea typeface="Source Sans Pro"/>
              <a:cs typeface="Source Sans Pro"/>
              <a:sym typeface="Source Sans Pro"/>
            </a:endParaRPr>
          </a:p>
        </p:txBody>
      </p:sp>
      <p:sp>
        <p:nvSpPr>
          <p:cNvPr id="1768" name="Google Shape;1768;p101"/>
          <p:cNvSpPr txBox="1"/>
          <p:nvPr/>
        </p:nvSpPr>
        <p:spPr>
          <a:xfrm>
            <a:off x="10488488" y="421466"/>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1769" name="Google Shape;1769;p101"/>
          <p:cNvCxnSpPr/>
          <p:nvPr/>
        </p:nvCxnSpPr>
        <p:spPr>
          <a:xfrm>
            <a:off x="9433768" y="609354"/>
            <a:ext cx="936104" cy="0"/>
          </a:xfrm>
          <a:prstGeom prst="straightConnector1">
            <a:avLst/>
          </a:prstGeom>
          <a:noFill/>
          <a:ln cap="flat" cmpd="sng" w="9525">
            <a:solidFill>
              <a:srgbClr val="BFBFBF"/>
            </a:solidFill>
            <a:prstDash val="solid"/>
            <a:miter lim="800000"/>
            <a:headEnd len="sm" w="sm" type="none"/>
            <a:tailEnd len="sm" w="sm" type="none"/>
          </a:ln>
        </p:spPr>
      </p:cxnSp>
    </p:spTree>
  </p:cSld>
  <p:clrMapOvr>
    <a:masterClrMapping/>
  </p:clrMapOvr>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73" name="Shape 1773"/>
        <p:cNvGrpSpPr/>
        <p:nvPr/>
      </p:nvGrpSpPr>
      <p:grpSpPr>
        <a:xfrm>
          <a:off x="0" y="0"/>
          <a:ext cx="0" cy="0"/>
          <a:chOff x="0" y="0"/>
          <a:chExt cx="0" cy="0"/>
        </a:xfrm>
      </p:grpSpPr>
      <p:sp>
        <p:nvSpPr>
          <p:cNvPr id="1774" name="Google Shape;1774;p102"/>
          <p:cNvSpPr/>
          <p:nvPr/>
        </p:nvSpPr>
        <p:spPr>
          <a:xfrm>
            <a:off x="6096000" y="0"/>
            <a:ext cx="6096000" cy="6858000"/>
          </a:xfrm>
          <a:prstGeom prst="rect">
            <a:avLst/>
          </a:prstGeom>
          <a:solidFill>
            <a:schemeClr val="accent2">
              <a:alpha val="49803"/>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75" name="Google Shape;1775;p102"/>
          <p:cNvSpPr txBox="1"/>
          <p:nvPr/>
        </p:nvSpPr>
        <p:spPr>
          <a:xfrm>
            <a:off x="483650" y="372621"/>
            <a:ext cx="5036286" cy="178510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Critical Success Factors</a:t>
            </a:r>
            <a:endParaRPr/>
          </a:p>
        </p:txBody>
      </p:sp>
      <p:sp>
        <p:nvSpPr>
          <p:cNvPr id="1776" name="Google Shape;1776;p102"/>
          <p:cNvSpPr txBox="1"/>
          <p:nvPr/>
        </p:nvSpPr>
        <p:spPr>
          <a:xfrm>
            <a:off x="1415480" y="5186921"/>
            <a:ext cx="3853562" cy="113107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 when an unknown printer took a galley. Lorem Ipsum is simply dummy text of the printing and typesetting industry. Lorem Ipsum has been the industry standard dummy text ever printer took a galley.</a:t>
            </a:r>
            <a:endParaRPr/>
          </a:p>
        </p:txBody>
      </p:sp>
      <p:sp>
        <p:nvSpPr>
          <p:cNvPr id="1777" name="Google Shape;1777;p102"/>
          <p:cNvSpPr txBox="1"/>
          <p:nvPr/>
        </p:nvSpPr>
        <p:spPr>
          <a:xfrm>
            <a:off x="1415480" y="4402625"/>
            <a:ext cx="2286868" cy="612475"/>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1300">
                <a:solidFill>
                  <a:srgbClr val="7F7F7F"/>
                </a:solidFill>
                <a:latin typeface="Source Sans Pro"/>
                <a:ea typeface="Source Sans Pro"/>
                <a:cs typeface="Source Sans Pro"/>
                <a:sym typeface="Source Sans Pro"/>
              </a:rPr>
              <a:t>If Opportunity Doesn't Knock, Build a Door.</a:t>
            </a:r>
            <a:endParaRPr/>
          </a:p>
        </p:txBody>
      </p:sp>
      <p:sp>
        <p:nvSpPr>
          <p:cNvPr id="1778" name="Google Shape;1778;p102"/>
          <p:cNvSpPr/>
          <p:nvPr/>
        </p:nvSpPr>
        <p:spPr>
          <a:xfrm>
            <a:off x="7496602" y="2713881"/>
            <a:ext cx="3410074" cy="3410074"/>
          </a:xfrm>
          <a:prstGeom prst="ellipse">
            <a:avLst/>
          </a:prstGeom>
          <a:noFill/>
          <a:ln cap="flat" cmpd="sng" w="381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79" name="Google Shape;1779;p102"/>
          <p:cNvSpPr/>
          <p:nvPr/>
        </p:nvSpPr>
        <p:spPr>
          <a:xfrm rot="10800000">
            <a:off x="8503732" y="2102745"/>
            <a:ext cx="1395814" cy="1395816"/>
          </a:xfrm>
          <a:prstGeom prst="ellipse">
            <a:avLst/>
          </a:prstGeom>
          <a:solidFill>
            <a:schemeClr val="l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80" name="Google Shape;1780;p102"/>
          <p:cNvSpPr txBox="1"/>
          <p:nvPr/>
        </p:nvSpPr>
        <p:spPr>
          <a:xfrm>
            <a:off x="8529490" y="2394388"/>
            <a:ext cx="1344298" cy="812530"/>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Innovative Method of Fund Collection</a:t>
            </a:r>
            <a:endParaRPr sz="1300">
              <a:solidFill>
                <a:schemeClr val="dk2"/>
              </a:solidFill>
              <a:latin typeface="Source Sans Pro"/>
              <a:ea typeface="Source Sans Pro"/>
              <a:cs typeface="Source Sans Pro"/>
              <a:sym typeface="Source Sans Pro"/>
            </a:endParaRPr>
          </a:p>
        </p:txBody>
      </p:sp>
      <p:sp>
        <p:nvSpPr>
          <p:cNvPr id="1781" name="Google Shape;1781;p102"/>
          <p:cNvSpPr/>
          <p:nvPr/>
        </p:nvSpPr>
        <p:spPr>
          <a:xfrm rot="10800000">
            <a:off x="9587080" y="4922184"/>
            <a:ext cx="1395814" cy="1395816"/>
          </a:xfrm>
          <a:prstGeom prst="ellipse">
            <a:avLst/>
          </a:prstGeom>
          <a:solidFill>
            <a:schemeClr val="l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82" name="Google Shape;1782;p102"/>
          <p:cNvSpPr txBox="1"/>
          <p:nvPr/>
        </p:nvSpPr>
        <p:spPr>
          <a:xfrm>
            <a:off x="9678755" y="5093794"/>
            <a:ext cx="1212464" cy="1052596"/>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Effective Publicity on The Day of The Event</a:t>
            </a:r>
            <a:endParaRPr sz="1300">
              <a:solidFill>
                <a:schemeClr val="dk2"/>
              </a:solidFill>
              <a:latin typeface="Source Sans Pro"/>
              <a:ea typeface="Source Sans Pro"/>
              <a:cs typeface="Source Sans Pro"/>
              <a:sym typeface="Source Sans Pro"/>
            </a:endParaRPr>
          </a:p>
        </p:txBody>
      </p:sp>
      <p:sp>
        <p:nvSpPr>
          <p:cNvPr id="1783" name="Google Shape;1783;p102"/>
          <p:cNvSpPr/>
          <p:nvPr/>
        </p:nvSpPr>
        <p:spPr>
          <a:xfrm rot="10800000">
            <a:off x="7426840" y="4922184"/>
            <a:ext cx="1395814" cy="1395816"/>
          </a:xfrm>
          <a:prstGeom prst="ellipse">
            <a:avLst/>
          </a:prstGeom>
          <a:solidFill>
            <a:schemeClr val="l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84" name="Google Shape;1784;p102"/>
          <p:cNvSpPr txBox="1"/>
          <p:nvPr/>
        </p:nvSpPr>
        <p:spPr>
          <a:xfrm>
            <a:off x="7652207" y="5333860"/>
            <a:ext cx="945078" cy="572464"/>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Wide Outreach</a:t>
            </a:r>
            <a:endParaRPr sz="1300">
              <a:solidFill>
                <a:schemeClr val="dk2"/>
              </a:solidFill>
              <a:latin typeface="Source Sans Pro"/>
              <a:ea typeface="Source Sans Pro"/>
              <a:cs typeface="Source Sans Pro"/>
              <a:sym typeface="Source Sans Pro"/>
            </a:endParaRPr>
          </a:p>
        </p:txBody>
      </p:sp>
      <p:sp>
        <p:nvSpPr>
          <p:cNvPr id="1785" name="Google Shape;1785;p102"/>
          <p:cNvSpPr/>
          <p:nvPr/>
        </p:nvSpPr>
        <p:spPr>
          <a:xfrm>
            <a:off x="6922732" y="3193472"/>
            <a:ext cx="1396388" cy="1396388"/>
          </a:xfrm>
          <a:prstGeom prst="ellipse">
            <a:avLst/>
          </a:prstGeom>
          <a:solidFill>
            <a:schemeClr val="l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86" name="Google Shape;1786;p102"/>
          <p:cNvSpPr txBox="1"/>
          <p:nvPr/>
        </p:nvSpPr>
        <p:spPr>
          <a:xfrm>
            <a:off x="6939286" y="3485401"/>
            <a:ext cx="1363280" cy="812530"/>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Aiding in Addressing a Social Concern</a:t>
            </a:r>
            <a:endParaRPr sz="1300">
              <a:solidFill>
                <a:schemeClr val="dk2"/>
              </a:solidFill>
              <a:latin typeface="Source Sans Pro"/>
              <a:ea typeface="Source Sans Pro"/>
              <a:cs typeface="Source Sans Pro"/>
              <a:sym typeface="Source Sans Pro"/>
            </a:endParaRPr>
          </a:p>
        </p:txBody>
      </p:sp>
      <p:sp>
        <p:nvSpPr>
          <p:cNvPr id="1787" name="Google Shape;1787;p102"/>
          <p:cNvSpPr/>
          <p:nvPr/>
        </p:nvSpPr>
        <p:spPr>
          <a:xfrm>
            <a:off x="10028204" y="3193472"/>
            <a:ext cx="1396388" cy="1396388"/>
          </a:xfrm>
          <a:prstGeom prst="ellipse">
            <a:avLst/>
          </a:prstGeom>
          <a:solidFill>
            <a:schemeClr val="l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788" name="Google Shape;1788;p102"/>
          <p:cNvSpPr txBox="1"/>
          <p:nvPr/>
        </p:nvSpPr>
        <p:spPr>
          <a:xfrm>
            <a:off x="10097937" y="3485401"/>
            <a:ext cx="1256922" cy="812530"/>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Small Fixed Donation Amount</a:t>
            </a:r>
            <a:endParaRPr sz="1300">
              <a:solidFill>
                <a:schemeClr val="dk2"/>
              </a:solidFill>
              <a:latin typeface="Source Sans Pro"/>
              <a:ea typeface="Source Sans Pro"/>
              <a:cs typeface="Source Sans Pro"/>
              <a:sym typeface="Source Sans Pro"/>
            </a:endParaRPr>
          </a:p>
        </p:txBody>
      </p:sp>
      <p:sp>
        <p:nvSpPr>
          <p:cNvPr id="1789" name="Google Shape;1789;p102"/>
          <p:cNvSpPr txBox="1"/>
          <p:nvPr/>
        </p:nvSpPr>
        <p:spPr>
          <a:xfrm>
            <a:off x="10488488" y="421466"/>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1790" name="Google Shape;1790;p102"/>
          <p:cNvCxnSpPr/>
          <p:nvPr/>
        </p:nvCxnSpPr>
        <p:spPr>
          <a:xfrm>
            <a:off x="9433768" y="609354"/>
            <a:ext cx="936104" cy="0"/>
          </a:xfrm>
          <a:prstGeom prst="straightConnector1">
            <a:avLst/>
          </a:prstGeom>
          <a:noFill/>
          <a:ln cap="flat" cmpd="sng" w="9525">
            <a:solidFill>
              <a:srgbClr val="BFBFBF"/>
            </a:solidFill>
            <a:prstDash val="solid"/>
            <a:miter lim="800000"/>
            <a:headEnd len="sm" w="sm" type="none"/>
            <a:tailEnd len="sm" w="sm" type="none"/>
          </a:ln>
        </p:spPr>
      </p:cxnSp>
    </p:spTree>
  </p:cSld>
  <p:clrMapOvr>
    <a:masterClrMapping/>
  </p:clrMapOvr>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94" name="Shape 1794"/>
        <p:cNvGrpSpPr/>
        <p:nvPr/>
      </p:nvGrpSpPr>
      <p:grpSpPr>
        <a:xfrm>
          <a:off x="0" y="0"/>
          <a:ext cx="0" cy="0"/>
          <a:chOff x="0" y="0"/>
          <a:chExt cx="0" cy="0"/>
        </a:xfrm>
      </p:grpSpPr>
      <p:sp>
        <p:nvSpPr>
          <p:cNvPr id="1795" name="Google Shape;1795;p103"/>
          <p:cNvSpPr txBox="1"/>
          <p:nvPr/>
        </p:nvSpPr>
        <p:spPr>
          <a:xfrm>
            <a:off x="483650" y="372621"/>
            <a:ext cx="5252310" cy="178510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Porters Diamond Model</a:t>
            </a:r>
            <a:endParaRPr sz="5500">
              <a:solidFill>
                <a:schemeClr val="dk2"/>
              </a:solidFill>
              <a:latin typeface="Cormorant"/>
              <a:ea typeface="Cormorant"/>
              <a:cs typeface="Cormorant"/>
              <a:sym typeface="Cormorant"/>
            </a:endParaRPr>
          </a:p>
        </p:txBody>
      </p:sp>
      <p:sp>
        <p:nvSpPr>
          <p:cNvPr id="1796" name="Google Shape;1796;p103"/>
          <p:cNvSpPr txBox="1"/>
          <p:nvPr/>
        </p:nvSpPr>
        <p:spPr>
          <a:xfrm>
            <a:off x="10488488" y="421466"/>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1797" name="Google Shape;1797;p103"/>
          <p:cNvCxnSpPr/>
          <p:nvPr/>
        </p:nvCxnSpPr>
        <p:spPr>
          <a:xfrm>
            <a:off x="9433768" y="609354"/>
            <a:ext cx="936104" cy="0"/>
          </a:xfrm>
          <a:prstGeom prst="straightConnector1">
            <a:avLst/>
          </a:prstGeom>
          <a:noFill/>
          <a:ln cap="flat" cmpd="sng" w="9525">
            <a:solidFill>
              <a:srgbClr val="BFBFBF"/>
            </a:solidFill>
            <a:prstDash val="solid"/>
            <a:miter lim="800000"/>
            <a:headEnd len="sm" w="sm" type="none"/>
            <a:tailEnd len="sm" w="sm" type="none"/>
          </a:ln>
        </p:spPr>
      </p:cxnSp>
      <p:sp>
        <p:nvSpPr>
          <p:cNvPr id="1798" name="Google Shape;1798;p103"/>
          <p:cNvSpPr txBox="1"/>
          <p:nvPr/>
        </p:nvSpPr>
        <p:spPr>
          <a:xfrm>
            <a:off x="1415480" y="5186921"/>
            <a:ext cx="3853562" cy="113107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 when an unknown printer took a galley. Lorem Ipsum is simply dummy text of the printing and typesetting industry. Lorem Ipsum has been the industry standard dummy text ever printer took a galley.</a:t>
            </a:r>
            <a:endParaRPr/>
          </a:p>
        </p:txBody>
      </p:sp>
      <p:sp>
        <p:nvSpPr>
          <p:cNvPr id="1799" name="Google Shape;1799;p103"/>
          <p:cNvSpPr txBox="1"/>
          <p:nvPr/>
        </p:nvSpPr>
        <p:spPr>
          <a:xfrm>
            <a:off x="1415480" y="4402625"/>
            <a:ext cx="2286868" cy="612475"/>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1300">
                <a:solidFill>
                  <a:srgbClr val="7F7F7F"/>
                </a:solidFill>
                <a:latin typeface="Source Sans Pro"/>
                <a:ea typeface="Source Sans Pro"/>
                <a:cs typeface="Source Sans Pro"/>
                <a:sym typeface="Source Sans Pro"/>
              </a:rPr>
              <a:t>If Opportunity Doesn't Knock, Build a Door.</a:t>
            </a:r>
            <a:endParaRPr/>
          </a:p>
        </p:txBody>
      </p:sp>
      <p:sp>
        <p:nvSpPr>
          <p:cNvPr id="1800" name="Google Shape;1800;p103"/>
          <p:cNvSpPr/>
          <p:nvPr/>
        </p:nvSpPr>
        <p:spPr>
          <a:xfrm rot="-2700000">
            <a:off x="6923876" y="3112306"/>
            <a:ext cx="1399931" cy="139993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01" name="Google Shape;1801;p103"/>
          <p:cNvSpPr/>
          <p:nvPr/>
        </p:nvSpPr>
        <p:spPr>
          <a:xfrm rot="-2700000">
            <a:off x="9968733" y="3112306"/>
            <a:ext cx="1399931" cy="139993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02" name="Google Shape;1802;p103"/>
          <p:cNvSpPr/>
          <p:nvPr/>
        </p:nvSpPr>
        <p:spPr>
          <a:xfrm rot="2700000">
            <a:off x="8434750" y="1589878"/>
            <a:ext cx="1399930" cy="1399931"/>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03" name="Google Shape;1803;p103"/>
          <p:cNvSpPr/>
          <p:nvPr/>
        </p:nvSpPr>
        <p:spPr>
          <a:xfrm rot="2700000">
            <a:off x="8434750" y="4634734"/>
            <a:ext cx="1399930" cy="1399931"/>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04" name="Google Shape;1804;p103"/>
          <p:cNvSpPr txBox="1"/>
          <p:nvPr/>
        </p:nvSpPr>
        <p:spPr>
          <a:xfrm>
            <a:off x="8304663" y="1883578"/>
            <a:ext cx="1660104" cy="812530"/>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Firm Strategy, Structure, and Rivalry</a:t>
            </a:r>
            <a:endParaRPr sz="1300">
              <a:solidFill>
                <a:schemeClr val="dk2"/>
              </a:solidFill>
              <a:latin typeface="Source Sans Pro"/>
              <a:ea typeface="Source Sans Pro"/>
              <a:cs typeface="Source Sans Pro"/>
              <a:sym typeface="Source Sans Pro"/>
            </a:endParaRPr>
          </a:p>
        </p:txBody>
      </p:sp>
      <p:sp>
        <p:nvSpPr>
          <p:cNvPr id="1805" name="Google Shape;1805;p103"/>
          <p:cNvSpPr txBox="1"/>
          <p:nvPr/>
        </p:nvSpPr>
        <p:spPr>
          <a:xfrm>
            <a:off x="9968986" y="3526039"/>
            <a:ext cx="1399425" cy="572464"/>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Demand Conditions</a:t>
            </a:r>
            <a:endParaRPr sz="1300">
              <a:solidFill>
                <a:schemeClr val="dk2"/>
              </a:solidFill>
              <a:latin typeface="Source Sans Pro"/>
              <a:ea typeface="Source Sans Pro"/>
              <a:cs typeface="Source Sans Pro"/>
              <a:sym typeface="Source Sans Pro"/>
            </a:endParaRPr>
          </a:p>
        </p:txBody>
      </p:sp>
      <p:sp>
        <p:nvSpPr>
          <p:cNvPr id="1806" name="Google Shape;1806;p103"/>
          <p:cNvSpPr txBox="1"/>
          <p:nvPr/>
        </p:nvSpPr>
        <p:spPr>
          <a:xfrm>
            <a:off x="6924129" y="3526039"/>
            <a:ext cx="1399425" cy="572464"/>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Factor Conditions</a:t>
            </a:r>
            <a:endParaRPr/>
          </a:p>
        </p:txBody>
      </p:sp>
      <p:sp>
        <p:nvSpPr>
          <p:cNvPr id="1807" name="Google Shape;1807;p103"/>
          <p:cNvSpPr txBox="1"/>
          <p:nvPr/>
        </p:nvSpPr>
        <p:spPr>
          <a:xfrm>
            <a:off x="8378455" y="4928434"/>
            <a:ext cx="1512520" cy="812530"/>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Related and Supporting Industries</a:t>
            </a:r>
            <a:endParaRPr sz="1300">
              <a:solidFill>
                <a:schemeClr val="dk2"/>
              </a:solidFill>
              <a:latin typeface="Source Sans Pro"/>
              <a:ea typeface="Source Sans Pro"/>
              <a:cs typeface="Source Sans Pro"/>
              <a:sym typeface="Source Sans Pro"/>
            </a:endParaRPr>
          </a:p>
        </p:txBody>
      </p:sp>
      <p:cxnSp>
        <p:nvCxnSpPr>
          <p:cNvPr id="1808" name="Google Shape;1808;p103"/>
          <p:cNvCxnSpPr/>
          <p:nvPr/>
        </p:nvCxnSpPr>
        <p:spPr>
          <a:xfrm>
            <a:off x="8759779" y="3812273"/>
            <a:ext cx="772984" cy="0"/>
          </a:xfrm>
          <a:prstGeom prst="straightConnector1">
            <a:avLst/>
          </a:prstGeom>
          <a:noFill/>
          <a:ln cap="flat" cmpd="sng" w="19050">
            <a:solidFill>
              <a:schemeClr val="accent3"/>
            </a:solidFill>
            <a:prstDash val="solid"/>
            <a:miter lim="800000"/>
            <a:headEnd len="med" w="med" type="triangle"/>
            <a:tailEnd len="med" w="med" type="triangle"/>
          </a:ln>
        </p:spPr>
      </p:cxnSp>
      <p:cxnSp>
        <p:nvCxnSpPr>
          <p:cNvPr id="1809" name="Google Shape;1809;p103"/>
          <p:cNvCxnSpPr/>
          <p:nvPr/>
        </p:nvCxnSpPr>
        <p:spPr>
          <a:xfrm rot="5400000">
            <a:off x="8759780" y="3812273"/>
            <a:ext cx="772982" cy="0"/>
          </a:xfrm>
          <a:prstGeom prst="straightConnector1">
            <a:avLst/>
          </a:prstGeom>
          <a:noFill/>
          <a:ln cap="flat" cmpd="sng" w="19050">
            <a:solidFill>
              <a:schemeClr val="accent3"/>
            </a:solidFill>
            <a:prstDash val="solid"/>
            <a:miter lim="800000"/>
            <a:headEnd len="med" w="med" type="triangle"/>
            <a:tailEnd len="med" w="med" type="triangle"/>
          </a:ln>
        </p:spPr>
      </p:cxnSp>
      <p:cxnSp>
        <p:nvCxnSpPr>
          <p:cNvPr id="1810" name="Google Shape;1810;p103"/>
          <p:cNvCxnSpPr/>
          <p:nvPr/>
        </p:nvCxnSpPr>
        <p:spPr>
          <a:xfrm>
            <a:off x="8178460" y="4429285"/>
            <a:ext cx="290188" cy="308337"/>
          </a:xfrm>
          <a:prstGeom prst="straightConnector1">
            <a:avLst/>
          </a:prstGeom>
          <a:noFill/>
          <a:ln cap="flat" cmpd="sng" w="19050">
            <a:solidFill>
              <a:schemeClr val="accent3"/>
            </a:solidFill>
            <a:prstDash val="solid"/>
            <a:miter lim="800000"/>
            <a:headEnd len="med" w="med" type="triangle"/>
            <a:tailEnd len="med" w="med" type="triangle"/>
          </a:ln>
        </p:spPr>
      </p:cxnSp>
      <p:cxnSp>
        <p:nvCxnSpPr>
          <p:cNvPr id="1811" name="Google Shape;1811;p103"/>
          <p:cNvCxnSpPr/>
          <p:nvPr/>
        </p:nvCxnSpPr>
        <p:spPr>
          <a:xfrm>
            <a:off x="9736803" y="2870941"/>
            <a:ext cx="290188" cy="308337"/>
          </a:xfrm>
          <a:prstGeom prst="straightConnector1">
            <a:avLst/>
          </a:prstGeom>
          <a:noFill/>
          <a:ln cap="flat" cmpd="sng" w="19050">
            <a:solidFill>
              <a:schemeClr val="accent3"/>
            </a:solidFill>
            <a:prstDash val="solid"/>
            <a:miter lim="800000"/>
            <a:headEnd len="med" w="med" type="triangle"/>
            <a:tailEnd len="med" w="med" type="triangle"/>
          </a:ln>
        </p:spPr>
      </p:cxnSp>
      <p:cxnSp>
        <p:nvCxnSpPr>
          <p:cNvPr id="1812" name="Google Shape;1812;p103"/>
          <p:cNvCxnSpPr/>
          <p:nvPr/>
        </p:nvCxnSpPr>
        <p:spPr>
          <a:xfrm rot="5400000">
            <a:off x="8210449" y="2847127"/>
            <a:ext cx="290188" cy="308337"/>
          </a:xfrm>
          <a:prstGeom prst="straightConnector1">
            <a:avLst/>
          </a:prstGeom>
          <a:noFill/>
          <a:ln cap="flat" cmpd="sng" w="19050">
            <a:solidFill>
              <a:schemeClr val="accent3"/>
            </a:solidFill>
            <a:prstDash val="solid"/>
            <a:miter lim="800000"/>
            <a:headEnd len="med" w="med" type="triangle"/>
            <a:tailEnd len="med" w="med" type="triangle"/>
          </a:ln>
        </p:spPr>
      </p:cxnSp>
      <p:cxnSp>
        <p:nvCxnSpPr>
          <p:cNvPr id="1813" name="Google Shape;1813;p103"/>
          <p:cNvCxnSpPr/>
          <p:nvPr/>
        </p:nvCxnSpPr>
        <p:spPr>
          <a:xfrm rot="5400000">
            <a:off x="9768793" y="4405470"/>
            <a:ext cx="290188" cy="308337"/>
          </a:xfrm>
          <a:prstGeom prst="straightConnector1">
            <a:avLst/>
          </a:prstGeom>
          <a:noFill/>
          <a:ln cap="flat" cmpd="sng" w="19050">
            <a:solidFill>
              <a:schemeClr val="accent3"/>
            </a:solidFill>
            <a:prstDash val="solid"/>
            <a:miter lim="800000"/>
            <a:headEnd len="med" w="med" type="triangle"/>
            <a:tailEnd len="med" w="med" type="triangle"/>
          </a:ln>
        </p:spPr>
      </p:cxn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17" name="Shape 1817"/>
        <p:cNvGrpSpPr/>
        <p:nvPr/>
      </p:nvGrpSpPr>
      <p:grpSpPr>
        <a:xfrm>
          <a:off x="0" y="0"/>
          <a:ext cx="0" cy="0"/>
          <a:chOff x="0" y="0"/>
          <a:chExt cx="0" cy="0"/>
        </a:xfrm>
      </p:grpSpPr>
      <p:sp>
        <p:nvSpPr>
          <p:cNvPr id="1818" name="Google Shape;1818;p104"/>
          <p:cNvSpPr/>
          <p:nvPr/>
        </p:nvSpPr>
        <p:spPr>
          <a:xfrm>
            <a:off x="0" y="1844824"/>
            <a:ext cx="12191999" cy="5013176"/>
          </a:xfrm>
          <a:prstGeom prst="rect">
            <a:avLst/>
          </a:prstGeom>
          <a:solidFill>
            <a:schemeClr val="accent5">
              <a:alpha val="60000"/>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19" name="Google Shape;1819;p104"/>
          <p:cNvSpPr txBox="1"/>
          <p:nvPr/>
        </p:nvSpPr>
        <p:spPr>
          <a:xfrm>
            <a:off x="483650" y="372621"/>
            <a:ext cx="5252310"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T.O.W.S. Matrix</a:t>
            </a:r>
            <a:endParaRPr sz="5500">
              <a:solidFill>
                <a:schemeClr val="dk2"/>
              </a:solidFill>
              <a:latin typeface="Cormorant"/>
              <a:ea typeface="Cormorant"/>
              <a:cs typeface="Cormorant"/>
              <a:sym typeface="Cormorant"/>
            </a:endParaRPr>
          </a:p>
        </p:txBody>
      </p:sp>
      <p:sp>
        <p:nvSpPr>
          <p:cNvPr id="1820" name="Google Shape;1820;p104"/>
          <p:cNvSpPr txBox="1"/>
          <p:nvPr/>
        </p:nvSpPr>
        <p:spPr>
          <a:xfrm>
            <a:off x="3482001" y="3645024"/>
            <a:ext cx="2008280"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chemeClr val="dk2"/>
                </a:solidFill>
                <a:latin typeface="Source Sans Pro"/>
                <a:ea typeface="Source Sans Pro"/>
                <a:cs typeface="Source Sans Pro"/>
                <a:sym typeface="Source Sans Pro"/>
              </a:rPr>
              <a:t>Strengths - Opportunities</a:t>
            </a:r>
            <a:endParaRPr sz="1300">
              <a:solidFill>
                <a:schemeClr val="dk2"/>
              </a:solidFill>
              <a:latin typeface="Source Sans Pro"/>
              <a:ea typeface="Source Sans Pro"/>
              <a:cs typeface="Source Sans Pro"/>
              <a:sym typeface="Source Sans Pro"/>
            </a:endParaRPr>
          </a:p>
        </p:txBody>
      </p:sp>
      <p:sp>
        <p:nvSpPr>
          <p:cNvPr id="1821" name="Google Shape;1821;p104"/>
          <p:cNvSpPr txBox="1"/>
          <p:nvPr/>
        </p:nvSpPr>
        <p:spPr>
          <a:xfrm>
            <a:off x="3224595" y="2213544"/>
            <a:ext cx="2523092" cy="147732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9000">
                <a:solidFill>
                  <a:schemeClr val="accent3"/>
                </a:solidFill>
                <a:latin typeface="Cormorant"/>
                <a:ea typeface="Cormorant"/>
                <a:cs typeface="Cormorant"/>
                <a:sym typeface="Cormorant"/>
              </a:rPr>
              <a:t>SO</a:t>
            </a:r>
            <a:endParaRPr sz="9000">
              <a:solidFill>
                <a:schemeClr val="accent3"/>
              </a:solidFill>
              <a:latin typeface="Cormorant"/>
              <a:ea typeface="Cormorant"/>
              <a:cs typeface="Cormorant"/>
              <a:sym typeface="Cormorant"/>
            </a:endParaRPr>
          </a:p>
        </p:txBody>
      </p:sp>
      <p:sp>
        <p:nvSpPr>
          <p:cNvPr id="1822" name="Google Shape;1822;p104"/>
          <p:cNvSpPr txBox="1"/>
          <p:nvPr/>
        </p:nvSpPr>
        <p:spPr>
          <a:xfrm>
            <a:off x="6701719" y="3645024"/>
            <a:ext cx="2008280"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chemeClr val="dk2"/>
                </a:solidFill>
                <a:latin typeface="Source Sans Pro"/>
                <a:ea typeface="Source Sans Pro"/>
                <a:cs typeface="Source Sans Pro"/>
                <a:sym typeface="Source Sans Pro"/>
              </a:rPr>
              <a:t>Strengths - Threats</a:t>
            </a:r>
            <a:endParaRPr/>
          </a:p>
        </p:txBody>
      </p:sp>
      <p:sp>
        <p:nvSpPr>
          <p:cNvPr id="1823" name="Google Shape;1823;p104"/>
          <p:cNvSpPr txBox="1"/>
          <p:nvPr/>
        </p:nvSpPr>
        <p:spPr>
          <a:xfrm>
            <a:off x="6444313" y="2213544"/>
            <a:ext cx="2523092" cy="147732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9000">
                <a:solidFill>
                  <a:schemeClr val="accent3"/>
                </a:solidFill>
                <a:latin typeface="Cormorant"/>
                <a:ea typeface="Cormorant"/>
                <a:cs typeface="Cormorant"/>
                <a:sym typeface="Cormorant"/>
              </a:rPr>
              <a:t>ST</a:t>
            </a:r>
            <a:endParaRPr sz="9000">
              <a:solidFill>
                <a:schemeClr val="accent3"/>
              </a:solidFill>
              <a:latin typeface="Cormorant"/>
              <a:ea typeface="Cormorant"/>
              <a:cs typeface="Cormorant"/>
              <a:sym typeface="Cormorant"/>
            </a:endParaRPr>
          </a:p>
        </p:txBody>
      </p:sp>
      <p:sp>
        <p:nvSpPr>
          <p:cNvPr id="1824" name="Google Shape;1824;p104"/>
          <p:cNvSpPr txBox="1"/>
          <p:nvPr/>
        </p:nvSpPr>
        <p:spPr>
          <a:xfrm>
            <a:off x="3385696" y="6025612"/>
            <a:ext cx="2200890"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chemeClr val="dk2"/>
                </a:solidFill>
                <a:latin typeface="Source Sans Pro"/>
                <a:ea typeface="Source Sans Pro"/>
                <a:cs typeface="Source Sans Pro"/>
                <a:sym typeface="Source Sans Pro"/>
              </a:rPr>
              <a:t>Weaknesses - Opportunities</a:t>
            </a:r>
            <a:endParaRPr sz="1300">
              <a:solidFill>
                <a:schemeClr val="dk2"/>
              </a:solidFill>
              <a:latin typeface="Source Sans Pro"/>
              <a:ea typeface="Source Sans Pro"/>
              <a:cs typeface="Source Sans Pro"/>
              <a:sym typeface="Source Sans Pro"/>
            </a:endParaRPr>
          </a:p>
        </p:txBody>
      </p:sp>
      <p:sp>
        <p:nvSpPr>
          <p:cNvPr id="1825" name="Google Shape;1825;p104"/>
          <p:cNvSpPr txBox="1"/>
          <p:nvPr/>
        </p:nvSpPr>
        <p:spPr>
          <a:xfrm>
            <a:off x="3224595" y="4588777"/>
            <a:ext cx="2523092" cy="147732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9000">
                <a:solidFill>
                  <a:schemeClr val="accent3"/>
                </a:solidFill>
                <a:latin typeface="Cormorant"/>
                <a:ea typeface="Cormorant"/>
                <a:cs typeface="Cormorant"/>
                <a:sym typeface="Cormorant"/>
              </a:rPr>
              <a:t>WO</a:t>
            </a:r>
            <a:endParaRPr sz="9000">
              <a:solidFill>
                <a:schemeClr val="accent3"/>
              </a:solidFill>
              <a:latin typeface="Cormorant"/>
              <a:ea typeface="Cormorant"/>
              <a:cs typeface="Cormorant"/>
              <a:sym typeface="Cormorant"/>
            </a:endParaRPr>
          </a:p>
        </p:txBody>
      </p:sp>
      <p:sp>
        <p:nvSpPr>
          <p:cNvPr id="1826" name="Google Shape;1826;p104"/>
          <p:cNvSpPr txBox="1"/>
          <p:nvPr/>
        </p:nvSpPr>
        <p:spPr>
          <a:xfrm>
            <a:off x="6701719" y="6025612"/>
            <a:ext cx="2008280"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chemeClr val="dk2"/>
                </a:solidFill>
                <a:latin typeface="Source Sans Pro"/>
                <a:ea typeface="Source Sans Pro"/>
                <a:cs typeface="Source Sans Pro"/>
                <a:sym typeface="Source Sans Pro"/>
              </a:rPr>
              <a:t>Weaknesses - Threats</a:t>
            </a:r>
            <a:endParaRPr/>
          </a:p>
        </p:txBody>
      </p:sp>
      <p:sp>
        <p:nvSpPr>
          <p:cNvPr id="1827" name="Google Shape;1827;p104"/>
          <p:cNvSpPr txBox="1"/>
          <p:nvPr/>
        </p:nvSpPr>
        <p:spPr>
          <a:xfrm>
            <a:off x="6444313" y="4588777"/>
            <a:ext cx="2523092" cy="147732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9000">
                <a:solidFill>
                  <a:schemeClr val="accent3"/>
                </a:solidFill>
                <a:latin typeface="Cormorant"/>
                <a:ea typeface="Cormorant"/>
                <a:cs typeface="Cormorant"/>
                <a:sym typeface="Cormorant"/>
              </a:rPr>
              <a:t>WT</a:t>
            </a:r>
            <a:endParaRPr sz="9000">
              <a:solidFill>
                <a:schemeClr val="accent3"/>
              </a:solidFill>
              <a:latin typeface="Cormorant"/>
              <a:ea typeface="Cormorant"/>
              <a:cs typeface="Cormorant"/>
              <a:sym typeface="Cormorant"/>
            </a:endParaRPr>
          </a:p>
        </p:txBody>
      </p:sp>
      <p:cxnSp>
        <p:nvCxnSpPr>
          <p:cNvPr id="1828" name="Google Shape;1828;p104"/>
          <p:cNvCxnSpPr/>
          <p:nvPr/>
        </p:nvCxnSpPr>
        <p:spPr>
          <a:xfrm>
            <a:off x="3446071" y="4372516"/>
            <a:ext cx="5299859" cy="0"/>
          </a:xfrm>
          <a:prstGeom prst="straightConnector1">
            <a:avLst/>
          </a:prstGeom>
          <a:noFill/>
          <a:ln cap="flat" cmpd="sng" w="12700">
            <a:solidFill>
              <a:schemeClr val="accent3"/>
            </a:solidFill>
            <a:prstDash val="solid"/>
            <a:miter lim="800000"/>
            <a:headEnd len="med" w="med" type="triangle"/>
            <a:tailEnd len="med" w="med" type="triangle"/>
          </a:ln>
        </p:spPr>
      </p:cxnSp>
      <p:cxnSp>
        <p:nvCxnSpPr>
          <p:cNvPr id="1829" name="Google Shape;1829;p104"/>
          <p:cNvCxnSpPr/>
          <p:nvPr/>
        </p:nvCxnSpPr>
        <p:spPr>
          <a:xfrm>
            <a:off x="6096000" y="2573584"/>
            <a:ext cx="0" cy="3597865"/>
          </a:xfrm>
          <a:prstGeom prst="straightConnector1">
            <a:avLst/>
          </a:prstGeom>
          <a:noFill/>
          <a:ln cap="flat" cmpd="sng" w="12700">
            <a:solidFill>
              <a:schemeClr val="accent3"/>
            </a:solidFill>
            <a:prstDash val="solid"/>
            <a:miter lim="800000"/>
            <a:headEnd len="med" w="med" type="triangle"/>
            <a:tailEnd len="med" w="med" type="triangle"/>
          </a:ln>
        </p:spPr>
      </p:cxnSp>
      <p:sp>
        <p:nvSpPr>
          <p:cNvPr id="1830" name="Google Shape;1830;p104"/>
          <p:cNvSpPr txBox="1"/>
          <p:nvPr/>
        </p:nvSpPr>
        <p:spPr>
          <a:xfrm>
            <a:off x="9433768" y="3221831"/>
            <a:ext cx="2218231" cy="715581"/>
          </a:xfrm>
          <a:prstGeom prst="rect">
            <a:avLst/>
          </a:prstGeom>
          <a:noFill/>
          <a:ln>
            <a:noFill/>
          </a:ln>
        </p:spPr>
        <p:txBody>
          <a:bodyPr anchorCtr="0" anchor="t" bIns="45700" lIns="91425" spcFirstLastPara="1" rIns="91425" wrap="square" tIns="45700">
            <a:noAutofit/>
          </a:bodyPr>
          <a:lstStyle/>
          <a:p>
            <a:pPr indent="-171450" lvl="0" marL="171450" marR="0" rtl="0" algn="l">
              <a:lnSpc>
                <a:spcPct val="150000"/>
              </a:lnSpc>
              <a:spcBef>
                <a:spcPts val="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Lorem Ipsum is simply dummy text</a:t>
            </a:r>
            <a:endParaRPr/>
          </a:p>
          <a:p>
            <a:pPr indent="-171450" lvl="0" marL="171450" marR="0" rtl="0" algn="l">
              <a:lnSpc>
                <a:spcPct val="150000"/>
              </a:lnSpc>
              <a:spcBef>
                <a:spcPts val="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The printing and typesetting industry</a:t>
            </a:r>
            <a:endParaRPr/>
          </a:p>
          <a:p>
            <a:pPr indent="-171450" lvl="0" marL="171450" marR="0" rtl="0" algn="l">
              <a:lnSpc>
                <a:spcPct val="150000"/>
              </a:lnSpc>
              <a:spcBef>
                <a:spcPts val="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Example Ipsum industry's standard</a:t>
            </a:r>
            <a:endParaRPr sz="900">
              <a:solidFill>
                <a:srgbClr val="7F7F7F"/>
              </a:solidFill>
              <a:latin typeface="Source Sans Pro"/>
              <a:ea typeface="Source Sans Pro"/>
              <a:cs typeface="Source Sans Pro"/>
              <a:sym typeface="Source Sans Pro"/>
            </a:endParaRPr>
          </a:p>
        </p:txBody>
      </p:sp>
      <p:sp>
        <p:nvSpPr>
          <p:cNvPr id="1831" name="Google Shape;1831;p104"/>
          <p:cNvSpPr txBox="1"/>
          <p:nvPr/>
        </p:nvSpPr>
        <p:spPr>
          <a:xfrm>
            <a:off x="9433768" y="5624284"/>
            <a:ext cx="2218231" cy="693716"/>
          </a:xfrm>
          <a:prstGeom prst="rect">
            <a:avLst/>
          </a:prstGeom>
          <a:noFill/>
          <a:ln>
            <a:noFill/>
          </a:ln>
        </p:spPr>
        <p:txBody>
          <a:bodyPr anchorCtr="0" anchor="t" bIns="45700" lIns="91425" spcFirstLastPara="1" rIns="91425" wrap="square" tIns="45700">
            <a:noAutofit/>
          </a:bodyPr>
          <a:lstStyle/>
          <a:p>
            <a:pPr indent="-171450" lvl="0" marL="171450" marR="0" rtl="0" algn="l">
              <a:lnSpc>
                <a:spcPct val="150000"/>
              </a:lnSpc>
              <a:spcBef>
                <a:spcPts val="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Lorem Ipsum is simply dummy text</a:t>
            </a:r>
            <a:endParaRPr/>
          </a:p>
          <a:p>
            <a:pPr indent="-171450" lvl="0" marL="171450" marR="0" rtl="0" algn="l">
              <a:lnSpc>
                <a:spcPct val="150000"/>
              </a:lnSpc>
              <a:spcBef>
                <a:spcPts val="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The printing and typesetting industry</a:t>
            </a:r>
            <a:endParaRPr/>
          </a:p>
          <a:p>
            <a:pPr indent="-171450" lvl="0" marL="171450" marR="0" rtl="0" algn="l">
              <a:lnSpc>
                <a:spcPct val="150000"/>
              </a:lnSpc>
              <a:spcBef>
                <a:spcPts val="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Example Ipsum industry's standard</a:t>
            </a:r>
            <a:endParaRPr/>
          </a:p>
        </p:txBody>
      </p:sp>
      <p:sp>
        <p:nvSpPr>
          <p:cNvPr id="1832" name="Google Shape;1832;p104"/>
          <p:cNvSpPr txBox="1"/>
          <p:nvPr/>
        </p:nvSpPr>
        <p:spPr>
          <a:xfrm>
            <a:off x="540001" y="3221831"/>
            <a:ext cx="2218231" cy="715581"/>
          </a:xfrm>
          <a:prstGeom prst="rect">
            <a:avLst/>
          </a:prstGeom>
          <a:noFill/>
          <a:ln>
            <a:noFill/>
          </a:ln>
        </p:spPr>
        <p:txBody>
          <a:bodyPr anchorCtr="0" anchor="t" bIns="45700" lIns="91425" spcFirstLastPara="1" rIns="91425" wrap="square" tIns="45700">
            <a:noAutofit/>
          </a:bodyPr>
          <a:lstStyle/>
          <a:p>
            <a:pPr indent="-171450" lvl="0" marL="171450" marR="0" rtl="0" algn="l">
              <a:lnSpc>
                <a:spcPct val="150000"/>
              </a:lnSpc>
              <a:spcBef>
                <a:spcPts val="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Lorem Ipsum is simply dummy text</a:t>
            </a:r>
            <a:endParaRPr/>
          </a:p>
          <a:p>
            <a:pPr indent="-171450" lvl="0" marL="171450" marR="0" rtl="0" algn="l">
              <a:lnSpc>
                <a:spcPct val="150000"/>
              </a:lnSpc>
              <a:spcBef>
                <a:spcPts val="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The printing and typesetting industry</a:t>
            </a:r>
            <a:endParaRPr/>
          </a:p>
          <a:p>
            <a:pPr indent="-171450" lvl="0" marL="171450" marR="0" rtl="0" algn="l">
              <a:lnSpc>
                <a:spcPct val="150000"/>
              </a:lnSpc>
              <a:spcBef>
                <a:spcPts val="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Example Ipsum industry's standard</a:t>
            </a:r>
            <a:endParaRPr/>
          </a:p>
        </p:txBody>
      </p:sp>
      <p:sp>
        <p:nvSpPr>
          <p:cNvPr id="1833" name="Google Shape;1833;p104"/>
          <p:cNvSpPr txBox="1"/>
          <p:nvPr/>
        </p:nvSpPr>
        <p:spPr>
          <a:xfrm>
            <a:off x="540001" y="5602419"/>
            <a:ext cx="2218231" cy="715581"/>
          </a:xfrm>
          <a:prstGeom prst="rect">
            <a:avLst/>
          </a:prstGeom>
          <a:noFill/>
          <a:ln>
            <a:noFill/>
          </a:ln>
        </p:spPr>
        <p:txBody>
          <a:bodyPr anchorCtr="0" anchor="t" bIns="45700" lIns="91425" spcFirstLastPara="1" rIns="91425" wrap="square" tIns="45700">
            <a:noAutofit/>
          </a:bodyPr>
          <a:lstStyle/>
          <a:p>
            <a:pPr indent="-171450" lvl="0" marL="171450" marR="0" rtl="0" algn="l">
              <a:lnSpc>
                <a:spcPct val="150000"/>
              </a:lnSpc>
              <a:spcBef>
                <a:spcPts val="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Lorem Ipsum is simply dummy text</a:t>
            </a:r>
            <a:endParaRPr/>
          </a:p>
          <a:p>
            <a:pPr indent="-171450" lvl="0" marL="171450" marR="0" rtl="0" algn="l">
              <a:lnSpc>
                <a:spcPct val="150000"/>
              </a:lnSpc>
              <a:spcBef>
                <a:spcPts val="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The printing and typesetting industry</a:t>
            </a:r>
            <a:endParaRPr/>
          </a:p>
          <a:p>
            <a:pPr indent="-171450" lvl="0" marL="171450" marR="0" rtl="0" algn="l">
              <a:lnSpc>
                <a:spcPct val="150000"/>
              </a:lnSpc>
              <a:spcBef>
                <a:spcPts val="0"/>
              </a:spcBef>
              <a:spcAft>
                <a:spcPts val="0"/>
              </a:spcAft>
              <a:buClr>
                <a:srgbClr val="7F7F7F"/>
              </a:buClr>
              <a:buSzPts val="900"/>
              <a:buFont typeface="Arial"/>
              <a:buChar char="•"/>
            </a:pPr>
            <a:r>
              <a:rPr lang="en-US" sz="900">
                <a:solidFill>
                  <a:srgbClr val="7F7F7F"/>
                </a:solidFill>
                <a:latin typeface="Source Sans Pro"/>
                <a:ea typeface="Source Sans Pro"/>
                <a:cs typeface="Source Sans Pro"/>
                <a:sym typeface="Source Sans Pro"/>
              </a:rPr>
              <a:t>Example Ipsum industry's standard</a:t>
            </a:r>
            <a:endParaRPr/>
          </a:p>
        </p:txBody>
      </p:sp>
      <p:sp>
        <p:nvSpPr>
          <p:cNvPr id="1834" name="Google Shape;1834;p104"/>
          <p:cNvSpPr txBox="1"/>
          <p:nvPr/>
        </p:nvSpPr>
        <p:spPr>
          <a:xfrm>
            <a:off x="10488488" y="680398"/>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1835" name="Google Shape;1835;p104"/>
          <p:cNvCxnSpPr/>
          <p:nvPr/>
        </p:nvCxnSpPr>
        <p:spPr>
          <a:xfrm>
            <a:off x="9433768" y="868286"/>
            <a:ext cx="936104" cy="0"/>
          </a:xfrm>
          <a:prstGeom prst="straightConnector1">
            <a:avLst/>
          </a:prstGeom>
          <a:noFill/>
          <a:ln cap="flat" cmpd="sng" w="9525">
            <a:solidFill>
              <a:srgbClr val="BFBFBF"/>
            </a:solidFill>
            <a:prstDash val="solid"/>
            <a:miter lim="800000"/>
            <a:headEnd len="sm" w="sm" type="none"/>
            <a:tailEnd len="sm" w="sm" type="none"/>
          </a:ln>
        </p:spPr>
      </p:cxn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39" name="Shape 1839"/>
        <p:cNvGrpSpPr/>
        <p:nvPr/>
      </p:nvGrpSpPr>
      <p:grpSpPr>
        <a:xfrm>
          <a:off x="0" y="0"/>
          <a:ext cx="0" cy="0"/>
          <a:chOff x="0" y="0"/>
          <a:chExt cx="0" cy="0"/>
        </a:xfrm>
      </p:grpSpPr>
      <p:sp>
        <p:nvSpPr>
          <p:cNvPr id="1840" name="Google Shape;1840;p105"/>
          <p:cNvSpPr txBox="1"/>
          <p:nvPr/>
        </p:nvSpPr>
        <p:spPr>
          <a:xfrm>
            <a:off x="483650" y="372621"/>
            <a:ext cx="5252310"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Kaizen Strategy</a:t>
            </a:r>
            <a:endParaRPr sz="5500">
              <a:solidFill>
                <a:schemeClr val="dk2"/>
              </a:solidFill>
              <a:latin typeface="Cormorant"/>
              <a:ea typeface="Cormorant"/>
              <a:cs typeface="Cormorant"/>
              <a:sym typeface="Cormorant"/>
            </a:endParaRPr>
          </a:p>
        </p:txBody>
      </p:sp>
      <p:grpSp>
        <p:nvGrpSpPr>
          <p:cNvPr id="1841" name="Google Shape;1841;p105"/>
          <p:cNvGrpSpPr/>
          <p:nvPr/>
        </p:nvGrpSpPr>
        <p:grpSpPr>
          <a:xfrm>
            <a:off x="1415480" y="4402625"/>
            <a:ext cx="3853562" cy="1915375"/>
            <a:chOff x="1415480" y="4402625"/>
            <a:chExt cx="3853562" cy="1915375"/>
          </a:xfrm>
        </p:grpSpPr>
        <p:sp>
          <p:nvSpPr>
            <p:cNvPr id="1842" name="Google Shape;1842;p105"/>
            <p:cNvSpPr txBox="1"/>
            <p:nvPr/>
          </p:nvSpPr>
          <p:spPr>
            <a:xfrm>
              <a:off x="1415480" y="5186921"/>
              <a:ext cx="3853562" cy="113107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 when an unknown printer took a galley. Lorem Ipsum is simply dummy text of the printing and typesetting industry. Lorem Ipsum has been the industry standard dummy text ever printer took a galley.</a:t>
              </a:r>
              <a:endParaRPr/>
            </a:p>
          </p:txBody>
        </p:sp>
        <p:sp>
          <p:nvSpPr>
            <p:cNvPr id="1843" name="Google Shape;1843;p105"/>
            <p:cNvSpPr txBox="1"/>
            <p:nvPr/>
          </p:nvSpPr>
          <p:spPr>
            <a:xfrm>
              <a:off x="1415480" y="4402625"/>
              <a:ext cx="2286868" cy="612475"/>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1300">
                  <a:solidFill>
                    <a:srgbClr val="7F7F7F"/>
                  </a:solidFill>
                  <a:latin typeface="Source Sans Pro"/>
                  <a:ea typeface="Source Sans Pro"/>
                  <a:cs typeface="Source Sans Pro"/>
                  <a:sym typeface="Source Sans Pro"/>
                </a:rPr>
                <a:t>If Opportunity Doesn't Knock, Build a Door.</a:t>
              </a:r>
              <a:endParaRPr/>
            </a:p>
          </p:txBody>
        </p:sp>
      </p:grpSp>
      <p:sp>
        <p:nvSpPr>
          <p:cNvPr id="1844" name="Google Shape;1844;p105"/>
          <p:cNvSpPr/>
          <p:nvPr/>
        </p:nvSpPr>
        <p:spPr>
          <a:xfrm rot="2756768">
            <a:off x="9210375" y="2217787"/>
            <a:ext cx="988242" cy="4355654"/>
          </a:xfrm>
          <a:custGeom>
            <a:rect b="b" l="l" r="r" t="t"/>
            <a:pathLst>
              <a:path extrusionOk="0" h="4355654" w="988242">
                <a:moveTo>
                  <a:pt x="0" y="1021431"/>
                </a:moveTo>
                <a:lnTo>
                  <a:pt x="988242" y="0"/>
                </a:lnTo>
                <a:lnTo>
                  <a:pt x="988242" y="4355654"/>
                </a:lnTo>
                <a:lnTo>
                  <a:pt x="0" y="3399523"/>
                </a:lnTo>
                <a:lnTo>
                  <a:pt x="0" y="1021431"/>
                </a:lnTo>
                <a:close/>
              </a:path>
            </a:pathLst>
          </a:cu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45" name="Google Shape;1845;p105"/>
          <p:cNvSpPr/>
          <p:nvPr/>
        </p:nvSpPr>
        <p:spPr>
          <a:xfrm rot="2756768">
            <a:off x="8330087" y="2447110"/>
            <a:ext cx="1188397" cy="2378092"/>
          </a:xfrm>
          <a:custGeom>
            <a:rect b="b" l="l" r="r" t="t"/>
            <a:pathLst>
              <a:path extrusionOk="0" h="2378092" w="1188397">
                <a:moveTo>
                  <a:pt x="0" y="1228308"/>
                </a:moveTo>
                <a:lnTo>
                  <a:pt x="1188397" y="0"/>
                </a:lnTo>
                <a:lnTo>
                  <a:pt x="1188397" y="2378092"/>
                </a:lnTo>
                <a:lnTo>
                  <a:pt x="0" y="1228308"/>
                </a:lnTo>
                <a:close/>
              </a:path>
            </a:pathLst>
          </a:cu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46" name="Google Shape;1846;p105"/>
          <p:cNvSpPr/>
          <p:nvPr/>
        </p:nvSpPr>
        <p:spPr>
          <a:xfrm rot="2756768">
            <a:off x="9708776" y="3355607"/>
            <a:ext cx="2201361" cy="4379998"/>
          </a:xfrm>
          <a:custGeom>
            <a:rect b="b" l="l" r="r" t="t"/>
            <a:pathLst>
              <a:path extrusionOk="0" h="4379998" w="2201361">
                <a:moveTo>
                  <a:pt x="0" y="6662"/>
                </a:moveTo>
                <a:lnTo>
                  <a:pt x="6446" y="0"/>
                </a:lnTo>
                <a:lnTo>
                  <a:pt x="2201361" y="2123596"/>
                </a:lnTo>
                <a:lnTo>
                  <a:pt x="18276" y="4379998"/>
                </a:lnTo>
                <a:lnTo>
                  <a:pt x="0" y="4362316"/>
                </a:lnTo>
                <a:lnTo>
                  <a:pt x="0" y="6662"/>
                </a:lnTo>
                <a:close/>
              </a:path>
            </a:pathLst>
          </a:custGeom>
          <a:solidFill>
            <a:srgbClr val="F2F2F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47" name="Google Shape;1847;p105"/>
          <p:cNvSpPr txBox="1"/>
          <p:nvPr/>
        </p:nvSpPr>
        <p:spPr>
          <a:xfrm>
            <a:off x="7114749" y="3344744"/>
            <a:ext cx="1184188" cy="492443"/>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300">
                <a:solidFill>
                  <a:schemeClr val="dk2"/>
                </a:solidFill>
                <a:latin typeface="Source Sans Pro"/>
                <a:ea typeface="Source Sans Pro"/>
                <a:cs typeface="Source Sans Pro"/>
                <a:sym typeface="Source Sans Pro"/>
              </a:rPr>
              <a:t>Top</a:t>
            </a:r>
            <a:endParaRPr/>
          </a:p>
          <a:p>
            <a:pPr indent="0" lvl="0" marL="0" marR="0" rtl="0" algn="r">
              <a:spcBef>
                <a:spcPts val="0"/>
              </a:spcBef>
              <a:spcAft>
                <a:spcPts val="0"/>
              </a:spcAft>
              <a:buNone/>
            </a:pPr>
            <a:r>
              <a:rPr lang="en-US" sz="1300">
                <a:solidFill>
                  <a:schemeClr val="dk2"/>
                </a:solidFill>
                <a:latin typeface="Source Sans Pro"/>
                <a:ea typeface="Source Sans Pro"/>
                <a:cs typeface="Source Sans Pro"/>
                <a:sym typeface="Source Sans Pro"/>
              </a:rPr>
              <a:t>Management</a:t>
            </a:r>
            <a:endParaRPr sz="1300">
              <a:solidFill>
                <a:schemeClr val="dk2"/>
              </a:solidFill>
              <a:latin typeface="Source Sans Pro"/>
              <a:ea typeface="Source Sans Pro"/>
              <a:cs typeface="Source Sans Pro"/>
              <a:sym typeface="Source Sans Pro"/>
            </a:endParaRPr>
          </a:p>
        </p:txBody>
      </p:sp>
      <p:sp>
        <p:nvSpPr>
          <p:cNvPr id="1848" name="Google Shape;1848;p105"/>
          <p:cNvSpPr txBox="1"/>
          <p:nvPr/>
        </p:nvSpPr>
        <p:spPr>
          <a:xfrm>
            <a:off x="7114749" y="4197124"/>
            <a:ext cx="1184188" cy="492443"/>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300">
                <a:solidFill>
                  <a:schemeClr val="dk2"/>
                </a:solidFill>
                <a:latin typeface="Source Sans Pro"/>
                <a:ea typeface="Source Sans Pro"/>
                <a:cs typeface="Source Sans Pro"/>
                <a:sym typeface="Source Sans Pro"/>
              </a:rPr>
              <a:t>Meddle</a:t>
            </a:r>
            <a:endParaRPr/>
          </a:p>
          <a:p>
            <a:pPr indent="0" lvl="0" marL="0" marR="0" rtl="0" algn="r">
              <a:spcBef>
                <a:spcPts val="0"/>
              </a:spcBef>
              <a:spcAft>
                <a:spcPts val="0"/>
              </a:spcAft>
              <a:buNone/>
            </a:pPr>
            <a:r>
              <a:rPr lang="en-US" sz="1300">
                <a:solidFill>
                  <a:schemeClr val="dk2"/>
                </a:solidFill>
                <a:latin typeface="Source Sans Pro"/>
                <a:ea typeface="Source Sans Pro"/>
                <a:cs typeface="Source Sans Pro"/>
                <a:sym typeface="Source Sans Pro"/>
              </a:rPr>
              <a:t>Management</a:t>
            </a:r>
            <a:endParaRPr sz="1300">
              <a:solidFill>
                <a:schemeClr val="dk2"/>
              </a:solidFill>
              <a:latin typeface="Source Sans Pro"/>
              <a:ea typeface="Source Sans Pro"/>
              <a:cs typeface="Source Sans Pro"/>
              <a:sym typeface="Source Sans Pro"/>
            </a:endParaRPr>
          </a:p>
        </p:txBody>
      </p:sp>
      <p:sp>
        <p:nvSpPr>
          <p:cNvPr id="1849" name="Google Shape;1849;p105"/>
          <p:cNvSpPr txBox="1"/>
          <p:nvPr/>
        </p:nvSpPr>
        <p:spPr>
          <a:xfrm>
            <a:off x="7114749" y="5049504"/>
            <a:ext cx="1184188" cy="292388"/>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300">
                <a:solidFill>
                  <a:schemeClr val="dk2"/>
                </a:solidFill>
                <a:latin typeface="Source Sans Pro"/>
                <a:ea typeface="Source Sans Pro"/>
                <a:cs typeface="Source Sans Pro"/>
                <a:sym typeface="Source Sans Pro"/>
              </a:rPr>
              <a:t>Supervisors</a:t>
            </a:r>
            <a:endParaRPr sz="1300">
              <a:solidFill>
                <a:schemeClr val="dk2"/>
              </a:solidFill>
              <a:latin typeface="Source Sans Pro"/>
              <a:ea typeface="Source Sans Pro"/>
              <a:cs typeface="Source Sans Pro"/>
              <a:sym typeface="Source Sans Pro"/>
            </a:endParaRPr>
          </a:p>
        </p:txBody>
      </p:sp>
      <p:sp>
        <p:nvSpPr>
          <p:cNvPr id="1850" name="Google Shape;1850;p105"/>
          <p:cNvSpPr txBox="1"/>
          <p:nvPr/>
        </p:nvSpPr>
        <p:spPr>
          <a:xfrm>
            <a:off x="7114749" y="5801857"/>
            <a:ext cx="1184188" cy="292388"/>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300">
                <a:solidFill>
                  <a:schemeClr val="dk2"/>
                </a:solidFill>
                <a:latin typeface="Source Sans Pro"/>
                <a:ea typeface="Source Sans Pro"/>
                <a:cs typeface="Source Sans Pro"/>
                <a:sym typeface="Source Sans Pro"/>
              </a:rPr>
              <a:t>Workers</a:t>
            </a:r>
            <a:endParaRPr sz="1300">
              <a:solidFill>
                <a:schemeClr val="dk2"/>
              </a:solidFill>
              <a:latin typeface="Source Sans Pro"/>
              <a:ea typeface="Source Sans Pro"/>
              <a:cs typeface="Source Sans Pro"/>
              <a:sym typeface="Source Sans Pro"/>
            </a:endParaRPr>
          </a:p>
        </p:txBody>
      </p:sp>
      <p:cxnSp>
        <p:nvCxnSpPr>
          <p:cNvPr id="1851" name="Google Shape;1851;p105"/>
          <p:cNvCxnSpPr/>
          <p:nvPr/>
        </p:nvCxnSpPr>
        <p:spPr>
          <a:xfrm>
            <a:off x="7114749" y="4067170"/>
            <a:ext cx="4507771" cy="0"/>
          </a:xfrm>
          <a:prstGeom prst="straightConnector1">
            <a:avLst/>
          </a:prstGeom>
          <a:noFill/>
          <a:ln cap="flat" cmpd="sng" w="12700">
            <a:solidFill>
              <a:schemeClr val="accent3"/>
            </a:solidFill>
            <a:prstDash val="solid"/>
            <a:miter lim="800000"/>
            <a:headEnd len="med" w="med" type="oval"/>
            <a:tailEnd len="sm" w="sm" type="none"/>
          </a:ln>
        </p:spPr>
      </p:cxnSp>
      <p:cxnSp>
        <p:nvCxnSpPr>
          <p:cNvPr id="1852" name="Google Shape;1852;p105"/>
          <p:cNvCxnSpPr/>
          <p:nvPr/>
        </p:nvCxnSpPr>
        <p:spPr>
          <a:xfrm>
            <a:off x="7114749" y="4819522"/>
            <a:ext cx="4507771" cy="0"/>
          </a:xfrm>
          <a:prstGeom prst="straightConnector1">
            <a:avLst/>
          </a:prstGeom>
          <a:noFill/>
          <a:ln cap="flat" cmpd="sng" w="12700">
            <a:solidFill>
              <a:schemeClr val="accent3"/>
            </a:solidFill>
            <a:prstDash val="solid"/>
            <a:miter lim="800000"/>
            <a:headEnd len="med" w="med" type="oval"/>
            <a:tailEnd len="sm" w="sm" type="none"/>
          </a:ln>
        </p:spPr>
      </p:cxnSp>
      <p:cxnSp>
        <p:nvCxnSpPr>
          <p:cNvPr id="1853" name="Google Shape;1853;p105"/>
          <p:cNvCxnSpPr/>
          <p:nvPr/>
        </p:nvCxnSpPr>
        <p:spPr>
          <a:xfrm>
            <a:off x="7114749" y="5571874"/>
            <a:ext cx="4507771" cy="0"/>
          </a:xfrm>
          <a:prstGeom prst="straightConnector1">
            <a:avLst/>
          </a:prstGeom>
          <a:noFill/>
          <a:ln cap="flat" cmpd="sng" w="12700">
            <a:solidFill>
              <a:schemeClr val="accent3"/>
            </a:solidFill>
            <a:prstDash val="solid"/>
            <a:miter lim="800000"/>
            <a:headEnd len="med" w="med" type="oval"/>
            <a:tailEnd len="sm" w="sm" type="none"/>
          </a:ln>
        </p:spPr>
      </p:cxnSp>
      <p:sp>
        <p:nvSpPr>
          <p:cNvPr id="1854" name="Google Shape;1854;p105"/>
          <p:cNvSpPr txBox="1"/>
          <p:nvPr/>
        </p:nvSpPr>
        <p:spPr>
          <a:xfrm>
            <a:off x="8651449" y="3444771"/>
            <a:ext cx="1184188"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Innovation</a:t>
            </a:r>
            <a:endParaRPr sz="1300">
              <a:solidFill>
                <a:schemeClr val="dk2"/>
              </a:solidFill>
              <a:latin typeface="Source Sans Pro"/>
              <a:ea typeface="Source Sans Pro"/>
              <a:cs typeface="Source Sans Pro"/>
              <a:sym typeface="Source Sans Pro"/>
            </a:endParaRPr>
          </a:p>
        </p:txBody>
      </p:sp>
      <p:sp>
        <p:nvSpPr>
          <p:cNvPr id="1855" name="Google Shape;1855;p105"/>
          <p:cNvSpPr txBox="1"/>
          <p:nvPr/>
        </p:nvSpPr>
        <p:spPr>
          <a:xfrm>
            <a:off x="9312075" y="4297151"/>
            <a:ext cx="1184188"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Kaizen</a:t>
            </a:r>
            <a:endParaRPr sz="1300">
              <a:solidFill>
                <a:schemeClr val="dk2"/>
              </a:solidFill>
              <a:latin typeface="Source Sans Pro"/>
              <a:ea typeface="Source Sans Pro"/>
              <a:cs typeface="Source Sans Pro"/>
              <a:sym typeface="Source Sans Pro"/>
            </a:endParaRPr>
          </a:p>
        </p:txBody>
      </p:sp>
      <p:sp>
        <p:nvSpPr>
          <p:cNvPr id="1856" name="Google Shape;1856;p105"/>
          <p:cNvSpPr txBox="1"/>
          <p:nvPr/>
        </p:nvSpPr>
        <p:spPr>
          <a:xfrm>
            <a:off x="10118070" y="5049504"/>
            <a:ext cx="1184188"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Maintenance</a:t>
            </a:r>
            <a:endParaRPr sz="1300">
              <a:solidFill>
                <a:schemeClr val="dk2"/>
              </a:solidFill>
              <a:latin typeface="Source Sans Pro"/>
              <a:ea typeface="Source Sans Pro"/>
              <a:cs typeface="Source Sans Pro"/>
              <a:sym typeface="Source Sans Pro"/>
            </a:endParaRPr>
          </a:p>
        </p:txBody>
      </p:sp>
      <p:sp>
        <p:nvSpPr>
          <p:cNvPr id="1857" name="Google Shape;1857;p105"/>
          <p:cNvSpPr txBox="1"/>
          <p:nvPr/>
        </p:nvSpPr>
        <p:spPr>
          <a:xfrm>
            <a:off x="10488488" y="680398"/>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1858" name="Google Shape;1858;p105"/>
          <p:cNvCxnSpPr/>
          <p:nvPr/>
        </p:nvCxnSpPr>
        <p:spPr>
          <a:xfrm>
            <a:off x="9433768" y="868286"/>
            <a:ext cx="936104" cy="0"/>
          </a:xfrm>
          <a:prstGeom prst="straightConnector1">
            <a:avLst/>
          </a:prstGeom>
          <a:noFill/>
          <a:ln cap="flat" cmpd="sng" w="9525">
            <a:solidFill>
              <a:srgbClr val="BFBFBF"/>
            </a:solidFill>
            <a:prstDash val="solid"/>
            <a:miter lim="800000"/>
            <a:headEnd len="sm" w="sm" type="none"/>
            <a:tailEnd len="sm" w="sm" type="none"/>
          </a:ln>
        </p:spPr>
      </p:cxn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62" name="Shape 1862"/>
        <p:cNvGrpSpPr/>
        <p:nvPr/>
      </p:nvGrpSpPr>
      <p:grpSpPr>
        <a:xfrm>
          <a:off x="0" y="0"/>
          <a:ext cx="0" cy="0"/>
          <a:chOff x="0" y="0"/>
          <a:chExt cx="0" cy="0"/>
        </a:xfrm>
      </p:grpSpPr>
      <p:sp>
        <p:nvSpPr>
          <p:cNvPr id="1863" name="Google Shape;1863;p106"/>
          <p:cNvSpPr/>
          <p:nvPr/>
        </p:nvSpPr>
        <p:spPr>
          <a:xfrm>
            <a:off x="6096000" y="0"/>
            <a:ext cx="6096000" cy="685800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64" name="Google Shape;1864;p106"/>
          <p:cNvSpPr txBox="1"/>
          <p:nvPr/>
        </p:nvSpPr>
        <p:spPr>
          <a:xfrm>
            <a:off x="483650" y="372621"/>
            <a:ext cx="5468334"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Innovation Circle</a:t>
            </a:r>
            <a:endParaRPr sz="5500">
              <a:solidFill>
                <a:schemeClr val="dk2"/>
              </a:solidFill>
              <a:latin typeface="Cormorant"/>
              <a:ea typeface="Cormorant"/>
              <a:cs typeface="Cormorant"/>
              <a:sym typeface="Cormorant"/>
            </a:endParaRPr>
          </a:p>
        </p:txBody>
      </p:sp>
      <p:sp>
        <p:nvSpPr>
          <p:cNvPr id="1865" name="Google Shape;1865;p106"/>
          <p:cNvSpPr txBox="1"/>
          <p:nvPr/>
        </p:nvSpPr>
        <p:spPr>
          <a:xfrm>
            <a:off x="1415480" y="5186921"/>
            <a:ext cx="3853562" cy="113107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 when an unknown printer took a galley. Lorem Ipsum is simply dummy text of the printing and typesetting industry. Lorem Ipsum has been the industry standard dummy text ever printer took a galley.</a:t>
            </a:r>
            <a:endParaRPr/>
          </a:p>
        </p:txBody>
      </p:sp>
      <p:sp>
        <p:nvSpPr>
          <p:cNvPr id="1866" name="Google Shape;1866;p106"/>
          <p:cNvSpPr txBox="1"/>
          <p:nvPr/>
        </p:nvSpPr>
        <p:spPr>
          <a:xfrm>
            <a:off x="1415480" y="4402625"/>
            <a:ext cx="2286868" cy="612475"/>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1300">
                <a:solidFill>
                  <a:srgbClr val="7F7F7F"/>
                </a:solidFill>
                <a:latin typeface="Source Sans Pro"/>
                <a:ea typeface="Source Sans Pro"/>
                <a:cs typeface="Source Sans Pro"/>
                <a:sym typeface="Source Sans Pro"/>
              </a:rPr>
              <a:t>If Opportunity Doesn't Knock, Build a Door.</a:t>
            </a:r>
            <a:endParaRPr/>
          </a:p>
        </p:txBody>
      </p:sp>
      <p:sp>
        <p:nvSpPr>
          <p:cNvPr id="1867" name="Google Shape;1867;p106"/>
          <p:cNvSpPr/>
          <p:nvPr/>
        </p:nvSpPr>
        <p:spPr>
          <a:xfrm rot="-731509">
            <a:off x="8207896" y="3068960"/>
            <a:ext cx="2137890" cy="2154110"/>
          </a:xfrm>
          <a:custGeom>
            <a:rect b="b" l="l" r="r" t="t"/>
            <a:pathLst>
              <a:path extrusionOk="0" h="1292" w="1282">
                <a:moveTo>
                  <a:pt x="1257" y="472"/>
                </a:moveTo>
                <a:cubicBezTo>
                  <a:pt x="1245" y="475"/>
                  <a:pt x="1245" y="475"/>
                  <a:pt x="1245" y="475"/>
                </a:cubicBezTo>
                <a:cubicBezTo>
                  <a:pt x="1261" y="531"/>
                  <a:pt x="1270" y="590"/>
                  <a:pt x="1270" y="651"/>
                </a:cubicBezTo>
                <a:cubicBezTo>
                  <a:pt x="1270" y="825"/>
                  <a:pt x="1200" y="982"/>
                  <a:pt x="1086" y="1096"/>
                </a:cubicBezTo>
                <a:cubicBezTo>
                  <a:pt x="972" y="1210"/>
                  <a:pt x="815" y="1280"/>
                  <a:pt x="641" y="1280"/>
                </a:cubicBezTo>
                <a:cubicBezTo>
                  <a:pt x="467" y="1280"/>
                  <a:pt x="310" y="1210"/>
                  <a:pt x="196" y="1096"/>
                </a:cubicBezTo>
                <a:cubicBezTo>
                  <a:pt x="82" y="982"/>
                  <a:pt x="12" y="825"/>
                  <a:pt x="12" y="651"/>
                </a:cubicBezTo>
                <a:cubicBezTo>
                  <a:pt x="12" y="477"/>
                  <a:pt x="82" y="320"/>
                  <a:pt x="196" y="206"/>
                </a:cubicBezTo>
                <a:cubicBezTo>
                  <a:pt x="310" y="92"/>
                  <a:pt x="467" y="22"/>
                  <a:pt x="641" y="22"/>
                </a:cubicBezTo>
                <a:cubicBezTo>
                  <a:pt x="710" y="22"/>
                  <a:pt x="776" y="33"/>
                  <a:pt x="837" y="53"/>
                </a:cubicBezTo>
                <a:cubicBezTo>
                  <a:pt x="794" y="96"/>
                  <a:pt x="794" y="96"/>
                  <a:pt x="794" y="96"/>
                </a:cubicBezTo>
                <a:cubicBezTo>
                  <a:pt x="926" y="131"/>
                  <a:pt x="926" y="131"/>
                  <a:pt x="926" y="131"/>
                </a:cubicBezTo>
                <a:cubicBezTo>
                  <a:pt x="891" y="0"/>
                  <a:pt x="891" y="0"/>
                  <a:pt x="891" y="0"/>
                </a:cubicBezTo>
                <a:cubicBezTo>
                  <a:pt x="847" y="44"/>
                  <a:pt x="847" y="44"/>
                  <a:pt x="847" y="44"/>
                </a:cubicBezTo>
                <a:cubicBezTo>
                  <a:pt x="782" y="22"/>
                  <a:pt x="713" y="10"/>
                  <a:pt x="641" y="10"/>
                </a:cubicBezTo>
                <a:cubicBezTo>
                  <a:pt x="287" y="10"/>
                  <a:pt x="0" y="297"/>
                  <a:pt x="0" y="651"/>
                </a:cubicBezTo>
                <a:cubicBezTo>
                  <a:pt x="0" y="1005"/>
                  <a:pt x="287" y="1292"/>
                  <a:pt x="641" y="1292"/>
                </a:cubicBezTo>
                <a:cubicBezTo>
                  <a:pt x="995" y="1292"/>
                  <a:pt x="1282" y="1005"/>
                  <a:pt x="1282" y="651"/>
                </a:cubicBezTo>
                <a:cubicBezTo>
                  <a:pt x="1282" y="589"/>
                  <a:pt x="1273" y="529"/>
                  <a:pt x="1257" y="472"/>
                </a:cubicBezTo>
                <a:close/>
                <a:moveTo>
                  <a:pt x="909" y="114"/>
                </a:moveTo>
                <a:cubicBezTo>
                  <a:pt x="818" y="90"/>
                  <a:pt x="818" y="90"/>
                  <a:pt x="818" y="90"/>
                </a:cubicBezTo>
                <a:cubicBezTo>
                  <a:pt x="884" y="23"/>
                  <a:pt x="884" y="23"/>
                  <a:pt x="884" y="23"/>
                </a:cubicBezTo>
                <a:lnTo>
                  <a:pt x="909" y="114"/>
                </a:lnTo>
                <a:close/>
              </a:path>
            </a:pathLst>
          </a:cu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68" name="Google Shape;1868;p106"/>
          <p:cNvSpPr/>
          <p:nvPr/>
        </p:nvSpPr>
        <p:spPr>
          <a:xfrm>
            <a:off x="8269967" y="3550342"/>
            <a:ext cx="159512" cy="159512"/>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69" name="Google Shape;1869;p106"/>
          <p:cNvSpPr/>
          <p:nvPr/>
        </p:nvSpPr>
        <p:spPr>
          <a:xfrm>
            <a:off x="8177847" y="4384037"/>
            <a:ext cx="159512" cy="159512"/>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70" name="Google Shape;1870;p106"/>
          <p:cNvSpPr/>
          <p:nvPr/>
        </p:nvSpPr>
        <p:spPr>
          <a:xfrm>
            <a:off x="8663667" y="4989132"/>
            <a:ext cx="159512" cy="159512"/>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71" name="Google Shape;1871;p106"/>
          <p:cNvSpPr/>
          <p:nvPr/>
        </p:nvSpPr>
        <p:spPr>
          <a:xfrm>
            <a:off x="9637485" y="5035931"/>
            <a:ext cx="159512" cy="159512"/>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72" name="Google Shape;1872;p106"/>
          <p:cNvSpPr/>
          <p:nvPr/>
        </p:nvSpPr>
        <p:spPr>
          <a:xfrm>
            <a:off x="10186772" y="4426934"/>
            <a:ext cx="159512" cy="159512"/>
          </a:xfrm>
          <a:prstGeom prst="ellipse">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73" name="Google Shape;1873;p106"/>
          <p:cNvSpPr txBox="1"/>
          <p:nvPr/>
        </p:nvSpPr>
        <p:spPr>
          <a:xfrm>
            <a:off x="8684747" y="3999821"/>
            <a:ext cx="1184188"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chemeClr val="dk2"/>
                </a:solidFill>
                <a:latin typeface="Source Sans Pro"/>
                <a:ea typeface="Source Sans Pro"/>
                <a:cs typeface="Source Sans Pro"/>
                <a:sym typeface="Source Sans Pro"/>
              </a:rPr>
              <a:t>Innovation</a:t>
            </a:r>
            <a:endParaRPr sz="1300">
              <a:solidFill>
                <a:schemeClr val="dk2"/>
              </a:solidFill>
              <a:latin typeface="Source Sans Pro"/>
              <a:ea typeface="Source Sans Pro"/>
              <a:cs typeface="Source Sans Pro"/>
              <a:sym typeface="Source Sans Pro"/>
            </a:endParaRPr>
          </a:p>
        </p:txBody>
      </p:sp>
      <p:sp>
        <p:nvSpPr>
          <p:cNvPr id="1874" name="Google Shape;1874;p106"/>
          <p:cNvSpPr txBox="1"/>
          <p:nvPr/>
        </p:nvSpPr>
        <p:spPr>
          <a:xfrm>
            <a:off x="6911752" y="3261253"/>
            <a:ext cx="1184188" cy="492443"/>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300">
                <a:solidFill>
                  <a:schemeClr val="dk2"/>
                </a:solidFill>
                <a:latin typeface="Source Sans Pro"/>
                <a:ea typeface="Source Sans Pro"/>
                <a:cs typeface="Source Sans Pro"/>
                <a:sym typeface="Source Sans Pro"/>
              </a:rPr>
              <a:t>Innovative</a:t>
            </a:r>
            <a:endParaRPr/>
          </a:p>
          <a:p>
            <a:pPr indent="0" lvl="0" marL="0" marR="0" rtl="0" algn="r">
              <a:spcBef>
                <a:spcPts val="0"/>
              </a:spcBef>
              <a:spcAft>
                <a:spcPts val="0"/>
              </a:spcAft>
              <a:buNone/>
            </a:pPr>
            <a:r>
              <a:rPr lang="en-US" sz="1300">
                <a:solidFill>
                  <a:schemeClr val="dk2"/>
                </a:solidFill>
                <a:latin typeface="Source Sans Pro"/>
                <a:ea typeface="Source Sans Pro"/>
                <a:cs typeface="Source Sans Pro"/>
                <a:sym typeface="Source Sans Pro"/>
              </a:rPr>
              <a:t>Environment</a:t>
            </a:r>
            <a:endParaRPr sz="1300">
              <a:solidFill>
                <a:schemeClr val="dk2"/>
              </a:solidFill>
              <a:latin typeface="Source Sans Pro"/>
              <a:ea typeface="Source Sans Pro"/>
              <a:cs typeface="Source Sans Pro"/>
              <a:sym typeface="Source Sans Pro"/>
            </a:endParaRPr>
          </a:p>
        </p:txBody>
      </p:sp>
      <p:sp>
        <p:nvSpPr>
          <p:cNvPr id="1875" name="Google Shape;1875;p106"/>
          <p:cNvSpPr txBox="1"/>
          <p:nvPr/>
        </p:nvSpPr>
        <p:spPr>
          <a:xfrm>
            <a:off x="6839744" y="4112153"/>
            <a:ext cx="1184188" cy="492443"/>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300">
                <a:solidFill>
                  <a:schemeClr val="dk2"/>
                </a:solidFill>
                <a:latin typeface="Source Sans Pro"/>
                <a:ea typeface="Source Sans Pro"/>
                <a:cs typeface="Source Sans Pro"/>
                <a:sym typeface="Source Sans Pro"/>
              </a:rPr>
              <a:t>Economic</a:t>
            </a:r>
            <a:endParaRPr/>
          </a:p>
          <a:p>
            <a:pPr indent="0" lvl="0" marL="0" marR="0" rtl="0" algn="r">
              <a:spcBef>
                <a:spcPts val="0"/>
              </a:spcBef>
              <a:spcAft>
                <a:spcPts val="0"/>
              </a:spcAft>
              <a:buNone/>
            </a:pPr>
            <a:r>
              <a:rPr lang="en-US" sz="1300">
                <a:solidFill>
                  <a:schemeClr val="dk2"/>
                </a:solidFill>
                <a:latin typeface="Source Sans Pro"/>
                <a:ea typeface="Source Sans Pro"/>
                <a:cs typeface="Source Sans Pro"/>
                <a:sym typeface="Source Sans Pro"/>
              </a:rPr>
              <a:t>Prosperity</a:t>
            </a:r>
            <a:endParaRPr sz="1300">
              <a:solidFill>
                <a:schemeClr val="dk2"/>
              </a:solidFill>
              <a:latin typeface="Source Sans Pro"/>
              <a:ea typeface="Source Sans Pro"/>
              <a:cs typeface="Source Sans Pro"/>
              <a:sym typeface="Source Sans Pro"/>
            </a:endParaRPr>
          </a:p>
        </p:txBody>
      </p:sp>
      <p:sp>
        <p:nvSpPr>
          <p:cNvPr id="1876" name="Google Shape;1876;p106"/>
          <p:cNvSpPr txBox="1"/>
          <p:nvPr/>
        </p:nvSpPr>
        <p:spPr>
          <a:xfrm>
            <a:off x="6937710" y="4947031"/>
            <a:ext cx="1590278" cy="292388"/>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300">
                <a:solidFill>
                  <a:schemeClr val="dk2"/>
                </a:solidFill>
                <a:latin typeface="Source Sans Pro"/>
                <a:ea typeface="Source Sans Pro"/>
                <a:cs typeface="Source Sans Pro"/>
                <a:sym typeface="Source Sans Pro"/>
              </a:rPr>
              <a:t>Commercialization</a:t>
            </a:r>
            <a:endParaRPr sz="1300">
              <a:solidFill>
                <a:schemeClr val="dk2"/>
              </a:solidFill>
              <a:latin typeface="Source Sans Pro"/>
              <a:ea typeface="Source Sans Pro"/>
              <a:cs typeface="Source Sans Pro"/>
              <a:sym typeface="Source Sans Pro"/>
            </a:endParaRPr>
          </a:p>
        </p:txBody>
      </p:sp>
      <p:sp>
        <p:nvSpPr>
          <p:cNvPr id="1877" name="Google Shape;1877;p106"/>
          <p:cNvSpPr txBox="1"/>
          <p:nvPr/>
        </p:nvSpPr>
        <p:spPr>
          <a:xfrm>
            <a:off x="9926563" y="5035931"/>
            <a:ext cx="1184188"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Translation</a:t>
            </a:r>
            <a:endParaRPr sz="1300">
              <a:solidFill>
                <a:schemeClr val="dk2"/>
              </a:solidFill>
              <a:latin typeface="Source Sans Pro"/>
              <a:ea typeface="Source Sans Pro"/>
              <a:cs typeface="Source Sans Pro"/>
              <a:sym typeface="Source Sans Pro"/>
            </a:endParaRPr>
          </a:p>
        </p:txBody>
      </p:sp>
      <p:sp>
        <p:nvSpPr>
          <p:cNvPr id="1878" name="Google Shape;1878;p106"/>
          <p:cNvSpPr txBox="1"/>
          <p:nvPr/>
        </p:nvSpPr>
        <p:spPr>
          <a:xfrm>
            <a:off x="10480092" y="4362831"/>
            <a:ext cx="968164"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Invention</a:t>
            </a:r>
            <a:endParaRPr sz="1300">
              <a:solidFill>
                <a:schemeClr val="dk2"/>
              </a:solidFill>
              <a:latin typeface="Source Sans Pro"/>
              <a:ea typeface="Source Sans Pro"/>
              <a:cs typeface="Source Sans Pro"/>
              <a:sym typeface="Source Sans Pro"/>
            </a:endParaRPr>
          </a:p>
        </p:txBody>
      </p:sp>
      <p:sp>
        <p:nvSpPr>
          <p:cNvPr id="1879" name="Google Shape;1879;p106"/>
          <p:cNvSpPr txBox="1"/>
          <p:nvPr/>
        </p:nvSpPr>
        <p:spPr>
          <a:xfrm>
            <a:off x="10488488" y="680398"/>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1880" name="Google Shape;1880;p106"/>
          <p:cNvCxnSpPr/>
          <p:nvPr/>
        </p:nvCxnSpPr>
        <p:spPr>
          <a:xfrm>
            <a:off x="9433768" y="868286"/>
            <a:ext cx="936104" cy="0"/>
          </a:xfrm>
          <a:prstGeom prst="straightConnector1">
            <a:avLst/>
          </a:prstGeom>
          <a:noFill/>
          <a:ln cap="flat" cmpd="sng" w="9525">
            <a:solidFill>
              <a:srgbClr val="BFBFBF"/>
            </a:solidFill>
            <a:prstDash val="solid"/>
            <a:miter lim="800000"/>
            <a:headEnd len="sm" w="sm" type="none"/>
            <a:tailEnd len="sm" w="sm" type="none"/>
          </a:ln>
        </p:spPr>
      </p:cxn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84" name="Shape 1884"/>
        <p:cNvGrpSpPr/>
        <p:nvPr/>
      </p:nvGrpSpPr>
      <p:grpSpPr>
        <a:xfrm>
          <a:off x="0" y="0"/>
          <a:ext cx="0" cy="0"/>
          <a:chOff x="0" y="0"/>
          <a:chExt cx="0" cy="0"/>
        </a:xfrm>
      </p:grpSpPr>
      <p:sp>
        <p:nvSpPr>
          <p:cNvPr id="1885" name="Google Shape;1885;p107"/>
          <p:cNvSpPr/>
          <p:nvPr/>
        </p:nvSpPr>
        <p:spPr>
          <a:xfrm>
            <a:off x="540001" y="1916832"/>
            <a:ext cx="11111998" cy="4401168"/>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886" name="Google Shape;1886;p107"/>
          <p:cNvSpPr txBox="1"/>
          <p:nvPr/>
        </p:nvSpPr>
        <p:spPr>
          <a:xfrm>
            <a:off x="483650" y="372621"/>
            <a:ext cx="7124518"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Keller’s Brand Equity</a:t>
            </a:r>
            <a:endParaRPr sz="5500">
              <a:solidFill>
                <a:schemeClr val="dk2"/>
              </a:solidFill>
              <a:latin typeface="Cormorant"/>
              <a:ea typeface="Cormorant"/>
              <a:cs typeface="Cormorant"/>
              <a:sym typeface="Cormorant"/>
            </a:endParaRPr>
          </a:p>
        </p:txBody>
      </p:sp>
      <p:sp>
        <p:nvSpPr>
          <p:cNvPr id="1887" name="Google Shape;1887;p107"/>
          <p:cNvSpPr/>
          <p:nvPr/>
        </p:nvSpPr>
        <p:spPr>
          <a:xfrm>
            <a:off x="2349043" y="2412407"/>
            <a:ext cx="4240248" cy="3018187"/>
          </a:xfrm>
          <a:prstGeom prst="triangle">
            <a:avLst>
              <a:gd fmla="val 50000" name="adj"/>
            </a:avLst>
          </a:prstGeom>
          <a:noFill/>
          <a:ln cap="flat" cmpd="sng" w="1270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1888" name="Google Shape;1888;p107"/>
          <p:cNvCxnSpPr/>
          <p:nvPr/>
        </p:nvCxnSpPr>
        <p:spPr>
          <a:xfrm>
            <a:off x="2711822" y="4910926"/>
            <a:ext cx="7057575" cy="0"/>
          </a:xfrm>
          <a:prstGeom prst="straightConnector1">
            <a:avLst/>
          </a:prstGeom>
          <a:noFill/>
          <a:ln cap="flat" cmpd="sng" w="12700">
            <a:solidFill>
              <a:schemeClr val="accent3"/>
            </a:solidFill>
            <a:prstDash val="solid"/>
            <a:miter lim="800000"/>
            <a:headEnd len="sm" w="sm" type="none"/>
            <a:tailEnd len="sm" w="sm" type="none"/>
          </a:ln>
        </p:spPr>
      </p:cxnSp>
      <p:cxnSp>
        <p:nvCxnSpPr>
          <p:cNvPr id="1889" name="Google Shape;1889;p107"/>
          <p:cNvCxnSpPr/>
          <p:nvPr/>
        </p:nvCxnSpPr>
        <p:spPr>
          <a:xfrm>
            <a:off x="3119016" y="4328268"/>
            <a:ext cx="6640856" cy="0"/>
          </a:xfrm>
          <a:prstGeom prst="straightConnector1">
            <a:avLst/>
          </a:prstGeom>
          <a:noFill/>
          <a:ln cap="flat" cmpd="sng" w="12700">
            <a:solidFill>
              <a:schemeClr val="accent3"/>
            </a:solidFill>
            <a:prstDash val="solid"/>
            <a:miter lim="800000"/>
            <a:headEnd len="sm" w="sm" type="none"/>
            <a:tailEnd len="sm" w="sm" type="none"/>
          </a:ln>
        </p:spPr>
      </p:cxnSp>
      <p:cxnSp>
        <p:nvCxnSpPr>
          <p:cNvPr id="1890" name="Google Shape;1890;p107"/>
          <p:cNvCxnSpPr/>
          <p:nvPr/>
        </p:nvCxnSpPr>
        <p:spPr>
          <a:xfrm>
            <a:off x="3530972" y="3745610"/>
            <a:ext cx="6219375" cy="0"/>
          </a:xfrm>
          <a:prstGeom prst="straightConnector1">
            <a:avLst/>
          </a:prstGeom>
          <a:noFill/>
          <a:ln cap="flat" cmpd="sng" w="12700">
            <a:solidFill>
              <a:schemeClr val="accent3"/>
            </a:solidFill>
            <a:prstDash val="solid"/>
            <a:miter lim="800000"/>
            <a:headEnd len="sm" w="sm" type="none"/>
            <a:tailEnd len="sm" w="sm" type="none"/>
          </a:ln>
        </p:spPr>
      </p:cxnSp>
      <p:cxnSp>
        <p:nvCxnSpPr>
          <p:cNvPr id="1891" name="Google Shape;1891;p107"/>
          <p:cNvCxnSpPr/>
          <p:nvPr/>
        </p:nvCxnSpPr>
        <p:spPr>
          <a:xfrm>
            <a:off x="4469167" y="3745610"/>
            <a:ext cx="0" cy="1165316"/>
          </a:xfrm>
          <a:prstGeom prst="straightConnector1">
            <a:avLst/>
          </a:prstGeom>
          <a:noFill/>
          <a:ln cap="flat" cmpd="sng" w="12700">
            <a:solidFill>
              <a:schemeClr val="accent3"/>
            </a:solidFill>
            <a:prstDash val="solid"/>
            <a:miter lim="800000"/>
            <a:headEnd len="sm" w="sm" type="none"/>
            <a:tailEnd len="sm" w="sm" type="none"/>
          </a:ln>
        </p:spPr>
      </p:cxnSp>
      <p:cxnSp>
        <p:nvCxnSpPr>
          <p:cNvPr id="1892" name="Google Shape;1892;p107"/>
          <p:cNvCxnSpPr/>
          <p:nvPr/>
        </p:nvCxnSpPr>
        <p:spPr>
          <a:xfrm>
            <a:off x="5510263" y="5875094"/>
            <a:ext cx="1099368" cy="0"/>
          </a:xfrm>
          <a:prstGeom prst="straightConnector1">
            <a:avLst/>
          </a:prstGeom>
          <a:noFill/>
          <a:ln cap="flat" cmpd="sng" w="12700">
            <a:solidFill>
              <a:schemeClr val="accent3"/>
            </a:solidFill>
            <a:prstDash val="solid"/>
            <a:miter lim="800000"/>
            <a:headEnd len="sm" w="sm" type="none"/>
            <a:tailEnd len="med" w="med" type="triangle"/>
          </a:ln>
        </p:spPr>
      </p:cxnSp>
      <p:sp>
        <p:nvSpPr>
          <p:cNvPr id="1893" name="Google Shape;1893;p107"/>
          <p:cNvSpPr txBox="1"/>
          <p:nvPr/>
        </p:nvSpPr>
        <p:spPr>
          <a:xfrm>
            <a:off x="3877073" y="3298509"/>
            <a:ext cx="1184188"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chemeClr val="dk2"/>
                </a:solidFill>
                <a:latin typeface="Source Sans Pro"/>
                <a:ea typeface="Source Sans Pro"/>
                <a:cs typeface="Source Sans Pro"/>
                <a:sym typeface="Source Sans Pro"/>
              </a:rPr>
              <a:t>Resonance</a:t>
            </a:r>
            <a:endParaRPr sz="1300">
              <a:solidFill>
                <a:schemeClr val="dk2"/>
              </a:solidFill>
              <a:latin typeface="Source Sans Pro"/>
              <a:ea typeface="Source Sans Pro"/>
              <a:cs typeface="Source Sans Pro"/>
              <a:sym typeface="Source Sans Pro"/>
            </a:endParaRPr>
          </a:p>
        </p:txBody>
      </p:sp>
      <p:sp>
        <p:nvSpPr>
          <p:cNvPr id="1894" name="Google Shape;1894;p107"/>
          <p:cNvSpPr txBox="1"/>
          <p:nvPr/>
        </p:nvSpPr>
        <p:spPr>
          <a:xfrm>
            <a:off x="4608563" y="3873761"/>
            <a:ext cx="924532"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Feelings</a:t>
            </a:r>
            <a:endParaRPr sz="1300">
              <a:solidFill>
                <a:schemeClr val="dk2"/>
              </a:solidFill>
              <a:latin typeface="Source Sans Pro"/>
              <a:ea typeface="Source Sans Pro"/>
              <a:cs typeface="Source Sans Pro"/>
              <a:sym typeface="Source Sans Pro"/>
            </a:endParaRPr>
          </a:p>
        </p:txBody>
      </p:sp>
      <p:sp>
        <p:nvSpPr>
          <p:cNvPr id="1895" name="Google Shape;1895;p107"/>
          <p:cNvSpPr txBox="1"/>
          <p:nvPr/>
        </p:nvSpPr>
        <p:spPr>
          <a:xfrm>
            <a:off x="3369333" y="3873761"/>
            <a:ext cx="1024918" cy="292388"/>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300">
                <a:solidFill>
                  <a:schemeClr val="dk2"/>
                </a:solidFill>
                <a:latin typeface="Source Sans Pro"/>
                <a:ea typeface="Source Sans Pro"/>
                <a:cs typeface="Source Sans Pro"/>
                <a:sym typeface="Source Sans Pro"/>
              </a:rPr>
              <a:t>Judgments</a:t>
            </a:r>
            <a:endParaRPr sz="1300">
              <a:solidFill>
                <a:schemeClr val="dk2"/>
              </a:solidFill>
              <a:latin typeface="Source Sans Pro"/>
              <a:ea typeface="Source Sans Pro"/>
              <a:cs typeface="Source Sans Pro"/>
              <a:sym typeface="Source Sans Pro"/>
            </a:endParaRPr>
          </a:p>
        </p:txBody>
      </p:sp>
      <p:sp>
        <p:nvSpPr>
          <p:cNvPr id="1896" name="Google Shape;1896;p107"/>
          <p:cNvSpPr txBox="1"/>
          <p:nvPr/>
        </p:nvSpPr>
        <p:spPr>
          <a:xfrm>
            <a:off x="4608563" y="4449013"/>
            <a:ext cx="924532"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Imagery</a:t>
            </a:r>
            <a:endParaRPr sz="1300">
              <a:solidFill>
                <a:schemeClr val="dk2"/>
              </a:solidFill>
              <a:latin typeface="Source Sans Pro"/>
              <a:ea typeface="Source Sans Pro"/>
              <a:cs typeface="Source Sans Pro"/>
              <a:sym typeface="Source Sans Pro"/>
            </a:endParaRPr>
          </a:p>
        </p:txBody>
      </p:sp>
      <p:sp>
        <p:nvSpPr>
          <p:cNvPr id="1897" name="Google Shape;1897;p107"/>
          <p:cNvSpPr txBox="1"/>
          <p:nvPr/>
        </p:nvSpPr>
        <p:spPr>
          <a:xfrm>
            <a:off x="3251859" y="4449013"/>
            <a:ext cx="1142392" cy="292388"/>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300">
                <a:solidFill>
                  <a:schemeClr val="dk2"/>
                </a:solidFill>
                <a:latin typeface="Source Sans Pro"/>
                <a:ea typeface="Source Sans Pro"/>
                <a:cs typeface="Source Sans Pro"/>
                <a:sym typeface="Source Sans Pro"/>
              </a:rPr>
              <a:t>Performance</a:t>
            </a:r>
            <a:endParaRPr sz="1300">
              <a:solidFill>
                <a:schemeClr val="dk2"/>
              </a:solidFill>
              <a:latin typeface="Source Sans Pro"/>
              <a:ea typeface="Source Sans Pro"/>
              <a:cs typeface="Source Sans Pro"/>
              <a:sym typeface="Source Sans Pro"/>
            </a:endParaRPr>
          </a:p>
        </p:txBody>
      </p:sp>
      <p:sp>
        <p:nvSpPr>
          <p:cNvPr id="1898" name="Google Shape;1898;p107"/>
          <p:cNvSpPr txBox="1"/>
          <p:nvPr/>
        </p:nvSpPr>
        <p:spPr>
          <a:xfrm>
            <a:off x="3877073" y="5024265"/>
            <a:ext cx="1184188"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chemeClr val="dk2"/>
                </a:solidFill>
                <a:latin typeface="Source Sans Pro"/>
                <a:ea typeface="Source Sans Pro"/>
                <a:cs typeface="Source Sans Pro"/>
                <a:sym typeface="Source Sans Pro"/>
              </a:rPr>
              <a:t>Salience</a:t>
            </a:r>
            <a:endParaRPr sz="1300">
              <a:solidFill>
                <a:schemeClr val="dk2"/>
              </a:solidFill>
              <a:latin typeface="Source Sans Pro"/>
              <a:ea typeface="Source Sans Pro"/>
              <a:cs typeface="Source Sans Pro"/>
              <a:sym typeface="Source Sans Pro"/>
            </a:endParaRPr>
          </a:p>
        </p:txBody>
      </p:sp>
      <p:sp>
        <p:nvSpPr>
          <p:cNvPr id="1899" name="Google Shape;1899;p107"/>
          <p:cNvSpPr txBox="1"/>
          <p:nvPr/>
        </p:nvSpPr>
        <p:spPr>
          <a:xfrm>
            <a:off x="3510621" y="5728900"/>
            <a:ext cx="1917092"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rgbClr val="7F7F7F"/>
                </a:solidFill>
                <a:latin typeface="Source Sans Pro"/>
                <a:ea typeface="Source Sans Pro"/>
                <a:cs typeface="Source Sans Pro"/>
                <a:sym typeface="Source Sans Pro"/>
              </a:rPr>
              <a:t>Rational  |  Emotional</a:t>
            </a:r>
            <a:endParaRPr sz="1300">
              <a:solidFill>
                <a:srgbClr val="7F7F7F"/>
              </a:solidFill>
              <a:latin typeface="Source Sans Pro"/>
              <a:ea typeface="Source Sans Pro"/>
              <a:cs typeface="Source Sans Pro"/>
              <a:sym typeface="Source Sans Pro"/>
            </a:endParaRPr>
          </a:p>
        </p:txBody>
      </p:sp>
      <p:cxnSp>
        <p:nvCxnSpPr>
          <p:cNvPr id="1900" name="Google Shape;1900;p107"/>
          <p:cNvCxnSpPr/>
          <p:nvPr/>
        </p:nvCxnSpPr>
        <p:spPr>
          <a:xfrm>
            <a:off x="2341613" y="5875094"/>
            <a:ext cx="1099368" cy="0"/>
          </a:xfrm>
          <a:prstGeom prst="straightConnector1">
            <a:avLst/>
          </a:prstGeom>
          <a:noFill/>
          <a:ln cap="flat" cmpd="sng" w="12700">
            <a:solidFill>
              <a:schemeClr val="accent3"/>
            </a:solidFill>
            <a:prstDash val="solid"/>
            <a:miter lim="800000"/>
            <a:headEnd len="med" w="med" type="triangle"/>
            <a:tailEnd len="sm" w="sm" type="none"/>
          </a:ln>
        </p:spPr>
      </p:cxnSp>
      <p:sp>
        <p:nvSpPr>
          <p:cNvPr id="1901" name="Google Shape;1901;p107"/>
          <p:cNvSpPr txBox="1"/>
          <p:nvPr/>
        </p:nvSpPr>
        <p:spPr>
          <a:xfrm>
            <a:off x="6664207" y="3298509"/>
            <a:ext cx="3186179" cy="292388"/>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300">
                <a:solidFill>
                  <a:srgbClr val="7F7F7F"/>
                </a:solidFill>
                <a:latin typeface="Source Sans Pro"/>
                <a:ea typeface="Source Sans Pro"/>
                <a:cs typeface="Source Sans Pro"/>
                <a:sym typeface="Source Sans Pro"/>
              </a:rPr>
              <a:t>4. Relationship What About You and Me</a:t>
            </a:r>
            <a:endParaRPr sz="1300">
              <a:solidFill>
                <a:srgbClr val="7F7F7F"/>
              </a:solidFill>
              <a:latin typeface="Source Sans Pro"/>
              <a:ea typeface="Source Sans Pro"/>
              <a:cs typeface="Source Sans Pro"/>
              <a:sym typeface="Source Sans Pro"/>
            </a:endParaRPr>
          </a:p>
        </p:txBody>
      </p:sp>
      <p:sp>
        <p:nvSpPr>
          <p:cNvPr id="1902" name="Google Shape;1902;p107"/>
          <p:cNvSpPr txBox="1"/>
          <p:nvPr/>
        </p:nvSpPr>
        <p:spPr>
          <a:xfrm>
            <a:off x="7359265" y="3873761"/>
            <a:ext cx="2491122" cy="292388"/>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300">
                <a:solidFill>
                  <a:srgbClr val="7F7F7F"/>
                </a:solidFill>
                <a:latin typeface="Source Sans Pro"/>
                <a:ea typeface="Source Sans Pro"/>
                <a:cs typeface="Source Sans Pro"/>
                <a:sym typeface="Source Sans Pro"/>
              </a:rPr>
              <a:t>3. Response What About You?</a:t>
            </a:r>
            <a:endParaRPr sz="1300">
              <a:solidFill>
                <a:srgbClr val="7F7F7F"/>
              </a:solidFill>
              <a:latin typeface="Source Sans Pro"/>
              <a:ea typeface="Source Sans Pro"/>
              <a:cs typeface="Source Sans Pro"/>
              <a:sym typeface="Source Sans Pro"/>
            </a:endParaRPr>
          </a:p>
        </p:txBody>
      </p:sp>
      <p:sp>
        <p:nvSpPr>
          <p:cNvPr id="1903" name="Google Shape;1903;p107"/>
          <p:cNvSpPr txBox="1"/>
          <p:nvPr/>
        </p:nvSpPr>
        <p:spPr>
          <a:xfrm>
            <a:off x="7674311" y="4449013"/>
            <a:ext cx="2176075" cy="292388"/>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300">
                <a:solidFill>
                  <a:srgbClr val="7F7F7F"/>
                </a:solidFill>
                <a:latin typeface="Source Sans Pro"/>
                <a:ea typeface="Source Sans Pro"/>
                <a:cs typeface="Source Sans Pro"/>
                <a:sym typeface="Source Sans Pro"/>
              </a:rPr>
              <a:t>2. Meaning What are You?</a:t>
            </a:r>
            <a:endParaRPr sz="1300">
              <a:solidFill>
                <a:srgbClr val="7F7F7F"/>
              </a:solidFill>
              <a:latin typeface="Source Sans Pro"/>
              <a:ea typeface="Source Sans Pro"/>
              <a:cs typeface="Source Sans Pro"/>
              <a:sym typeface="Source Sans Pro"/>
            </a:endParaRPr>
          </a:p>
        </p:txBody>
      </p:sp>
      <p:sp>
        <p:nvSpPr>
          <p:cNvPr id="1904" name="Google Shape;1904;p107"/>
          <p:cNvSpPr txBox="1"/>
          <p:nvPr/>
        </p:nvSpPr>
        <p:spPr>
          <a:xfrm>
            <a:off x="7063158" y="5024265"/>
            <a:ext cx="2787228" cy="292388"/>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300">
                <a:solidFill>
                  <a:srgbClr val="7F7F7F"/>
                </a:solidFill>
                <a:latin typeface="Source Sans Pro"/>
                <a:ea typeface="Source Sans Pro"/>
                <a:cs typeface="Source Sans Pro"/>
                <a:sym typeface="Source Sans Pro"/>
              </a:rPr>
              <a:t>1. Identity Who are You?</a:t>
            </a:r>
            <a:endParaRPr sz="1300">
              <a:solidFill>
                <a:srgbClr val="7F7F7F"/>
              </a:solidFill>
              <a:latin typeface="Source Sans Pro"/>
              <a:ea typeface="Source Sans Pro"/>
              <a:cs typeface="Source Sans Pro"/>
              <a:sym typeface="Source Sans Pro"/>
            </a:endParaRPr>
          </a:p>
        </p:txBody>
      </p:sp>
      <p:sp>
        <p:nvSpPr>
          <p:cNvPr id="1905" name="Google Shape;1905;p107"/>
          <p:cNvSpPr txBox="1"/>
          <p:nvPr/>
        </p:nvSpPr>
        <p:spPr>
          <a:xfrm>
            <a:off x="10488488" y="680398"/>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1906" name="Google Shape;1906;p107"/>
          <p:cNvCxnSpPr/>
          <p:nvPr/>
        </p:nvCxnSpPr>
        <p:spPr>
          <a:xfrm>
            <a:off x="9433768" y="868286"/>
            <a:ext cx="936104" cy="0"/>
          </a:xfrm>
          <a:prstGeom prst="straightConnector1">
            <a:avLst/>
          </a:prstGeom>
          <a:noFill/>
          <a:ln cap="flat" cmpd="sng" w="9525">
            <a:solidFill>
              <a:srgbClr val="BFBFBF"/>
            </a:solidFill>
            <a:prstDash val="solid"/>
            <a:miter lim="800000"/>
            <a:headEnd len="sm" w="sm" type="none"/>
            <a:tailEnd len="sm" w="sm" type="none"/>
          </a:ln>
        </p:spPr>
      </p:cxn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10" name="Shape 1910"/>
        <p:cNvGrpSpPr/>
        <p:nvPr/>
      </p:nvGrpSpPr>
      <p:grpSpPr>
        <a:xfrm>
          <a:off x="0" y="0"/>
          <a:ext cx="0" cy="0"/>
          <a:chOff x="0" y="0"/>
          <a:chExt cx="0" cy="0"/>
        </a:xfrm>
      </p:grpSpPr>
      <p:sp>
        <p:nvSpPr>
          <p:cNvPr id="1911" name="Google Shape;1911;p108"/>
          <p:cNvSpPr txBox="1"/>
          <p:nvPr/>
        </p:nvSpPr>
        <p:spPr>
          <a:xfrm>
            <a:off x="483650" y="372621"/>
            <a:ext cx="5180302" cy="178510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McKinsey 7-s Framework</a:t>
            </a:r>
            <a:endParaRPr sz="5500">
              <a:solidFill>
                <a:schemeClr val="dk2"/>
              </a:solidFill>
              <a:latin typeface="Cormorant"/>
              <a:ea typeface="Cormorant"/>
              <a:cs typeface="Cormorant"/>
              <a:sym typeface="Cormorant"/>
            </a:endParaRPr>
          </a:p>
        </p:txBody>
      </p:sp>
      <p:sp>
        <p:nvSpPr>
          <p:cNvPr id="1912" name="Google Shape;1912;p108"/>
          <p:cNvSpPr/>
          <p:nvPr/>
        </p:nvSpPr>
        <p:spPr>
          <a:xfrm>
            <a:off x="7627730" y="2198187"/>
            <a:ext cx="3660648" cy="3686743"/>
          </a:xfrm>
          <a:custGeom>
            <a:rect b="b" l="l" r="r" t="t"/>
            <a:pathLst>
              <a:path extrusionOk="0" h="3108" w="3086">
                <a:moveTo>
                  <a:pt x="2308" y="1126"/>
                </a:moveTo>
                <a:lnTo>
                  <a:pt x="2675" y="915"/>
                </a:lnTo>
                <a:lnTo>
                  <a:pt x="2669" y="899"/>
                </a:lnTo>
                <a:lnTo>
                  <a:pt x="2300" y="1110"/>
                </a:lnTo>
                <a:lnTo>
                  <a:pt x="2057" y="682"/>
                </a:lnTo>
                <a:lnTo>
                  <a:pt x="2648" y="682"/>
                </a:lnTo>
                <a:lnTo>
                  <a:pt x="2648" y="666"/>
                </a:lnTo>
                <a:lnTo>
                  <a:pt x="2049" y="666"/>
                </a:lnTo>
                <a:lnTo>
                  <a:pt x="1771" y="177"/>
                </a:lnTo>
                <a:lnTo>
                  <a:pt x="1755" y="182"/>
                </a:lnTo>
                <a:lnTo>
                  <a:pt x="2030" y="666"/>
                </a:lnTo>
                <a:lnTo>
                  <a:pt x="1546" y="666"/>
                </a:lnTo>
                <a:lnTo>
                  <a:pt x="1546" y="243"/>
                </a:lnTo>
                <a:lnTo>
                  <a:pt x="1530" y="243"/>
                </a:lnTo>
                <a:lnTo>
                  <a:pt x="1530" y="666"/>
                </a:lnTo>
                <a:lnTo>
                  <a:pt x="1051" y="666"/>
                </a:lnTo>
                <a:lnTo>
                  <a:pt x="1305" y="230"/>
                </a:lnTo>
                <a:lnTo>
                  <a:pt x="1292" y="222"/>
                </a:lnTo>
                <a:lnTo>
                  <a:pt x="1032" y="666"/>
                </a:lnTo>
                <a:lnTo>
                  <a:pt x="500" y="666"/>
                </a:lnTo>
                <a:lnTo>
                  <a:pt x="500" y="682"/>
                </a:lnTo>
                <a:lnTo>
                  <a:pt x="1024" y="682"/>
                </a:lnTo>
                <a:lnTo>
                  <a:pt x="776" y="1110"/>
                </a:lnTo>
                <a:lnTo>
                  <a:pt x="455" y="925"/>
                </a:lnTo>
                <a:lnTo>
                  <a:pt x="447" y="939"/>
                </a:lnTo>
                <a:lnTo>
                  <a:pt x="768" y="1123"/>
                </a:lnTo>
                <a:lnTo>
                  <a:pt x="519" y="1549"/>
                </a:lnTo>
                <a:lnTo>
                  <a:pt x="273" y="1121"/>
                </a:lnTo>
                <a:lnTo>
                  <a:pt x="257" y="1129"/>
                </a:lnTo>
                <a:lnTo>
                  <a:pt x="511" y="1565"/>
                </a:lnTo>
                <a:lnTo>
                  <a:pt x="235" y="2033"/>
                </a:lnTo>
                <a:lnTo>
                  <a:pt x="251" y="2041"/>
                </a:lnTo>
                <a:lnTo>
                  <a:pt x="519" y="1581"/>
                </a:lnTo>
                <a:lnTo>
                  <a:pt x="760" y="1995"/>
                </a:lnTo>
                <a:lnTo>
                  <a:pt x="433" y="2182"/>
                </a:lnTo>
                <a:lnTo>
                  <a:pt x="439" y="2199"/>
                </a:lnTo>
                <a:lnTo>
                  <a:pt x="768" y="2009"/>
                </a:lnTo>
                <a:lnTo>
                  <a:pt x="1016" y="2437"/>
                </a:lnTo>
                <a:lnTo>
                  <a:pt x="508" y="2437"/>
                </a:lnTo>
                <a:lnTo>
                  <a:pt x="508" y="2453"/>
                </a:lnTo>
                <a:lnTo>
                  <a:pt x="1024" y="2453"/>
                </a:lnTo>
                <a:lnTo>
                  <a:pt x="1220" y="2790"/>
                </a:lnTo>
                <a:lnTo>
                  <a:pt x="1236" y="2782"/>
                </a:lnTo>
                <a:lnTo>
                  <a:pt x="1043" y="2453"/>
                </a:lnTo>
                <a:lnTo>
                  <a:pt x="1530" y="2453"/>
                </a:lnTo>
                <a:lnTo>
                  <a:pt x="1530" y="2747"/>
                </a:lnTo>
                <a:lnTo>
                  <a:pt x="1546" y="2747"/>
                </a:lnTo>
                <a:lnTo>
                  <a:pt x="1546" y="2453"/>
                </a:lnTo>
                <a:lnTo>
                  <a:pt x="2035" y="2453"/>
                </a:lnTo>
                <a:lnTo>
                  <a:pt x="1840" y="2798"/>
                </a:lnTo>
                <a:lnTo>
                  <a:pt x="1856" y="2803"/>
                </a:lnTo>
                <a:lnTo>
                  <a:pt x="2054" y="2453"/>
                </a:lnTo>
                <a:lnTo>
                  <a:pt x="2648" y="2453"/>
                </a:lnTo>
                <a:lnTo>
                  <a:pt x="2648" y="2437"/>
                </a:lnTo>
                <a:lnTo>
                  <a:pt x="2062" y="2437"/>
                </a:lnTo>
                <a:lnTo>
                  <a:pt x="2305" y="2006"/>
                </a:lnTo>
                <a:lnTo>
                  <a:pt x="2707" y="2236"/>
                </a:lnTo>
                <a:lnTo>
                  <a:pt x="2715" y="2223"/>
                </a:lnTo>
                <a:lnTo>
                  <a:pt x="2313" y="1993"/>
                </a:lnTo>
                <a:lnTo>
                  <a:pt x="2546" y="1575"/>
                </a:lnTo>
                <a:lnTo>
                  <a:pt x="2835" y="2086"/>
                </a:lnTo>
                <a:lnTo>
                  <a:pt x="2851" y="2081"/>
                </a:lnTo>
                <a:lnTo>
                  <a:pt x="2554" y="1559"/>
                </a:lnTo>
                <a:lnTo>
                  <a:pt x="2819" y="1091"/>
                </a:lnTo>
                <a:lnTo>
                  <a:pt x="2803" y="1086"/>
                </a:lnTo>
                <a:lnTo>
                  <a:pt x="2546" y="1543"/>
                </a:lnTo>
                <a:lnTo>
                  <a:pt x="2308" y="1126"/>
                </a:lnTo>
                <a:close/>
                <a:moveTo>
                  <a:pt x="530" y="1565"/>
                </a:moveTo>
                <a:lnTo>
                  <a:pt x="781" y="1131"/>
                </a:lnTo>
                <a:lnTo>
                  <a:pt x="1525" y="1557"/>
                </a:lnTo>
                <a:lnTo>
                  <a:pt x="773" y="1987"/>
                </a:lnTo>
                <a:lnTo>
                  <a:pt x="530" y="1565"/>
                </a:lnTo>
                <a:close/>
                <a:moveTo>
                  <a:pt x="1530" y="2437"/>
                </a:moveTo>
                <a:lnTo>
                  <a:pt x="1035" y="2437"/>
                </a:lnTo>
                <a:lnTo>
                  <a:pt x="781" y="2001"/>
                </a:lnTo>
                <a:lnTo>
                  <a:pt x="1530" y="1573"/>
                </a:lnTo>
                <a:lnTo>
                  <a:pt x="1530" y="2437"/>
                </a:lnTo>
                <a:close/>
                <a:moveTo>
                  <a:pt x="1530" y="1543"/>
                </a:moveTo>
                <a:lnTo>
                  <a:pt x="789" y="1118"/>
                </a:lnTo>
                <a:lnTo>
                  <a:pt x="1040" y="682"/>
                </a:lnTo>
                <a:lnTo>
                  <a:pt x="1530" y="682"/>
                </a:lnTo>
                <a:lnTo>
                  <a:pt x="1530" y="1543"/>
                </a:lnTo>
                <a:close/>
                <a:moveTo>
                  <a:pt x="1546" y="682"/>
                </a:moveTo>
                <a:lnTo>
                  <a:pt x="2038" y="682"/>
                </a:lnTo>
                <a:lnTo>
                  <a:pt x="2287" y="1118"/>
                </a:lnTo>
                <a:lnTo>
                  <a:pt x="1546" y="1543"/>
                </a:lnTo>
                <a:lnTo>
                  <a:pt x="1546" y="682"/>
                </a:lnTo>
                <a:close/>
                <a:moveTo>
                  <a:pt x="2043" y="2437"/>
                </a:moveTo>
                <a:lnTo>
                  <a:pt x="1546" y="2437"/>
                </a:lnTo>
                <a:lnTo>
                  <a:pt x="1546" y="1570"/>
                </a:lnTo>
                <a:lnTo>
                  <a:pt x="2289" y="1998"/>
                </a:lnTo>
                <a:lnTo>
                  <a:pt x="2043" y="2437"/>
                </a:lnTo>
                <a:close/>
                <a:moveTo>
                  <a:pt x="2297" y="1985"/>
                </a:moveTo>
                <a:lnTo>
                  <a:pt x="1557" y="1557"/>
                </a:lnTo>
                <a:lnTo>
                  <a:pt x="2295" y="1134"/>
                </a:lnTo>
                <a:lnTo>
                  <a:pt x="2535" y="1559"/>
                </a:lnTo>
                <a:lnTo>
                  <a:pt x="2297" y="1985"/>
                </a:lnTo>
                <a:close/>
                <a:moveTo>
                  <a:pt x="2763" y="495"/>
                </a:moveTo>
                <a:lnTo>
                  <a:pt x="1915" y="11"/>
                </a:lnTo>
                <a:lnTo>
                  <a:pt x="1161" y="0"/>
                </a:lnTo>
                <a:lnTo>
                  <a:pt x="1158" y="0"/>
                </a:lnTo>
                <a:lnTo>
                  <a:pt x="302" y="527"/>
                </a:lnTo>
                <a:lnTo>
                  <a:pt x="0" y="1139"/>
                </a:lnTo>
                <a:lnTo>
                  <a:pt x="0" y="2033"/>
                </a:lnTo>
                <a:lnTo>
                  <a:pt x="388" y="2667"/>
                </a:lnTo>
                <a:lnTo>
                  <a:pt x="1129" y="3097"/>
                </a:lnTo>
                <a:lnTo>
                  <a:pt x="1958" y="3108"/>
                </a:lnTo>
                <a:lnTo>
                  <a:pt x="2709" y="2656"/>
                </a:lnTo>
                <a:lnTo>
                  <a:pt x="3086" y="2033"/>
                </a:lnTo>
                <a:lnTo>
                  <a:pt x="3086" y="1129"/>
                </a:lnTo>
                <a:lnTo>
                  <a:pt x="2763" y="495"/>
                </a:lnTo>
                <a:close/>
                <a:moveTo>
                  <a:pt x="3070" y="2027"/>
                </a:moveTo>
                <a:lnTo>
                  <a:pt x="2699" y="2645"/>
                </a:lnTo>
                <a:lnTo>
                  <a:pt x="1952" y="3092"/>
                </a:lnTo>
                <a:lnTo>
                  <a:pt x="1134" y="3081"/>
                </a:lnTo>
                <a:lnTo>
                  <a:pt x="399" y="2656"/>
                </a:lnTo>
                <a:lnTo>
                  <a:pt x="16" y="2027"/>
                </a:lnTo>
                <a:lnTo>
                  <a:pt x="16" y="1145"/>
                </a:lnTo>
                <a:lnTo>
                  <a:pt x="313" y="538"/>
                </a:lnTo>
                <a:lnTo>
                  <a:pt x="1166" y="16"/>
                </a:lnTo>
                <a:lnTo>
                  <a:pt x="1910" y="27"/>
                </a:lnTo>
                <a:lnTo>
                  <a:pt x="2752" y="505"/>
                </a:lnTo>
                <a:lnTo>
                  <a:pt x="3070" y="1134"/>
                </a:lnTo>
                <a:lnTo>
                  <a:pt x="3070" y="2027"/>
                </a:lnTo>
                <a:close/>
              </a:path>
            </a:pathLst>
          </a:cu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13" name="Google Shape;1913;p108"/>
          <p:cNvSpPr/>
          <p:nvPr/>
        </p:nvSpPr>
        <p:spPr>
          <a:xfrm>
            <a:off x="8965033" y="3548538"/>
            <a:ext cx="986042" cy="986042"/>
          </a:xfrm>
          <a:prstGeom prst="ellipse">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14" name="Google Shape;1914;p108"/>
          <p:cNvSpPr/>
          <p:nvPr/>
        </p:nvSpPr>
        <p:spPr>
          <a:xfrm>
            <a:off x="8965033" y="1564128"/>
            <a:ext cx="986042" cy="986042"/>
          </a:xfrm>
          <a:prstGeom prst="ellipse">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15" name="Google Shape;1915;p108"/>
          <p:cNvSpPr/>
          <p:nvPr/>
        </p:nvSpPr>
        <p:spPr>
          <a:xfrm>
            <a:off x="8965033" y="5331958"/>
            <a:ext cx="986042" cy="986042"/>
          </a:xfrm>
          <a:prstGeom prst="ellipse">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16" name="Google Shape;1916;p108"/>
          <p:cNvSpPr/>
          <p:nvPr/>
        </p:nvSpPr>
        <p:spPr>
          <a:xfrm>
            <a:off x="7264111" y="2636449"/>
            <a:ext cx="986042" cy="986042"/>
          </a:xfrm>
          <a:prstGeom prst="ellipse">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17" name="Google Shape;1917;p108"/>
          <p:cNvSpPr/>
          <p:nvPr/>
        </p:nvSpPr>
        <p:spPr>
          <a:xfrm>
            <a:off x="10653631" y="2636449"/>
            <a:ext cx="986042" cy="986042"/>
          </a:xfrm>
          <a:prstGeom prst="ellipse">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18" name="Google Shape;1918;p108"/>
          <p:cNvSpPr/>
          <p:nvPr/>
        </p:nvSpPr>
        <p:spPr>
          <a:xfrm>
            <a:off x="10665957" y="4546905"/>
            <a:ext cx="986042" cy="986042"/>
          </a:xfrm>
          <a:prstGeom prst="ellipse">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19" name="Google Shape;1919;p108"/>
          <p:cNvSpPr/>
          <p:nvPr/>
        </p:nvSpPr>
        <p:spPr>
          <a:xfrm>
            <a:off x="7251785" y="4546905"/>
            <a:ext cx="986042" cy="986042"/>
          </a:xfrm>
          <a:prstGeom prst="ellipse">
            <a:avLst/>
          </a:prstGeom>
          <a:solidFill>
            <a:schemeClr val="lt1"/>
          </a:solidFill>
          <a:ln cap="flat" cmpd="sng" w="1905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20" name="Google Shape;1920;p108"/>
          <p:cNvSpPr txBox="1"/>
          <p:nvPr/>
        </p:nvSpPr>
        <p:spPr>
          <a:xfrm>
            <a:off x="10488488" y="421466"/>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1921" name="Google Shape;1921;p108"/>
          <p:cNvCxnSpPr/>
          <p:nvPr/>
        </p:nvCxnSpPr>
        <p:spPr>
          <a:xfrm>
            <a:off x="9433768" y="609354"/>
            <a:ext cx="936104" cy="0"/>
          </a:xfrm>
          <a:prstGeom prst="straightConnector1">
            <a:avLst/>
          </a:prstGeom>
          <a:noFill/>
          <a:ln cap="flat" cmpd="sng" w="9525">
            <a:solidFill>
              <a:srgbClr val="BFBFBF"/>
            </a:solidFill>
            <a:prstDash val="solid"/>
            <a:miter lim="800000"/>
            <a:headEnd len="sm" w="sm" type="none"/>
            <a:tailEnd len="sm" w="sm" type="none"/>
          </a:ln>
        </p:spPr>
      </p:cxnSp>
      <p:sp>
        <p:nvSpPr>
          <p:cNvPr id="1922" name="Google Shape;1922;p108"/>
          <p:cNvSpPr txBox="1"/>
          <p:nvPr/>
        </p:nvSpPr>
        <p:spPr>
          <a:xfrm>
            <a:off x="1415480" y="5186921"/>
            <a:ext cx="3853562" cy="113107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 when an unknown printer took a galley. Lorem Ipsum is simply dummy text of the printing and typesetting industry. Lorem Ipsum has been the industry standard dummy text ever printer took a galley.</a:t>
            </a:r>
            <a:endParaRPr/>
          </a:p>
        </p:txBody>
      </p:sp>
      <p:sp>
        <p:nvSpPr>
          <p:cNvPr id="1923" name="Google Shape;1923;p108"/>
          <p:cNvSpPr txBox="1"/>
          <p:nvPr/>
        </p:nvSpPr>
        <p:spPr>
          <a:xfrm>
            <a:off x="1415480" y="4402625"/>
            <a:ext cx="2286868" cy="612475"/>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1300">
                <a:solidFill>
                  <a:srgbClr val="7F7F7F"/>
                </a:solidFill>
                <a:latin typeface="Source Sans Pro"/>
                <a:ea typeface="Source Sans Pro"/>
                <a:cs typeface="Source Sans Pro"/>
                <a:sym typeface="Source Sans Pro"/>
              </a:rPr>
              <a:t>If Opportunity Doesn't Knock, Build a Door.</a:t>
            </a:r>
            <a:endParaRPr/>
          </a:p>
        </p:txBody>
      </p:sp>
      <p:sp>
        <p:nvSpPr>
          <p:cNvPr id="1924" name="Google Shape;1924;p108"/>
          <p:cNvSpPr txBox="1"/>
          <p:nvPr/>
        </p:nvSpPr>
        <p:spPr>
          <a:xfrm>
            <a:off x="7299904" y="2983276"/>
            <a:ext cx="914456"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chemeClr val="dk2"/>
                </a:solidFill>
                <a:latin typeface="Source Sans Pro"/>
                <a:ea typeface="Source Sans Pro"/>
                <a:cs typeface="Source Sans Pro"/>
                <a:sym typeface="Source Sans Pro"/>
              </a:rPr>
              <a:t>Strategy</a:t>
            </a:r>
            <a:endParaRPr sz="1300">
              <a:solidFill>
                <a:schemeClr val="dk2"/>
              </a:solidFill>
              <a:latin typeface="Source Sans Pro"/>
              <a:ea typeface="Source Sans Pro"/>
              <a:cs typeface="Source Sans Pro"/>
              <a:sym typeface="Source Sans Pro"/>
            </a:endParaRPr>
          </a:p>
        </p:txBody>
      </p:sp>
      <p:sp>
        <p:nvSpPr>
          <p:cNvPr id="1925" name="Google Shape;1925;p108"/>
          <p:cNvSpPr txBox="1"/>
          <p:nvPr/>
        </p:nvSpPr>
        <p:spPr>
          <a:xfrm>
            <a:off x="9000826" y="3795338"/>
            <a:ext cx="914456" cy="492443"/>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chemeClr val="dk2"/>
                </a:solidFill>
                <a:latin typeface="Source Sans Pro"/>
                <a:ea typeface="Source Sans Pro"/>
                <a:cs typeface="Source Sans Pro"/>
                <a:sym typeface="Source Sans Pro"/>
              </a:rPr>
              <a:t>Shared</a:t>
            </a:r>
            <a:endParaRPr/>
          </a:p>
          <a:p>
            <a:pPr indent="0" lvl="0" marL="0" marR="0" rtl="0" algn="ctr">
              <a:spcBef>
                <a:spcPts val="0"/>
              </a:spcBef>
              <a:spcAft>
                <a:spcPts val="0"/>
              </a:spcAft>
              <a:buNone/>
            </a:pPr>
            <a:r>
              <a:rPr lang="en-US" sz="1300">
                <a:solidFill>
                  <a:schemeClr val="dk2"/>
                </a:solidFill>
                <a:latin typeface="Source Sans Pro"/>
                <a:ea typeface="Source Sans Pro"/>
                <a:cs typeface="Source Sans Pro"/>
                <a:sym typeface="Source Sans Pro"/>
              </a:rPr>
              <a:t>Values</a:t>
            </a:r>
            <a:endParaRPr sz="1300">
              <a:solidFill>
                <a:schemeClr val="dk2"/>
              </a:solidFill>
              <a:latin typeface="Source Sans Pro"/>
              <a:ea typeface="Source Sans Pro"/>
              <a:cs typeface="Source Sans Pro"/>
              <a:sym typeface="Source Sans Pro"/>
            </a:endParaRPr>
          </a:p>
        </p:txBody>
      </p:sp>
      <p:sp>
        <p:nvSpPr>
          <p:cNvPr id="1926" name="Google Shape;1926;p108"/>
          <p:cNvSpPr txBox="1"/>
          <p:nvPr/>
        </p:nvSpPr>
        <p:spPr>
          <a:xfrm>
            <a:off x="9000826" y="1910955"/>
            <a:ext cx="914456"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chemeClr val="dk2"/>
                </a:solidFill>
                <a:latin typeface="Source Sans Pro"/>
                <a:ea typeface="Source Sans Pro"/>
                <a:cs typeface="Source Sans Pro"/>
                <a:sym typeface="Source Sans Pro"/>
              </a:rPr>
              <a:t>Structure</a:t>
            </a:r>
            <a:endParaRPr sz="1300">
              <a:solidFill>
                <a:schemeClr val="dk2"/>
              </a:solidFill>
              <a:latin typeface="Source Sans Pro"/>
              <a:ea typeface="Source Sans Pro"/>
              <a:cs typeface="Source Sans Pro"/>
              <a:sym typeface="Source Sans Pro"/>
            </a:endParaRPr>
          </a:p>
        </p:txBody>
      </p:sp>
      <p:sp>
        <p:nvSpPr>
          <p:cNvPr id="1927" name="Google Shape;1927;p108"/>
          <p:cNvSpPr txBox="1"/>
          <p:nvPr/>
        </p:nvSpPr>
        <p:spPr>
          <a:xfrm>
            <a:off x="10689424" y="2983276"/>
            <a:ext cx="914456"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chemeClr val="dk2"/>
                </a:solidFill>
                <a:latin typeface="Source Sans Pro"/>
                <a:ea typeface="Source Sans Pro"/>
                <a:cs typeface="Source Sans Pro"/>
                <a:sym typeface="Source Sans Pro"/>
              </a:rPr>
              <a:t>Systems</a:t>
            </a:r>
            <a:endParaRPr sz="1300">
              <a:solidFill>
                <a:schemeClr val="dk2"/>
              </a:solidFill>
              <a:latin typeface="Source Sans Pro"/>
              <a:ea typeface="Source Sans Pro"/>
              <a:cs typeface="Source Sans Pro"/>
              <a:sym typeface="Source Sans Pro"/>
            </a:endParaRPr>
          </a:p>
        </p:txBody>
      </p:sp>
      <p:sp>
        <p:nvSpPr>
          <p:cNvPr id="1928" name="Google Shape;1928;p108"/>
          <p:cNvSpPr txBox="1"/>
          <p:nvPr/>
        </p:nvSpPr>
        <p:spPr>
          <a:xfrm>
            <a:off x="7299904" y="4893732"/>
            <a:ext cx="914456"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chemeClr val="dk2"/>
                </a:solidFill>
                <a:latin typeface="Source Sans Pro"/>
                <a:ea typeface="Source Sans Pro"/>
                <a:cs typeface="Source Sans Pro"/>
                <a:sym typeface="Source Sans Pro"/>
              </a:rPr>
              <a:t>Skills</a:t>
            </a:r>
            <a:endParaRPr sz="1300">
              <a:solidFill>
                <a:schemeClr val="dk2"/>
              </a:solidFill>
              <a:latin typeface="Source Sans Pro"/>
              <a:ea typeface="Source Sans Pro"/>
              <a:cs typeface="Source Sans Pro"/>
              <a:sym typeface="Source Sans Pro"/>
            </a:endParaRPr>
          </a:p>
        </p:txBody>
      </p:sp>
      <p:sp>
        <p:nvSpPr>
          <p:cNvPr id="1929" name="Google Shape;1929;p108"/>
          <p:cNvSpPr txBox="1"/>
          <p:nvPr/>
        </p:nvSpPr>
        <p:spPr>
          <a:xfrm>
            <a:off x="10689424" y="4893732"/>
            <a:ext cx="914456"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chemeClr val="dk2"/>
                </a:solidFill>
                <a:latin typeface="Source Sans Pro"/>
                <a:ea typeface="Source Sans Pro"/>
                <a:cs typeface="Source Sans Pro"/>
                <a:sym typeface="Source Sans Pro"/>
              </a:rPr>
              <a:t>Style</a:t>
            </a:r>
            <a:endParaRPr sz="1300">
              <a:solidFill>
                <a:schemeClr val="dk2"/>
              </a:solidFill>
              <a:latin typeface="Source Sans Pro"/>
              <a:ea typeface="Source Sans Pro"/>
              <a:cs typeface="Source Sans Pro"/>
              <a:sym typeface="Source Sans Pro"/>
            </a:endParaRPr>
          </a:p>
        </p:txBody>
      </p:sp>
      <p:sp>
        <p:nvSpPr>
          <p:cNvPr id="1930" name="Google Shape;1930;p108"/>
          <p:cNvSpPr txBox="1"/>
          <p:nvPr/>
        </p:nvSpPr>
        <p:spPr>
          <a:xfrm>
            <a:off x="9000826" y="5678785"/>
            <a:ext cx="914456"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chemeClr val="dk2"/>
                </a:solidFill>
                <a:latin typeface="Source Sans Pro"/>
                <a:ea typeface="Source Sans Pro"/>
                <a:cs typeface="Source Sans Pro"/>
                <a:sym typeface="Source Sans Pro"/>
              </a:rPr>
              <a:t>Staff</a:t>
            </a:r>
            <a:endParaRPr sz="1300">
              <a:solidFill>
                <a:schemeClr val="dk2"/>
              </a:solidFill>
              <a:latin typeface="Source Sans Pro"/>
              <a:ea typeface="Source Sans Pro"/>
              <a:cs typeface="Source Sans Pro"/>
              <a:sym typeface="Source Sans Pro"/>
            </a:endParaRPr>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34" name="Shape 1934"/>
        <p:cNvGrpSpPr/>
        <p:nvPr/>
      </p:nvGrpSpPr>
      <p:grpSpPr>
        <a:xfrm>
          <a:off x="0" y="0"/>
          <a:ext cx="0" cy="0"/>
          <a:chOff x="0" y="0"/>
          <a:chExt cx="0" cy="0"/>
        </a:xfrm>
      </p:grpSpPr>
      <p:sp>
        <p:nvSpPr>
          <p:cNvPr id="1935" name="Google Shape;1935;p109"/>
          <p:cNvSpPr txBox="1"/>
          <p:nvPr/>
        </p:nvSpPr>
        <p:spPr>
          <a:xfrm>
            <a:off x="483650" y="372621"/>
            <a:ext cx="6620462"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ANSOFF Matrix</a:t>
            </a:r>
            <a:endParaRPr sz="5500">
              <a:solidFill>
                <a:schemeClr val="dk2"/>
              </a:solidFill>
              <a:latin typeface="Cormorant"/>
              <a:ea typeface="Cormorant"/>
              <a:cs typeface="Cormorant"/>
              <a:sym typeface="Cormorant"/>
            </a:endParaRPr>
          </a:p>
        </p:txBody>
      </p:sp>
      <p:sp>
        <p:nvSpPr>
          <p:cNvPr id="1936" name="Google Shape;1936;p109"/>
          <p:cNvSpPr/>
          <p:nvPr/>
        </p:nvSpPr>
        <p:spPr>
          <a:xfrm flipH="1" rot="10800000">
            <a:off x="7814249" y="2636913"/>
            <a:ext cx="1872208" cy="1793607"/>
          </a:xfrm>
          <a:prstGeom prst="round2DiagRect">
            <a:avLst>
              <a:gd fmla="val 16667" name="adj1"/>
              <a:gd fmla="val 0" name="adj2"/>
            </a:avLst>
          </a:prstGeom>
          <a:noFill/>
          <a:ln cap="flat" cmpd="sng" w="1270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37" name="Google Shape;1937;p109"/>
          <p:cNvSpPr/>
          <p:nvPr/>
        </p:nvSpPr>
        <p:spPr>
          <a:xfrm rot="10800000">
            <a:off x="9779791" y="2636914"/>
            <a:ext cx="1872208" cy="1793607"/>
          </a:xfrm>
          <a:prstGeom prst="round2DiagRect">
            <a:avLst>
              <a:gd fmla="val 16667" name="adj1"/>
              <a:gd fmla="val 0" name="adj2"/>
            </a:avLst>
          </a:prstGeom>
          <a:noFill/>
          <a:ln cap="flat" cmpd="sng" w="1270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38" name="Google Shape;1938;p109"/>
          <p:cNvSpPr/>
          <p:nvPr/>
        </p:nvSpPr>
        <p:spPr>
          <a:xfrm>
            <a:off x="7814249" y="4524393"/>
            <a:ext cx="1872208" cy="1793607"/>
          </a:xfrm>
          <a:prstGeom prst="round2DiagRect">
            <a:avLst>
              <a:gd fmla="val 16667" name="adj1"/>
              <a:gd fmla="val 0" name="adj2"/>
            </a:avLst>
          </a:prstGeom>
          <a:noFill/>
          <a:ln cap="flat" cmpd="sng" w="1270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39" name="Google Shape;1939;p109"/>
          <p:cNvSpPr/>
          <p:nvPr/>
        </p:nvSpPr>
        <p:spPr>
          <a:xfrm flipH="1">
            <a:off x="9779791" y="4524393"/>
            <a:ext cx="1872208" cy="1793607"/>
          </a:xfrm>
          <a:prstGeom prst="round2DiagRect">
            <a:avLst>
              <a:gd fmla="val 16667" name="adj1"/>
              <a:gd fmla="val 0" name="adj2"/>
            </a:avLst>
          </a:prstGeom>
          <a:noFill/>
          <a:ln cap="flat" cmpd="sng" w="1270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40" name="Google Shape;1940;p109"/>
          <p:cNvSpPr/>
          <p:nvPr/>
        </p:nvSpPr>
        <p:spPr>
          <a:xfrm>
            <a:off x="6899471" y="2662312"/>
            <a:ext cx="360040" cy="3655687"/>
          </a:xfrm>
          <a:prstGeom prst="downArrow">
            <a:avLst>
              <a:gd fmla="val 31187" name="adj1"/>
              <a:gd fmla="val 50000" name="adj2"/>
            </a:avLst>
          </a:prstGeom>
          <a:noFill/>
          <a:ln cap="flat" cmpd="sng" w="9525">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41" name="Google Shape;1941;p109"/>
          <p:cNvSpPr/>
          <p:nvPr/>
        </p:nvSpPr>
        <p:spPr>
          <a:xfrm rot="-5400000">
            <a:off x="9503142" y="116633"/>
            <a:ext cx="360040" cy="3816424"/>
          </a:xfrm>
          <a:prstGeom prst="downArrow">
            <a:avLst>
              <a:gd fmla="val 31187" name="adj1"/>
              <a:gd fmla="val 50000" name="adj2"/>
            </a:avLst>
          </a:prstGeom>
          <a:noFill/>
          <a:ln cap="flat" cmpd="sng" w="9525">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42" name="Google Shape;1942;p109"/>
          <p:cNvSpPr txBox="1"/>
          <p:nvPr/>
        </p:nvSpPr>
        <p:spPr>
          <a:xfrm>
            <a:off x="8024593" y="3227479"/>
            <a:ext cx="1451520"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30000"/>
              </a:lnSpc>
              <a:spcBef>
                <a:spcPts val="0"/>
              </a:spcBef>
              <a:spcAft>
                <a:spcPts val="0"/>
              </a:spcAft>
              <a:buNone/>
            </a:pPr>
            <a:r>
              <a:rPr lang="en-US" sz="1300">
                <a:solidFill>
                  <a:schemeClr val="dk2"/>
                </a:solidFill>
                <a:latin typeface="Source Sans Pro"/>
                <a:ea typeface="Source Sans Pro"/>
                <a:cs typeface="Source Sans Pro"/>
                <a:sym typeface="Source Sans Pro"/>
              </a:rPr>
              <a:t>Market Penetration</a:t>
            </a:r>
            <a:endParaRPr sz="1300">
              <a:solidFill>
                <a:schemeClr val="dk2"/>
              </a:solidFill>
              <a:latin typeface="Source Sans Pro"/>
              <a:ea typeface="Source Sans Pro"/>
              <a:cs typeface="Source Sans Pro"/>
              <a:sym typeface="Source Sans Pro"/>
            </a:endParaRPr>
          </a:p>
        </p:txBody>
      </p:sp>
      <p:sp>
        <p:nvSpPr>
          <p:cNvPr id="1943" name="Google Shape;1943;p109"/>
          <p:cNvSpPr txBox="1"/>
          <p:nvPr/>
        </p:nvSpPr>
        <p:spPr>
          <a:xfrm rot="-5400000">
            <a:off x="6068539" y="4324724"/>
            <a:ext cx="1451520" cy="330860"/>
          </a:xfrm>
          <a:prstGeom prst="rect">
            <a:avLst/>
          </a:prstGeom>
          <a:noFill/>
          <a:ln>
            <a:noFill/>
          </a:ln>
        </p:spPr>
        <p:txBody>
          <a:bodyPr anchorCtr="0" anchor="t" bIns="45700" lIns="91425" spcFirstLastPara="1" rIns="91425" wrap="square" tIns="45700">
            <a:noAutofit/>
          </a:bodyPr>
          <a:lstStyle/>
          <a:p>
            <a:pPr indent="0" lvl="0" marL="0" marR="0" rtl="0" algn="ctr">
              <a:lnSpc>
                <a:spcPct val="130000"/>
              </a:lnSpc>
              <a:spcBef>
                <a:spcPts val="0"/>
              </a:spcBef>
              <a:spcAft>
                <a:spcPts val="0"/>
              </a:spcAft>
              <a:buNone/>
            </a:pPr>
            <a:r>
              <a:rPr lang="en-US" sz="1300">
                <a:solidFill>
                  <a:schemeClr val="dk2"/>
                </a:solidFill>
                <a:latin typeface="Source Sans Pro"/>
                <a:ea typeface="Source Sans Pro"/>
                <a:cs typeface="Source Sans Pro"/>
                <a:sym typeface="Source Sans Pro"/>
              </a:rPr>
              <a:t>Markets</a:t>
            </a:r>
            <a:endParaRPr sz="1300">
              <a:solidFill>
                <a:schemeClr val="dk2"/>
              </a:solidFill>
              <a:latin typeface="Source Sans Pro"/>
              <a:ea typeface="Source Sans Pro"/>
              <a:cs typeface="Source Sans Pro"/>
              <a:sym typeface="Source Sans Pro"/>
            </a:endParaRPr>
          </a:p>
        </p:txBody>
      </p:sp>
      <p:sp>
        <p:nvSpPr>
          <p:cNvPr id="1944" name="Google Shape;1944;p109"/>
          <p:cNvSpPr txBox="1"/>
          <p:nvPr/>
        </p:nvSpPr>
        <p:spPr>
          <a:xfrm>
            <a:off x="8957402" y="1498597"/>
            <a:ext cx="1451520" cy="330860"/>
          </a:xfrm>
          <a:prstGeom prst="rect">
            <a:avLst/>
          </a:prstGeom>
          <a:noFill/>
          <a:ln>
            <a:noFill/>
          </a:ln>
        </p:spPr>
        <p:txBody>
          <a:bodyPr anchorCtr="0" anchor="t" bIns="45700" lIns="91425" spcFirstLastPara="1" rIns="91425" wrap="square" tIns="45700">
            <a:noAutofit/>
          </a:bodyPr>
          <a:lstStyle/>
          <a:p>
            <a:pPr indent="0" lvl="0" marL="0" marR="0" rtl="0" algn="ctr">
              <a:lnSpc>
                <a:spcPct val="130000"/>
              </a:lnSpc>
              <a:spcBef>
                <a:spcPts val="0"/>
              </a:spcBef>
              <a:spcAft>
                <a:spcPts val="0"/>
              </a:spcAft>
              <a:buNone/>
            </a:pPr>
            <a:r>
              <a:rPr lang="en-US" sz="1300">
                <a:solidFill>
                  <a:schemeClr val="dk2"/>
                </a:solidFill>
                <a:latin typeface="Source Sans Pro"/>
                <a:ea typeface="Source Sans Pro"/>
                <a:cs typeface="Source Sans Pro"/>
                <a:sym typeface="Source Sans Pro"/>
              </a:rPr>
              <a:t>Products</a:t>
            </a:r>
            <a:endParaRPr sz="1300">
              <a:solidFill>
                <a:schemeClr val="dk2"/>
              </a:solidFill>
              <a:latin typeface="Source Sans Pro"/>
              <a:ea typeface="Source Sans Pro"/>
              <a:cs typeface="Source Sans Pro"/>
              <a:sym typeface="Source Sans Pro"/>
            </a:endParaRPr>
          </a:p>
        </p:txBody>
      </p:sp>
      <p:sp>
        <p:nvSpPr>
          <p:cNvPr id="1945" name="Google Shape;1945;p109"/>
          <p:cNvSpPr txBox="1"/>
          <p:nvPr/>
        </p:nvSpPr>
        <p:spPr>
          <a:xfrm>
            <a:off x="7985293" y="2245768"/>
            <a:ext cx="1451520" cy="292388"/>
          </a:xfrm>
          <a:prstGeom prst="rect">
            <a:avLst/>
          </a:prstGeom>
          <a:noFill/>
          <a:ln>
            <a:noFill/>
          </a:ln>
        </p:spPr>
        <p:txBody>
          <a:bodyPr anchorCtr="0" anchor="t" bIns="45700" lIns="91425" spcFirstLastPara="1" rIns="91425" wrap="square" tIns="45700">
            <a:noAutofit/>
          </a:bodyPr>
          <a:lstStyle/>
          <a:p>
            <a:pPr indent="0" lvl="0" marL="0" marR="0" rtl="0" algn="ctr">
              <a:lnSpc>
                <a:spcPct val="130000"/>
              </a:lnSpc>
              <a:spcBef>
                <a:spcPts val="0"/>
              </a:spcBef>
              <a:spcAft>
                <a:spcPts val="0"/>
              </a:spcAft>
              <a:buNone/>
            </a:pPr>
            <a:r>
              <a:rPr lang="en-US" sz="1000">
                <a:solidFill>
                  <a:srgbClr val="7F7F7F"/>
                </a:solidFill>
                <a:latin typeface="Source Sans Pro"/>
                <a:ea typeface="Source Sans Pro"/>
                <a:cs typeface="Source Sans Pro"/>
                <a:sym typeface="Source Sans Pro"/>
              </a:rPr>
              <a:t>Existing</a:t>
            </a:r>
            <a:endParaRPr/>
          </a:p>
        </p:txBody>
      </p:sp>
      <p:sp>
        <p:nvSpPr>
          <p:cNvPr id="1946" name="Google Shape;1946;p109"/>
          <p:cNvSpPr txBox="1"/>
          <p:nvPr/>
        </p:nvSpPr>
        <p:spPr>
          <a:xfrm>
            <a:off x="9929509" y="2245768"/>
            <a:ext cx="1451520" cy="292388"/>
          </a:xfrm>
          <a:prstGeom prst="rect">
            <a:avLst/>
          </a:prstGeom>
          <a:noFill/>
          <a:ln>
            <a:noFill/>
          </a:ln>
        </p:spPr>
        <p:txBody>
          <a:bodyPr anchorCtr="0" anchor="t" bIns="45700" lIns="91425" spcFirstLastPara="1" rIns="91425" wrap="square" tIns="45700">
            <a:noAutofit/>
          </a:bodyPr>
          <a:lstStyle/>
          <a:p>
            <a:pPr indent="0" lvl="0" marL="0" marR="0" rtl="0" algn="ctr">
              <a:lnSpc>
                <a:spcPct val="130000"/>
              </a:lnSpc>
              <a:spcBef>
                <a:spcPts val="0"/>
              </a:spcBef>
              <a:spcAft>
                <a:spcPts val="0"/>
              </a:spcAft>
              <a:buNone/>
            </a:pPr>
            <a:r>
              <a:rPr lang="en-US" sz="1000">
                <a:solidFill>
                  <a:srgbClr val="7F7F7F"/>
                </a:solidFill>
                <a:latin typeface="Source Sans Pro"/>
                <a:ea typeface="Source Sans Pro"/>
                <a:cs typeface="Source Sans Pro"/>
                <a:sym typeface="Source Sans Pro"/>
              </a:rPr>
              <a:t>New</a:t>
            </a:r>
            <a:endParaRPr sz="1000">
              <a:solidFill>
                <a:srgbClr val="7F7F7F"/>
              </a:solidFill>
              <a:latin typeface="Source Sans Pro"/>
              <a:ea typeface="Source Sans Pro"/>
              <a:cs typeface="Source Sans Pro"/>
              <a:sym typeface="Source Sans Pro"/>
            </a:endParaRPr>
          </a:p>
        </p:txBody>
      </p:sp>
      <p:sp>
        <p:nvSpPr>
          <p:cNvPr id="1947" name="Google Shape;1947;p109"/>
          <p:cNvSpPr txBox="1"/>
          <p:nvPr/>
        </p:nvSpPr>
        <p:spPr>
          <a:xfrm rot="-5400000">
            <a:off x="6749276" y="3412923"/>
            <a:ext cx="1451520" cy="292388"/>
          </a:xfrm>
          <a:prstGeom prst="rect">
            <a:avLst/>
          </a:prstGeom>
          <a:noFill/>
          <a:ln>
            <a:noFill/>
          </a:ln>
        </p:spPr>
        <p:txBody>
          <a:bodyPr anchorCtr="0" anchor="t" bIns="45700" lIns="91425" spcFirstLastPara="1" rIns="91425" wrap="square" tIns="45700">
            <a:noAutofit/>
          </a:bodyPr>
          <a:lstStyle/>
          <a:p>
            <a:pPr indent="0" lvl="0" marL="0" marR="0" rtl="0" algn="ctr">
              <a:lnSpc>
                <a:spcPct val="130000"/>
              </a:lnSpc>
              <a:spcBef>
                <a:spcPts val="0"/>
              </a:spcBef>
              <a:spcAft>
                <a:spcPts val="0"/>
              </a:spcAft>
              <a:buNone/>
            </a:pPr>
            <a:r>
              <a:rPr lang="en-US" sz="1000">
                <a:solidFill>
                  <a:srgbClr val="7F7F7F"/>
                </a:solidFill>
                <a:latin typeface="Source Sans Pro"/>
                <a:ea typeface="Source Sans Pro"/>
                <a:cs typeface="Source Sans Pro"/>
                <a:sym typeface="Source Sans Pro"/>
              </a:rPr>
              <a:t>Existing</a:t>
            </a:r>
            <a:endParaRPr sz="1000">
              <a:solidFill>
                <a:srgbClr val="7F7F7F"/>
              </a:solidFill>
              <a:latin typeface="Source Sans Pro"/>
              <a:ea typeface="Source Sans Pro"/>
              <a:cs typeface="Source Sans Pro"/>
              <a:sym typeface="Source Sans Pro"/>
            </a:endParaRPr>
          </a:p>
        </p:txBody>
      </p:sp>
      <p:sp>
        <p:nvSpPr>
          <p:cNvPr id="1948" name="Google Shape;1948;p109"/>
          <p:cNvSpPr txBox="1"/>
          <p:nvPr/>
        </p:nvSpPr>
        <p:spPr>
          <a:xfrm rot="-5400000">
            <a:off x="6749276" y="5275003"/>
            <a:ext cx="1451520" cy="292388"/>
          </a:xfrm>
          <a:prstGeom prst="rect">
            <a:avLst/>
          </a:prstGeom>
          <a:noFill/>
          <a:ln>
            <a:noFill/>
          </a:ln>
        </p:spPr>
        <p:txBody>
          <a:bodyPr anchorCtr="0" anchor="t" bIns="45700" lIns="91425" spcFirstLastPara="1" rIns="91425" wrap="square" tIns="45700">
            <a:noAutofit/>
          </a:bodyPr>
          <a:lstStyle/>
          <a:p>
            <a:pPr indent="0" lvl="0" marL="0" marR="0" rtl="0" algn="ctr">
              <a:lnSpc>
                <a:spcPct val="130000"/>
              </a:lnSpc>
              <a:spcBef>
                <a:spcPts val="0"/>
              </a:spcBef>
              <a:spcAft>
                <a:spcPts val="0"/>
              </a:spcAft>
              <a:buNone/>
            </a:pPr>
            <a:r>
              <a:rPr lang="en-US" sz="1000">
                <a:solidFill>
                  <a:srgbClr val="7F7F7F"/>
                </a:solidFill>
                <a:latin typeface="Source Sans Pro"/>
                <a:ea typeface="Source Sans Pro"/>
                <a:cs typeface="Source Sans Pro"/>
                <a:sym typeface="Source Sans Pro"/>
              </a:rPr>
              <a:t>New</a:t>
            </a:r>
            <a:endParaRPr sz="1000">
              <a:solidFill>
                <a:srgbClr val="7F7F7F"/>
              </a:solidFill>
              <a:latin typeface="Source Sans Pro"/>
              <a:ea typeface="Source Sans Pro"/>
              <a:cs typeface="Source Sans Pro"/>
              <a:sym typeface="Source Sans Pro"/>
            </a:endParaRPr>
          </a:p>
        </p:txBody>
      </p:sp>
      <p:sp>
        <p:nvSpPr>
          <p:cNvPr id="1949" name="Google Shape;1949;p109"/>
          <p:cNvSpPr txBox="1"/>
          <p:nvPr/>
        </p:nvSpPr>
        <p:spPr>
          <a:xfrm>
            <a:off x="9990135" y="3238252"/>
            <a:ext cx="1451520" cy="612475"/>
          </a:xfrm>
          <a:prstGeom prst="rect">
            <a:avLst/>
          </a:prstGeom>
          <a:noFill/>
          <a:ln>
            <a:noFill/>
          </a:ln>
        </p:spPr>
        <p:txBody>
          <a:bodyPr anchorCtr="0" anchor="t" bIns="45700" lIns="91425" spcFirstLastPara="1" rIns="91425" wrap="square" tIns="45700">
            <a:noAutofit/>
          </a:bodyPr>
          <a:lstStyle/>
          <a:p>
            <a:pPr indent="0" lvl="0" marL="0" marR="0" rtl="0" algn="ctr">
              <a:lnSpc>
                <a:spcPct val="130000"/>
              </a:lnSpc>
              <a:spcBef>
                <a:spcPts val="0"/>
              </a:spcBef>
              <a:spcAft>
                <a:spcPts val="0"/>
              </a:spcAft>
              <a:buNone/>
            </a:pPr>
            <a:r>
              <a:rPr lang="en-US" sz="1300">
                <a:solidFill>
                  <a:schemeClr val="dk2"/>
                </a:solidFill>
                <a:latin typeface="Source Sans Pro"/>
                <a:ea typeface="Source Sans Pro"/>
                <a:cs typeface="Source Sans Pro"/>
                <a:sym typeface="Source Sans Pro"/>
              </a:rPr>
              <a:t>Product Development</a:t>
            </a:r>
            <a:endParaRPr/>
          </a:p>
        </p:txBody>
      </p:sp>
      <p:sp>
        <p:nvSpPr>
          <p:cNvPr id="1950" name="Google Shape;1950;p109"/>
          <p:cNvSpPr txBox="1"/>
          <p:nvPr/>
        </p:nvSpPr>
        <p:spPr>
          <a:xfrm>
            <a:off x="8024593" y="5125731"/>
            <a:ext cx="1451520" cy="590931"/>
          </a:xfrm>
          <a:prstGeom prst="rect">
            <a:avLst/>
          </a:prstGeom>
          <a:noFill/>
          <a:ln>
            <a:noFill/>
          </a:ln>
        </p:spPr>
        <p:txBody>
          <a:bodyPr anchorCtr="0" anchor="t" bIns="45700" lIns="91425" spcFirstLastPara="1" rIns="91425" wrap="square" tIns="45700">
            <a:noAutofit/>
          </a:bodyPr>
          <a:lstStyle/>
          <a:p>
            <a:pPr indent="0" lvl="0" marL="0" marR="0" rtl="0" algn="ctr">
              <a:lnSpc>
                <a:spcPct val="130000"/>
              </a:lnSpc>
              <a:spcBef>
                <a:spcPts val="0"/>
              </a:spcBef>
              <a:spcAft>
                <a:spcPts val="0"/>
              </a:spcAft>
              <a:buNone/>
            </a:pPr>
            <a:r>
              <a:rPr lang="en-US" sz="1300">
                <a:solidFill>
                  <a:schemeClr val="dk2"/>
                </a:solidFill>
                <a:latin typeface="Source Sans Pro"/>
                <a:ea typeface="Source Sans Pro"/>
                <a:cs typeface="Source Sans Pro"/>
                <a:sym typeface="Source Sans Pro"/>
              </a:rPr>
              <a:t>Market Development</a:t>
            </a:r>
            <a:endParaRPr sz="1300">
              <a:solidFill>
                <a:schemeClr val="dk2"/>
              </a:solidFill>
              <a:latin typeface="Source Sans Pro"/>
              <a:ea typeface="Source Sans Pro"/>
              <a:cs typeface="Source Sans Pro"/>
              <a:sym typeface="Source Sans Pro"/>
            </a:endParaRPr>
          </a:p>
        </p:txBody>
      </p:sp>
      <p:sp>
        <p:nvSpPr>
          <p:cNvPr id="1951" name="Google Shape;1951;p109"/>
          <p:cNvSpPr txBox="1"/>
          <p:nvPr/>
        </p:nvSpPr>
        <p:spPr>
          <a:xfrm>
            <a:off x="9990135" y="5255766"/>
            <a:ext cx="1451520" cy="330860"/>
          </a:xfrm>
          <a:prstGeom prst="rect">
            <a:avLst/>
          </a:prstGeom>
          <a:noFill/>
          <a:ln>
            <a:noFill/>
          </a:ln>
        </p:spPr>
        <p:txBody>
          <a:bodyPr anchorCtr="0" anchor="t" bIns="45700" lIns="91425" spcFirstLastPara="1" rIns="91425" wrap="square" tIns="45700">
            <a:noAutofit/>
          </a:bodyPr>
          <a:lstStyle/>
          <a:p>
            <a:pPr indent="0" lvl="0" marL="0" marR="0" rtl="0" algn="ctr">
              <a:lnSpc>
                <a:spcPct val="130000"/>
              </a:lnSpc>
              <a:spcBef>
                <a:spcPts val="0"/>
              </a:spcBef>
              <a:spcAft>
                <a:spcPts val="0"/>
              </a:spcAft>
              <a:buNone/>
            </a:pPr>
            <a:r>
              <a:rPr lang="en-US" sz="1300">
                <a:solidFill>
                  <a:schemeClr val="dk2"/>
                </a:solidFill>
                <a:latin typeface="Source Sans Pro"/>
                <a:ea typeface="Source Sans Pro"/>
                <a:cs typeface="Source Sans Pro"/>
                <a:sym typeface="Source Sans Pro"/>
              </a:rPr>
              <a:t>Diversification</a:t>
            </a:r>
            <a:endParaRPr sz="1300">
              <a:solidFill>
                <a:schemeClr val="dk2"/>
              </a:solidFill>
              <a:latin typeface="Source Sans Pro"/>
              <a:ea typeface="Source Sans Pro"/>
              <a:cs typeface="Source Sans Pro"/>
              <a:sym typeface="Source Sans Pro"/>
            </a:endParaRPr>
          </a:p>
        </p:txBody>
      </p:sp>
      <p:sp>
        <p:nvSpPr>
          <p:cNvPr id="1952" name="Google Shape;1952;p109"/>
          <p:cNvSpPr txBox="1"/>
          <p:nvPr/>
        </p:nvSpPr>
        <p:spPr>
          <a:xfrm>
            <a:off x="1450350" y="5396142"/>
            <a:ext cx="3853562"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 when an unknown printer took a galley. Lorem Ipsum is simply dummy text standard dummy text ever printer took a galley.</a:t>
            </a:r>
            <a:endParaRPr/>
          </a:p>
        </p:txBody>
      </p:sp>
      <p:sp>
        <p:nvSpPr>
          <p:cNvPr id="1953" name="Google Shape;1953;p109"/>
          <p:cNvSpPr txBox="1"/>
          <p:nvPr/>
        </p:nvSpPr>
        <p:spPr>
          <a:xfrm>
            <a:off x="1450350" y="4611846"/>
            <a:ext cx="2286868" cy="612475"/>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1300">
                <a:solidFill>
                  <a:srgbClr val="7F7F7F"/>
                </a:solidFill>
                <a:latin typeface="Source Sans Pro"/>
                <a:ea typeface="Source Sans Pro"/>
                <a:cs typeface="Source Sans Pro"/>
                <a:sym typeface="Source Sans Pro"/>
              </a:rPr>
              <a:t>If Opportunity Doesn't Knock, Build a Door.</a:t>
            </a:r>
            <a:endParaRPr/>
          </a:p>
        </p:txBody>
      </p:sp>
      <p:sp>
        <p:nvSpPr>
          <p:cNvPr id="1954" name="Google Shape;1954;p109"/>
          <p:cNvSpPr txBox="1"/>
          <p:nvPr/>
        </p:nvSpPr>
        <p:spPr>
          <a:xfrm>
            <a:off x="10488488" y="421466"/>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1955" name="Google Shape;1955;p109"/>
          <p:cNvCxnSpPr/>
          <p:nvPr/>
        </p:nvCxnSpPr>
        <p:spPr>
          <a:xfrm>
            <a:off x="9433768" y="609354"/>
            <a:ext cx="936104" cy="0"/>
          </a:xfrm>
          <a:prstGeom prst="straightConnector1">
            <a:avLst/>
          </a:prstGeom>
          <a:noFill/>
          <a:ln cap="flat" cmpd="sng" w="9525">
            <a:solidFill>
              <a:srgbClr val="BFBFBF"/>
            </a:solidFill>
            <a:prstDash val="solid"/>
            <a:miter lim="800000"/>
            <a:headEnd len="sm" w="sm" type="none"/>
            <a:tailEnd len="sm" w="sm" type="none"/>
          </a:ln>
        </p:spPr>
      </p:cxn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1" name="Shape 221"/>
        <p:cNvGrpSpPr/>
        <p:nvPr/>
      </p:nvGrpSpPr>
      <p:grpSpPr>
        <a:xfrm>
          <a:off x="0" y="0"/>
          <a:ext cx="0" cy="0"/>
          <a:chOff x="0" y="0"/>
          <a:chExt cx="0" cy="0"/>
        </a:xfrm>
      </p:grpSpPr>
      <p:sp>
        <p:nvSpPr>
          <p:cNvPr id="222" name="Google Shape;222;p47"/>
          <p:cNvSpPr/>
          <p:nvPr/>
        </p:nvSpPr>
        <p:spPr>
          <a:xfrm>
            <a:off x="0" y="3573016"/>
            <a:ext cx="12192000" cy="3284984"/>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223" name="Google Shape;223;p47"/>
          <p:cNvCxnSpPr/>
          <p:nvPr/>
        </p:nvCxnSpPr>
        <p:spPr>
          <a:xfrm>
            <a:off x="540001" y="4514340"/>
            <a:ext cx="11111998" cy="0"/>
          </a:xfrm>
          <a:prstGeom prst="straightConnector1">
            <a:avLst/>
          </a:prstGeom>
          <a:noFill/>
          <a:ln cap="flat" cmpd="sng" w="19050">
            <a:solidFill>
              <a:schemeClr val="accent3"/>
            </a:solidFill>
            <a:prstDash val="solid"/>
            <a:miter lim="800000"/>
            <a:headEnd len="sm" w="sm" type="none"/>
            <a:tailEnd len="sm" w="sm" type="none"/>
          </a:ln>
        </p:spPr>
      </p:cxnSp>
      <p:cxnSp>
        <p:nvCxnSpPr>
          <p:cNvPr id="224" name="Google Shape;224;p47"/>
          <p:cNvCxnSpPr/>
          <p:nvPr/>
        </p:nvCxnSpPr>
        <p:spPr>
          <a:xfrm>
            <a:off x="540001" y="5098176"/>
            <a:ext cx="2152399" cy="0"/>
          </a:xfrm>
          <a:prstGeom prst="straightConnector1">
            <a:avLst/>
          </a:prstGeom>
          <a:noFill/>
          <a:ln cap="flat" cmpd="sng" w="9525">
            <a:solidFill>
              <a:srgbClr val="BFBFBF"/>
            </a:solidFill>
            <a:prstDash val="solid"/>
            <a:miter lim="800000"/>
            <a:headEnd len="sm" w="sm" type="none"/>
            <a:tailEnd len="sm" w="sm" type="none"/>
          </a:ln>
        </p:spPr>
      </p:cxnSp>
      <p:sp>
        <p:nvSpPr>
          <p:cNvPr id="225" name="Google Shape;225;p47"/>
          <p:cNvSpPr txBox="1"/>
          <p:nvPr/>
        </p:nvSpPr>
        <p:spPr>
          <a:xfrm>
            <a:off x="473615" y="4598396"/>
            <a:ext cx="957146" cy="41549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2100">
                <a:solidFill>
                  <a:schemeClr val="dk2"/>
                </a:solidFill>
                <a:latin typeface="Cormorant"/>
                <a:ea typeface="Cormorant"/>
                <a:cs typeface="Cormorant"/>
                <a:sym typeface="Cormorant"/>
              </a:rPr>
              <a:t>2017</a:t>
            </a:r>
            <a:endParaRPr sz="2100">
              <a:solidFill>
                <a:schemeClr val="dk2"/>
              </a:solidFill>
              <a:latin typeface="Cormorant"/>
              <a:ea typeface="Cormorant"/>
              <a:cs typeface="Cormorant"/>
              <a:sym typeface="Cormorant"/>
            </a:endParaRPr>
          </a:p>
        </p:txBody>
      </p:sp>
      <p:sp>
        <p:nvSpPr>
          <p:cNvPr id="226" name="Google Shape;226;p47"/>
          <p:cNvSpPr txBox="1"/>
          <p:nvPr/>
        </p:nvSpPr>
        <p:spPr>
          <a:xfrm>
            <a:off x="473615" y="5602419"/>
            <a:ext cx="2160240" cy="7155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ever printer took a galley.</a:t>
            </a:r>
            <a:endParaRPr/>
          </a:p>
        </p:txBody>
      </p:sp>
      <p:sp>
        <p:nvSpPr>
          <p:cNvPr id="227" name="Google Shape;227;p47"/>
          <p:cNvSpPr/>
          <p:nvPr/>
        </p:nvSpPr>
        <p:spPr>
          <a:xfrm>
            <a:off x="473615" y="5325207"/>
            <a:ext cx="1651414"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7F7F7F"/>
                </a:solidFill>
                <a:latin typeface="Source Sans Pro"/>
                <a:ea typeface="Source Sans Pro"/>
                <a:cs typeface="Source Sans Pro"/>
                <a:sym typeface="Source Sans Pro"/>
              </a:rPr>
              <a:t>Simple About Stories</a:t>
            </a:r>
            <a:endParaRPr sz="1300">
              <a:solidFill>
                <a:srgbClr val="7F7F7F"/>
              </a:solidFill>
              <a:latin typeface="Source Sans Pro"/>
              <a:ea typeface="Source Sans Pro"/>
              <a:cs typeface="Source Sans Pro"/>
              <a:sym typeface="Source Sans Pro"/>
            </a:endParaRPr>
          </a:p>
        </p:txBody>
      </p:sp>
      <p:sp>
        <p:nvSpPr>
          <p:cNvPr id="228" name="Google Shape;228;p47"/>
          <p:cNvSpPr/>
          <p:nvPr/>
        </p:nvSpPr>
        <p:spPr>
          <a:xfrm>
            <a:off x="473615" y="4149080"/>
            <a:ext cx="60144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7F7F7F"/>
                </a:solidFill>
                <a:latin typeface="Source Sans Pro"/>
                <a:ea typeface="Source Sans Pro"/>
                <a:cs typeface="Source Sans Pro"/>
                <a:sym typeface="Source Sans Pro"/>
              </a:rPr>
              <a:t>01 - 01</a:t>
            </a:r>
            <a:endParaRPr sz="1200">
              <a:solidFill>
                <a:srgbClr val="7F7F7F"/>
              </a:solidFill>
              <a:latin typeface="Source Sans Pro"/>
              <a:ea typeface="Source Sans Pro"/>
              <a:cs typeface="Source Sans Pro"/>
              <a:sym typeface="Source Sans Pro"/>
            </a:endParaRPr>
          </a:p>
        </p:txBody>
      </p:sp>
      <p:cxnSp>
        <p:nvCxnSpPr>
          <p:cNvPr id="229" name="Google Shape;229;p47"/>
          <p:cNvCxnSpPr/>
          <p:nvPr/>
        </p:nvCxnSpPr>
        <p:spPr>
          <a:xfrm>
            <a:off x="3526534" y="5098176"/>
            <a:ext cx="2152399" cy="0"/>
          </a:xfrm>
          <a:prstGeom prst="straightConnector1">
            <a:avLst/>
          </a:prstGeom>
          <a:noFill/>
          <a:ln cap="flat" cmpd="sng" w="9525">
            <a:solidFill>
              <a:srgbClr val="BFBFBF"/>
            </a:solidFill>
            <a:prstDash val="solid"/>
            <a:miter lim="800000"/>
            <a:headEnd len="sm" w="sm" type="none"/>
            <a:tailEnd len="sm" w="sm" type="none"/>
          </a:ln>
        </p:spPr>
      </p:cxnSp>
      <p:sp>
        <p:nvSpPr>
          <p:cNvPr id="230" name="Google Shape;230;p47"/>
          <p:cNvSpPr txBox="1"/>
          <p:nvPr/>
        </p:nvSpPr>
        <p:spPr>
          <a:xfrm>
            <a:off x="3460148" y="4598396"/>
            <a:ext cx="957146" cy="41549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2100">
                <a:solidFill>
                  <a:schemeClr val="dk2"/>
                </a:solidFill>
                <a:latin typeface="Cormorant"/>
                <a:ea typeface="Cormorant"/>
                <a:cs typeface="Cormorant"/>
                <a:sym typeface="Cormorant"/>
              </a:rPr>
              <a:t>2018</a:t>
            </a:r>
            <a:endParaRPr sz="2100">
              <a:solidFill>
                <a:schemeClr val="dk2"/>
              </a:solidFill>
              <a:latin typeface="Cormorant"/>
              <a:ea typeface="Cormorant"/>
              <a:cs typeface="Cormorant"/>
              <a:sym typeface="Cormorant"/>
            </a:endParaRPr>
          </a:p>
        </p:txBody>
      </p:sp>
      <p:sp>
        <p:nvSpPr>
          <p:cNvPr id="231" name="Google Shape;231;p47"/>
          <p:cNvSpPr txBox="1"/>
          <p:nvPr/>
        </p:nvSpPr>
        <p:spPr>
          <a:xfrm>
            <a:off x="3460148" y="5602419"/>
            <a:ext cx="2160240" cy="7155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ever printer took a galley.</a:t>
            </a:r>
            <a:endParaRPr/>
          </a:p>
        </p:txBody>
      </p:sp>
      <p:sp>
        <p:nvSpPr>
          <p:cNvPr id="232" name="Google Shape;232;p47"/>
          <p:cNvSpPr/>
          <p:nvPr/>
        </p:nvSpPr>
        <p:spPr>
          <a:xfrm>
            <a:off x="3460148" y="5325207"/>
            <a:ext cx="1651414"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7F7F7F"/>
                </a:solidFill>
                <a:latin typeface="Source Sans Pro"/>
                <a:ea typeface="Source Sans Pro"/>
                <a:cs typeface="Source Sans Pro"/>
                <a:sym typeface="Source Sans Pro"/>
              </a:rPr>
              <a:t>Simple About Stories</a:t>
            </a:r>
            <a:endParaRPr/>
          </a:p>
        </p:txBody>
      </p:sp>
      <p:sp>
        <p:nvSpPr>
          <p:cNvPr id="233" name="Google Shape;233;p47"/>
          <p:cNvSpPr/>
          <p:nvPr/>
        </p:nvSpPr>
        <p:spPr>
          <a:xfrm>
            <a:off x="3460148" y="4149080"/>
            <a:ext cx="60144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7F7F7F"/>
                </a:solidFill>
                <a:latin typeface="Source Sans Pro"/>
                <a:ea typeface="Source Sans Pro"/>
                <a:cs typeface="Source Sans Pro"/>
                <a:sym typeface="Source Sans Pro"/>
              </a:rPr>
              <a:t>02 - 02</a:t>
            </a:r>
            <a:endParaRPr sz="1200">
              <a:solidFill>
                <a:srgbClr val="7F7F7F"/>
              </a:solidFill>
              <a:latin typeface="Source Sans Pro"/>
              <a:ea typeface="Source Sans Pro"/>
              <a:cs typeface="Source Sans Pro"/>
              <a:sym typeface="Source Sans Pro"/>
            </a:endParaRPr>
          </a:p>
        </p:txBody>
      </p:sp>
      <p:cxnSp>
        <p:nvCxnSpPr>
          <p:cNvPr id="234" name="Google Shape;234;p47"/>
          <p:cNvCxnSpPr/>
          <p:nvPr/>
        </p:nvCxnSpPr>
        <p:spPr>
          <a:xfrm>
            <a:off x="6513067" y="5098176"/>
            <a:ext cx="2152399" cy="0"/>
          </a:xfrm>
          <a:prstGeom prst="straightConnector1">
            <a:avLst/>
          </a:prstGeom>
          <a:noFill/>
          <a:ln cap="flat" cmpd="sng" w="9525">
            <a:solidFill>
              <a:srgbClr val="BFBFBF"/>
            </a:solidFill>
            <a:prstDash val="solid"/>
            <a:miter lim="800000"/>
            <a:headEnd len="sm" w="sm" type="none"/>
            <a:tailEnd len="sm" w="sm" type="none"/>
          </a:ln>
        </p:spPr>
      </p:cxnSp>
      <p:sp>
        <p:nvSpPr>
          <p:cNvPr id="235" name="Google Shape;235;p47"/>
          <p:cNvSpPr txBox="1"/>
          <p:nvPr/>
        </p:nvSpPr>
        <p:spPr>
          <a:xfrm>
            <a:off x="6446681" y="4598396"/>
            <a:ext cx="957146" cy="41549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2100">
                <a:solidFill>
                  <a:schemeClr val="dk2"/>
                </a:solidFill>
                <a:latin typeface="Cormorant"/>
                <a:ea typeface="Cormorant"/>
                <a:cs typeface="Cormorant"/>
                <a:sym typeface="Cormorant"/>
              </a:rPr>
              <a:t>2019</a:t>
            </a:r>
            <a:endParaRPr sz="2100">
              <a:solidFill>
                <a:schemeClr val="dk2"/>
              </a:solidFill>
              <a:latin typeface="Cormorant"/>
              <a:ea typeface="Cormorant"/>
              <a:cs typeface="Cormorant"/>
              <a:sym typeface="Cormorant"/>
            </a:endParaRPr>
          </a:p>
        </p:txBody>
      </p:sp>
      <p:sp>
        <p:nvSpPr>
          <p:cNvPr id="236" name="Google Shape;236;p47"/>
          <p:cNvSpPr txBox="1"/>
          <p:nvPr/>
        </p:nvSpPr>
        <p:spPr>
          <a:xfrm>
            <a:off x="6446681" y="5602419"/>
            <a:ext cx="2160240" cy="7155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ever printer took a galley.</a:t>
            </a:r>
            <a:endParaRPr/>
          </a:p>
        </p:txBody>
      </p:sp>
      <p:sp>
        <p:nvSpPr>
          <p:cNvPr id="237" name="Google Shape;237;p47"/>
          <p:cNvSpPr/>
          <p:nvPr/>
        </p:nvSpPr>
        <p:spPr>
          <a:xfrm>
            <a:off x="6446681" y="5325207"/>
            <a:ext cx="1651414"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7F7F7F"/>
                </a:solidFill>
                <a:latin typeface="Source Sans Pro"/>
                <a:ea typeface="Source Sans Pro"/>
                <a:cs typeface="Source Sans Pro"/>
                <a:sym typeface="Source Sans Pro"/>
              </a:rPr>
              <a:t>Simple About Stories</a:t>
            </a:r>
            <a:endParaRPr/>
          </a:p>
        </p:txBody>
      </p:sp>
      <p:sp>
        <p:nvSpPr>
          <p:cNvPr id="238" name="Google Shape;238;p47"/>
          <p:cNvSpPr/>
          <p:nvPr/>
        </p:nvSpPr>
        <p:spPr>
          <a:xfrm>
            <a:off x="6446681" y="4149080"/>
            <a:ext cx="60144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7F7F7F"/>
                </a:solidFill>
                <a:latin typeface="Source Sans Pro"/>
                <a:ea typeface="Source Sans Pro"/>
                <a:cs typeface="Source Sans Pro"/>
                <a:sym typeface="Source Sans Pro"/>
              </a:rPr>
              <a:t>01 - 01</a:t>
            </a:r>
            <a:endParaRPr/>
          </a:p>
        </p:txBody>
      </p:sp>
      <p:cxnSp>
        <p:nvCxnSpPr>
          <p:cNvPr id="239" name="Google Shape;239;p47"/>
          <p:cNvCxnSpPr/>
          <p:nvPr/>
        </p:nvCxnSpPr>
        <p:spPr>
          <a:xfrm>
            <a:off x="9499600" y="5098176"/>
            <a:ext cx="2152399" cy="0"/>
          </a:xfrm>
          <a:prstGeom prst="straightConnector1">
            <a:avLst/>
          </a:prstGeom>
          <a:noFill/>
          <a:ln cap="flat" cmpd="sng" w="9525">
            <a:solidFill>
              <a:srgbClr val="BFBFBF"/>
            </a:solidFill>
            <a:prstDash val="solid"/>
            <a:miter lim="800000"/>
            <a:headEnd len="sm" w="sm" type="none"/>
            <a:tailEnd len="sm" w="sm" type="none"/>
          </a:ln>
        </p:spPr>
      </p:cxnSp>
      <p:sp>
        <p:nvSpPr>
          <p:cNvPr id="240" name="Google Shape;240;p47"/>
          <p:cNvSpPr txBox="1"/>
          <p:nvPr/>
        </p:nvSpPr>
        <p:spPr>
          <a:xfrm>
            <a:off x="9433214" y="4598396"/>
            <a:ext cx="957146" cy="41549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2100">
                <a:solidFill>
                  <a:schemeClr val="dk2"/>
                </a:solidFill>
                <a:latin typeface="Cormorant"/>
                <a:ea typeface="Cormorant"/>
                <a:cs typeface="Cormorant"/>
                <a:sym typeface="Cormorant"/>
              </a:rPr>
              <a:t>2020</a:t>
            </a:r>
            <a:endParaRPr sz="2100">
              <a:solidFill>
                <a:schemeClr val="dk2"/>
              </a:solidFill>
              <a:latin typeface="Cormorant"/>
              <a:ea typeface="Cormorant"/>
              <a:cs typeface="Cormorant"/>
              <a:sym typeface="Cormorant"/>
            </a:endParaRPr>
          </a:p>
        </p:txBody>
      </p:sp>
      <p:sp>
        <p:nvSpPr>
          <p:cNvPr id="241" name="Google Shape;241;p47"/>
          <p:cNvSpPr txBox="1"/>
          <p:nvPr/>
        </p:nvSpPr>
        <p:spPr>
          <a:xfrm>
            <a:off x="9433214" y="5602419"/>
            <a:ext cx="2160240" cy="7155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ever printer took a galley.</a:t>
            </a:r>
            <a:endParaRPr/>
          </a:p>
        </p:txBody>
      </p:sp>
      <p:sp>
        <p:nvSpPr>
          <p:cNvPr id="242" name="Google Shape;242;p47"/>
          <p:cNvSpPr/>
          <p:nvPr/>
        </p:nvSpPr>
        <p:spPr>
          <a:xfrm>
            <a:off x="9433214" y="5325207"/>
            <a:ext cx="1651414"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rgbClr val="7F7F7F"/>
                </a:solidFill>
                <a:latin typeface="Source Sans Pro"/>
                <a:ea typeface="Source Sans Pro"/>
                <a:cs typeface="Source Sans Pro"/>
                <a:sym typeface="Source Sans Pro"/>
              </a:rPr>
              <a:t>Simple About Stories</a:t>
            </a:r>
            <a:endParaRPr/>
          </a:p>
        </p:txBody>
      </p:sp>
      <p:sp>
        <p:nvSpPr>
          <p:cNvPr id="243" name="Google Shape;243;p47"/>
          <p:cNvSpPr/>
          <p:nvPr/>
        </p:nvSpPr>
        <p:spPr>
          <a:xfrm>
            <a:off x="9433214" y="4149080"/>
            <a:ext cx="601447" cy="27699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200">
                <a:solidFill>
                  <a:srgbClr val="7F7F7F"/>
                </a:solidFill>
                <a:latin typeface="Source Sans Pro"/>
                <a:ea typeface="Source Sans Pro"/>
                <a:cs typeface="Source Sans Pro"/>
                <a:sym typeface="Source Sans Pro"/>
              </a:rPr>
              <a:t>02 - 02</a:t>
            </a:r>
            <a:endParaRPr/>
          </a:p>
        </p:txBody>
      </p:sp>
      <p:sp>
        <p:nvSpPr>
          <p:cNvPr id="244" name="Google Shape;244;p47"/>
          <p:cNvSpPr txBox="1"/>
          <p:nvPr/>
        </p:nvSpPr>
        <p:spPr>
          <a:xfrm>
            <a:off x="483650" y="372621"/>
            <a:ext cx="4176464"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Simple Stories</a:t>
            </a:r>
            <a:endParaRPr sz="5500">
              <a:solidFill>
                <a:schemeClr val="dk2"/>
              </a:solidFill>
              <a:latin typeface="Cormorant"/>
              <a:ea typeface="Cormorant"/>
              <a:cs typeface="Cormorant"/>
              <a:sym typeface="Cormorant"/>
            </a:endParaRPr>
          </a:p>
        </p:txBody>
      </p:sp>
      <p:sp>
        <p:nvSpPr>
          <p:cNvPr id="245" name="Google Shape;245;p47"/>
          <p:cNvSpPr txBox="1"/>
          <p:nvPr/>
        </p:nvSpPr>
        <p:spPr>
          <a:xfrm>
            <a:off x="10488488" y="680398"/>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246" name="Google Shape;246;p47"/>
          <p:cNvCxnSpPr/>
          <p:nvPr/>
        </p:nvCxnSpPr>
        <p:spPr>
          <a:xfrm>
            <a:off x="9433768" y="868286"/>
            <a:ext cx="936104" cy="0"/>
          </a:xfrm>
          <a:prstGeom prst="straightConnector1">
            <a:avLst/>
          </a:prstGeom>
          <a:noFill/>
          <a:ln cap="flat" cmpd="sng" w="9525">
            <a:solidFill>
              <a:srgbClr val="BFBFBF"/>
            </a:solidFill>
            <a:prstDash val="solid"/>
            <a:miter lim="800000"/>
            <a:headEnd len="sm" w="sm" type="none"/>
            <a:tailEnd len="sm" w="sm" type="none"/>
          </a:ln>
        </p:spPr>
      </p:cxnSp>
      <p:sp>
        <p:nvSpPr>
          <p:cNvPr id="247" name="Google Shape;247;p47"/>
          <p:cNvSpPr txBox="1"/>
          <p:nvPr/>
        </p:nvSpPr>
        <p:spPr>
          <a:xfrm>
            <a:off x="7801637" y="2318830"/>
            <a:ext cx="3853562" cy="715581"/>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Ipsum has been industry's standard dummy text ever since the 1500s standard dummy text ever printer took a galley.</a:t>
            </a:r>
            <a:endParaRPr/>
          </a:p>
        </p:txBody>
      </p:sp>
    </p:spTree>
  </p:cSld>
  <p:clrMapOvr>
    <a:masterClrMapping/>
  </p:clrMapOvr>
</p:sld>
</file>

<file path=ppt/slides/slide7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59" name="Shape 1959"/>
        <p:cNvGrpSpPr/>
        <p:nvPr/>
      </p:nvGrpSpPr>
      <p:grpSpPr>
        <a:xfrm>
          <a:off x="0" y="0"/>
          <a:ext cx="0" cy="0"/>
          <a:chOff x="0" y="0"/>
          <a:chExt cx="0" cy="0"/>
        </a:xfrm>
      </p:grpSpPr>
      <p:sp>
        <p:nvSpPr>
          <p:cNvPr id="1960" name="Google Shape;1960;p110"/>
          <p:cNvSpPr/>
          <p:nvPr/>
        </p:nvSpPr>
        <p:spPr>
          <a:xfrm>
            <a:off x="10601789" y="3887730"/>
            <a:ext cx="1050210" cy="810090"/>
          </a:xfrm>
          <a:prstGeom prst="rect">
            <a:avLst/>
          </a:prstGeom>
          <a:solidFill>
            <a:srgbClr val="E4E8E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61" name="Google Shape;1961;p110"/>
          <p:cNvSpPr/>
          <p:nvPr/>
        </p:nvSpPr>
        <p:spPr>
          <a:xfrm>
            <a:off x="9554828" y="4697820"/>
            <a:ext cx="1050210" cy="810090"/>
          </a:xfrm>
          <a:prstGeom prst="rect">
            <a:avLst/>
          </a:prstGeom>
          <a:solidFill>
            <a:srgbClr val="E4E8E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62" name="Google Shape;1962;p110"/>
          <p:cNvSpPr/>
          <p:nvPr/>
        </p:nvSpPr>
        <p:spPr>
          <a:xfrm>
            <a:off x="8511114" y="5507910"/>
            <a:ext cx="1050210" cy="810090"/>
          </a:xfrm>
          <a:prstGeom prst="rect">
            <a:avLst/>
          </a:prstGeom>
          <a:solidFill>
            <a:srgbClr val="E4E8E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63" name="Google Shape;1963;p110"/>
          <p:cNvSpPr/>
          <p:nvPr/>
        </p:nvSpPr>
        <p:spPr>
          <a:xfrm>
            <a:off x="8511114" y="4697820"/>
            <a:ext cx="1050210" cy="81009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64" name="Google Shape;1964;p110"/>
          <p:cNvSpPr/>
          <p:nvPr/>
        </p:nvSpPr>
        <p:spPr>
          <a:xfrm>
            <a:off x="8511114" y="3887730"/>
            <a:ext cx="2093924" cy="81009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65" name="Google Shape;1965;p110"/>
          <p:cNvSpPr/>
          <p:nvPr/>
        </p:nvSpPr>
        <p:spPr>
          <a:xfrm>
            <a:off x="7464153" y="3887730"/>
            <a:ext cx="1046961" cy="2430270"/>
          </a:xfrm>
          <a:prstGeom prst="rect">
            <a:avLst/>
          </a:prstGeom>
          <a:solidFill>
            <a:schemeClr val="accent3">
              <a:alpha val="49803"/>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66" name="Google Shape;1966;p110"/>
          <p:cNvSpPr/>
          <p:nvPr/>
        </p:nvSpPr>
        <p:spPr>
          <a:xfrm>
            <a:off x="7464153" y="3077640"/>
            <a:ext cx="4187846" cy="810090"/>
          </a:xfrm>
          <a:prstGeom prst="rect">
            <a:avLst/>
          </a:prstGeom>
          <a:solidFill>
            <a:schemeClr val="accent3">
              <a:alpha val="49803"/>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1967" name="Google Shape;1967;p110"/>
          <p:cNvSpPr txBox="1"/>
          <p:nvPr/>
        </p:nvSpPr>
        <p:spPr>
          <a:xfrm>
            <a:off x="483650" y="372621"/>
            <a:ext cx="4785392" cy="178510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Ge-McKinsey Matrix</a:t>
            </a:r>
            <a:endParaRPr sz="5500">
              <a:solidFill>
                <a:schemeClr val="dk2"/>
              </a:solidFill>
              <a:latin typeface="Cormorant"/>
              <a:ea typeface="Cormorant"/>
              <a:cs typeface="Cormorant"/>
              <a:sym typeface="Cormorant"/>
            </a:endParaRPr>
          </a:p>
        </p:txBody>
      </p:sp>
      <p:sp>
        <p:nvSpPr>
          <p:cNvPr id="1968" name="Google Shape;1968;p110"/>
          <p:cNvSpPr txBox="1"/>
          <p:nvPr/>
        </p:nvSpPr>
        <p:spPr>
          <a:xfrm>
            <a:off x="10488488" y="680398"/>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1969" name="Google Shape;1969;p110"/>
          <p:cNvCxnSpPr/>
          <p:nvPr/>
        </p:nvCxnSpPr>
        <p:spPr>
          <a:xfrm>
            <a:off x="9433768" y="868286"/>
            <a:ext cx="936104" cy="0"/>
          </a:xfrm>
          <a:prstGeom prst="straightConnector1">
            <a:avLst/>
          </a:prstGeom>
          <a:noFill/>
          <a:ln cap="flat" cmpd="sng" w="9525">
            <a:solidFill>
              <a:srgbClr val="BFBFBF"/>
            </a:solidFill>
            <a:prstDash val="solid"/>
            <a:miter lim="800000"/>
            <a:headEnd len="sm" w="sm" type="none"/>
            <a:tailEnd len="sm" w="sm" type="none"/>
          </a:ln>
        </p:spPr>
      </p:cxnSp>
      <p:sp>
        <p:nvSpPr>
          <p:cNvPr id="1970" name="Google Shape;1970;p110"/>
          <p:cNvSpPr txBox="1"/>
          <p:nvPr/>
        </p:nvSpPr>
        <p:spPr>
          <a:xfrm>
            <a:off x="1415480" y="5186921"/>
            <a:ext cx="3853562" cy="113107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 when an unknown printer took a galley. Lorem Ipsum is simply dummy text of the printing and typesetting industry. Lorem Ipsum has been the industry standard dummy text ever printer took a galley.</a:t>
            </a:r>
            <a:endParaRPr/>
          </a:p>
        </p:txBody>
      </p:sp>
      <p:sp>
        <p:nvSpPr>
          <p:cNvPr id="1971" name="Google Shape;1971;p110"/>
          <p:cNvSpPr txBox="1"/>
          <p:nvPr/>
        </p:nvSpPr>
        <p:spPr>
          <a:xfrm>
            <a:off x="1415480" y="4402625"/>
            <a:ext cx="2286868" cy="612475"/>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1300">
                <a:solidFill>
                  <a:srgbClr val="7F7F7F"/>
                </a:solidFill>
                <a:latin typeface="Source Sans Pro"/>
                <a:ea typeface="Source Sans Pro"/>
                <a:cs typeface="Source Sans Pro"/>
                <a:sym typeface="Source Sans Pro"/>
              </a:rPr>
              <a:t>If Opportunity Doesn't Knock, Build a Door.</a:t>
            </a:r>
            <a:endParaRPr/>
          </a:p>
        </p:txBody>
      </p:sp>
      <p:sp>
        <p:nvSpPr>
          <p:cNvPr id="1972" name="Google Shape;1972;p110"/>
          <p:cNvSpPr/>
          <p:nvPr/>
        </p:nvSpPr>
        <p:spPr>
          <a:xfrm>
            <a:off x="7464152" y="3077640"/>
            <a:ext cx="4187847" cy="3240360"/>
          </a:xfrm>
          <a:prstGeom prst="rect">
            <a:avLst/>
          </a:prstGeom>
          <a:noFill/>
          <a:ln cap="flat" cmpd="sng" w="1270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1973" name="Google Shape;1973;p110"/>
          <p:cNvCxnSpPr/>
          <p:nvPr/>
        </p:nvCxnSpPr>
        <p:spPr>
          <a:xfrm>
            <a:off x="8511977" y="3887730"/>
            <a:ext cx="3140022" cy="0"/>
          </a:xfrm>
          <a:prstGeom prst="straightConnector1">
            <a:avLst/>
          </a:prstGeom>
          <a:noFill/>
          <a:ln cap="flat" cmpd="sng" w="12700">
            <a:solidFill>
              <a:schemeClr val="accent3"/>
            </a:solidFill>
            <a:prstDash val="solid"/>
            <a:miter lim="800000"/>
            <a:headEnd len="sm" w="sm" type="none"/>
            <a:tailEnd len="sm" w="sm" type="none"/>
          </a:ln>
        </p:spPr>
      </p:cxnSp>
      <p:cxnSp>
        <p:nvCxnSpPr>
          <p:cNvPr id="1974" name="Google Shape;1974;p110"/>
          <p:cNvCxnSpPr/>
          <p:nvPr/>
        </p:nvCxnSpPr>
        <p:spPr>
          <a:xfrm>
            <a:off x="7464152" y="4697820"/>
            <a:ext cx="4187847" cy="0"/>
          </a:xfrm>
          <a:prstGeom prst="straightConnector1">
            <a:avLst/>
          </a:prstGeom>
          <a:noFill/>
          <a:ln cap="flat" cmpd="sng" w="12700">
            <a:solidFill>
              <a:schemeClr val="accent3"/>
            </a:solidFill>
            <a:prstDash val="solid"/>
            <a:miter lim="800000"/>
            <a:headEnd len="sm" w="sm" type="none"/>
            <a:tailEnd len="sm" w="sm" type="none"/>
          </a:ln>
        </p:spPr>
      </p:cxnSp>
      <p:cxnSp>
        <p:nvCxnSpPr>
          <p:cNvPr id="1975" name="Google Shape;1975;p110"/>
          <p:cNvCxnSpPr/>
          <p:nvPr/>
        </p:nvCxnSpPr>
        <p:spPr>
          <a:xfrm>
            <a:off x="7464152" y="5507910"/>
            <a:ext cx="4187847" cy="0"/>
          </a:xfrm>
          <a:prstGeom prst="straightConnector1">
            <a:avLst/>
          </a:prstGeom>
          <a:noFill/>
          <a:ln cap="flat" cmpd="sng" w="12700">
            <a:solidFill>
              <a:schemeClr val="accent3"/>
            </a:solidFill>
            <a:prstDash val="solid"/>
            <a:miter lim="800000"/>
            <a:headEnd len="sm" w="sm" type="none"/>
            <a:tailEnd len="sm" w="sm" type="none"/>
          </a:ln>
        </p:spPr>
      </p:cxnSp>
      <p:cxnSp>
        <p:nvCxnSpPr>
          <p:cNvPr id="1976" name="Google Shape;1976;p110"/>
          <p:cNvCxnSpPr/>
          <p:nvPr/>
        </p:nvCxnSpPr>
        <p:spPr>
          <a:xfrm>
            <a:off x="10605038" y="3077640"/>
            <a:ext cx="0" cy="3240360"/>
          </a:xfrm>
          <a:prstGeom prst="straightConnector1">
            <a:avLst/>
          </a:prstGeom>
          <a:noFill/>
          <a:ln cap="flat" cmpd="sng" w="12700">
            <a:solidFill>
              <a:schemeClr val="accent3"/>
            </a:solidFill>
            <a:prstDash val="solid"/>
            <a:miter lim="800000"/>
            <a:headEnd len="sm" w="sm" type="none"/>
            <a:tailEnd len="sm" w="sm" type="none"/>
          </a:ln>
        </p:spPr>
      </p:cxnSp>
      <p:cxnSp>
        <p:nvCxnSpPr>
          <p:cNvPr id="1977" name="Google Shape;1977;p110"/>
          <p:cNvCxnSpPr/>
          <p:nvPr/>
        </p:nvCxnSpPr>
        <p:spPr>
          <a:xfrm>
            <a:off x="9558076" y="3077640"/>
            <a:ext cx="0" cy="3240360"/>
          </a:xfrm>
          <a:prstGeom prst="straightConnector1">
            <a:avLst/>
          </a:prstGeom>
          <a:noFill/>
          <a:ln cap="flat" cmpd="sng" w="12700">
            <a:solidFill>
              <a:schemeClr val="accent3"/>
            </a:solidFill>
            <a:prstDash val="solid"/>
            <a:miter lim="800000"/>
            <a:headEnd len="sm" w="sm" type="none"/>
            <a:tailEnd len="sm" w="sm" type="none"/>
          </a:ln>
        </p:spPr>
      </p:cxnSp>
      <p:cxnSp>
        <p:nvCxnSpPr>
          <p:cNvPr id="1978" name="Google Shape;1978;p110"/>
          <p:cNvCxnSpPr/>
          <p:nvPr/>
        </p:nvCxnSpPr>
        <p:spPr>
          <a:xfrm>
            <a:off x="8511114" y="3883739"/>
            <a:ext cx="0" cy="2434261"/>
          </a:xfrm>
          <a:prstGeom prst="straightConnector1">
            <a:avLst/>
          </a:prstGeom>
          <a:noFill/>
          <a:ln cap="flat" cmpd="sng" w="12700">
            <a:solidFill>
              <a:schemeClr val="accent3"/>
            </a:solidFill>
            <a:prstDash val="solid"/>
            <a:miter lim="800000"/>
            <a:headEnd len="sm" w="sm" type="none"/>
            <a:tailEnd len="sm" w="sm" type="none"/>
          </a:ln>
        </p:spPr>
      </p:cxnSp>
      <p:sp>
        <p:nvSpPr>
          <p:cNvPr id="1979" name="Google Shape;1979;p110"/>
          <p:cNvSpPr txBox="1"/>
          <p:nvPr/>
        </p:nvSpPr>
        <p:spPr>
          <a:xfrm>
            <a:off x="8666348" y="3317255"/>
            <a:ext cx="736494" cy="330860"/>
          </a:xfrm>
          <a:prstGeom prst="rect">
            <a:avLst/>
          </a:prstGeom>
          <a:noFill/>
          <a:ln>
            <a:noFill/>
          </a:ln>
        </p:spPr>
        <p:txBody>
          <a:bodyPr anchorCtr="0" anchor="t" bIns="45700" lIns="91425" spcFirstLastPara="1" rIns="91425" wrap="square" tIns="45700">
            <a:noAutofit/>
          </a:bodyPr>
          <a:lstStyle/>
          <a:p>
            <a:pPr indent="0" lvl="0" marL="0" marR="0" rtl="0" algn="ctr">
              <a:lnSpc>
                <a:spcPct val="130000"/>
              </a:lnSpc>
              <a:spcBef>
                <a:spcPts val="0"/>
              </a:spcBef>
              <a:spcAft>
                <a:spcPts val="0"/>
              </a:spcAft>
              <a:buNone/>
            </a:pPr>
            <a:r>
              <a:rPr lang="en-US" sz="1300">
                <a:solidFill>
                  <a:schemeClr val="dk2"/>
                </a:solidFill>
                <a:latin typeface="Source Sans Pro"/>
                <a:ea typeface="Source Sans Pro"/>
                <a:cs typeface="Source Sans Pro"/>
                <a:sym typeface="Source Sans Pro"/>
              </a:rPr>
              <a:t>High</a:t>
            </a:r>
            <a:endParaRPr sz="1300">
              <a:solidFill>
                <a:schemeClr val="dk2"/>
              </a:solidFill>
              <a:latin typeface="Source Sans Pro"/>
              <a:ea typeface="Source Sans Pro"/>
              <a:cs typeface="Source Sans Pro"/>
              <a:sym typeface="Source Sans Pro"/>
            </a:endParaRPr>
          </a:p>
        </p:txBody>
      </p:sp>
      <p:sp>
        <p:nvSpPr>
          <p:cNvPr id="1980" name="Google Shape;1980;p110"/>
          <p:cNvSpPr txBox="1"/>
          <p:nvPr/>
        </p:nvSpPr>
        <p:spPr>
          <a:xfrm>
            <a:off x="9615960" y="3317255"/>
            <a:ext cx="931192" cy="330860"/>
          </a:xfrm>
          <a:prstGeom prst="rect">
            <a:avLst/>
          </a:prstGeom>
          <a:noFill/>
          <a:ln>
            <a:noFill/>
          </a:ln>
        </p:spPr>
        <p:txBody>
          <a:bodyPr anchorCtr="0" anchor="t" bIns="45700" lIns="91425" spcFirstLastPara="1" rIns="91425" wrap="square" tIns="45700">
            <a:noAutofit/>
          </a:bodyPr>
          <a:lstStyle/>
          <a:p>
            <a:pPr indent="0" lvl="0" marL="0" marR="0" rtl="0" algn="ctr">
              <a:lnSpc>
                <a:spcPct val="130000"/>
              </a:lnSpc>
              <a:spcBef>
                <a:spcPts val="0"/>
              </a:spcBef>
              <a:spcAft>
                <a:spcPts val="0"/>
              </a:spcAft>
              <a:buNone/>
            </a:pPr>
            <a:r>
              <a:rPr lang="en-US" sz="1300">
                <a:solidFill>
                  <a:schemeClr val="dk2"/>
                </a:solidFill>
                <a:latin typeface="Source Sans Pro"/>
                <a:ea typeface="Source Sans Pro"/>
                <a:cs typeface="Source Sans Pro"/>
                <a:sym typeface="Source Sans Pro"/>
              </a:rPr>
              <a:t>Medium</a:t>
            </a:r>
            <a:endParaRPr sz="1300">
              <a:solidFill>
                <a:schemeClr val="dk2"/>
              </a:solidFill>
              <a:latin typeface="Source Sans Pro"/>
              <a:ea typeface="Source Sans Pro"/>
              <a:cs typeface="Source Sans Pro"/>
              <a:sym typeface="Source Sans Pro"/>
            </a:endParaRPr>
          </a:p>
        </p:txBody>
      </p:sp>
      <p:sp>
        <p:nvSpPr>
          <p:cNvPr id="1981" name="Google Shape;1981;p110"/>
          <p:cNvSpPr txBox="1"/>
          <p:nvPr/>
        </p:nvSpPr>
        <p:spPr>
          <a:xfrm>
            <a:off x="10757024" y="3317255"/>
            <a:ext cx="736494" cy="330860"/>
          </a:xfrm>
          <a:prstGeom prst="rect">
            <a:avLst/>
          </a:prstGeom>
          <a:noFill/>
          <a:ln>
            <a:noFill/>
          </a:ln>
        </p:spPr>
        <p:txBody>
          <a:bodyPr anchorCtr="0" anchor="t" bIns="45700" lIns="91425" spcFirstLastPara="1" rIns="91425" wrap="square" tIns="45700">
            <a:noAutofit/>
          </a:bodyPr>
          <a:lstStyle/>
          <a:p>
            <a:pPr indent="0" lvl="0" marL="0" marR="0" rtl="0" algn="ctr">
              <a:lnSpc>
                <a:spcPct val="130000"/>
              </a:lnSpc>
              <a:spcBef>
                <a:spcPts val="0"/>
              </a:spcBef>
              <a:spcAft>
                <a:spcPts val="0"/>
              </a:spcAft>
              <a:buNone/>
            </a:pPr>
            <a:r>
              <a:rPr lang="en-US" sz="1300">
                <a:solidFill>
                  <a:schemeClr val="dk2"/>
                </a:solidFill>
                <a:latin typeface="Source Sans Pro"/>
                <a:ea typeface="Source Sans Pro"/>
                <a:cs typeface="Source Sans Pro"/>
                <a:sym typeface="Source Sans Pro"/>
              </a:rPr>
              <a:t>Low</a:t>
            </a:r>
            <a:endParaRPr sz="1300">
              <a:solidFill>
                <a:schemeClr val="dk2"/>
              </a:solidFill>
              <a:latin typeface="Source Sans Pro"/>
              <a:ea typeface="Source Sans Pro"/>
              <a:cs typeface="Source Sans Pro"/>
              <a:sym typeface="Source Sans Pro"/>
            </a:endParaRPr>
          </a:p>
        </p:txBody>
      </p:sp>
      <p:sp>
        <p:nvSpPr>
          <p:cNvPr id="1982" name="Google Shape;1982;p110"/>
          <p:cNvSpPr txBox="1"/>
          <p:nvPr/>
        </p:nvSpPr>
        <p:spPr>
          <a:xfrm>
            <a:off x="7620379" y="4127345"/>
            <a:ext cx="736494" cy="330860"/>
          </a:xfrm>
          <a:prstGeom prst="rect">
            <a:avLst/>
          </a:prstGeom>
          <a:noFill/>
          <a:ln>
            <a:noFill/>
          </a:ln>
        </p:spPr>
        <p:txBody>
          <a:bodyPr anchorCtr="0" anchor="t" bIns="45700" lIns="91425" spcFirstLastPara="1" rIns="91425" wrap="square" tIns="45700">
            <a:noAutofit/>
          </a:bodyPr>
          <a:lstStyle/>
          <a:p>
            <a:pPr indent="0" lvl="0" marL="0" marR="0" rtl="0" algn="ctr">
              <a:lnSpc>
                <a:spcPct val="130000"/>
              </a:lnSpc>
              <a:spcBef>
                <a:spcPts val="0"/>
              </a:spcBef>
              <a:spcAft>
                <a:spcPts val="0"/>
              </a:spcAft>
              <a:buNone/>
            </a:pPr>
            <a:r>
              <a:rPr lang="en-US" sz="1300">
                <a:solidFill>
                  <a:schemeClr val="dk2"/>
                </a:solidFill>
                <a:latin typeface="Source Sans Pro"/>
                <a:ea typeface="Source Sans Pro"/>
                <a:cs typeface="Source Sans Pro"/>
                <a:sym typeface="Source Sans Pro"/>
              </a:rPr>
              <a:t>High</a:t>
            </a:r>
            <a:endParaRPr sz="1300">
              <a:solidFill>
                <a:schemeClr val="dk2"/>
              </a:solidFill>
              <a:latin typeface="Source Sans Pro"/>
              <a:ea typeface="Source Sans Pro"/>
              <a:cs typeface="Source Sans Pro"/>
              <a:sym typeface="Source Sans Pro"/>
            </a:endParaRPr>
          </a:p>
        </p:txBody>
      </p:sp>
      <p:sp>
        <p:nvSpPr>
          <p:cNvPr id="1983" name="Google Shape;1983;p110"/>
          <p:cNvSpPr txBox="1"/>
          <p:nvPr/>
        </p:nvSpPr>
        <p:spPr>
          <a:xfrm>
            <a:off x="7522037" y="4926663"/>
            <a:ext cx="931192" cy="330860"/>
          </a:xfrm>
          <a:prstGeom prst="rect">
            <a:avLst/>
          </a:prstGeom>
          <a:noFill/>
          <a:ln>
            <a:noFill/>
          </a:ln>
        </p:spPr>
        <p:txBody>
          <a:bodyPr anchorCtr="0" anchor="t" bIns="45700" lIns="91425" spcFirstLastPara="1" rIns="91425" wrap="square" tIns="45700">
            <a:noAutofit/>
          </a:bodyPr>
          <a:lstStyle/>
          <a:p>
            <a:pPr indent="0" lvl="0" marL="0" marR="0" rtl="0" algn="ctr">
              <a:lnSpc>
                <a:spcPct val="130000"/>
              </a:lnSpc>
              <a:spcBef>
                <a:spcPts val="0"/>
              </a:spcBef>
              <a:spcAft>
                <a:spcPts val="0"/>
              </a:spcAft>
              <a:buNone/>
            </a:pPr>
            <a:r>
              <a:rPr lang="en-US" sz="1300">
                <a:solidFill>
                  <a:schemeClr val="dk2"/>
                </a:solidFill>
                <a:latin typeface="Source Sans Pro"/>
                <a:ea typeface="Source Sans Pro"/>
                <a:cs typeface="Source Sans Pro"/>
                <a:sym typeface="Source Sans Pro"/>
              </a:rPr>
              <a:t>Medium</a:t>
            </a:r>
            <a:endParaRPr sz="1300">
              <a:solidFill>
                <a:schemeClr val="dk2"/>
              </a:solidFill>
              <a:latin typeface="Source Sans Pro"/>
              <a:ea typeface="Source Sans Pro"/>
              <a:cs typeface="Source Sans Pro"/>
              <a:sym typeface="Source Sans Pro"/>
            </a:endParaRPr>
          </a:p>
        </p:txBody>
      </p:sp>
      <p:sp>
        <p:nvSpPr>
          <p:cNvPr id="1984" name="Google Shape;1984;p110"/>
          <p:cNvSpPr txBox="1"/>
          <p:nvPr/>
        </p:nvSpPr>
        <p:spPr>
          <a:xfrm>
            <a:off x="7522037" y="5720021"/>
            <a:ext cx="931192" cy="330860"/>
          </a:xfrm>
          <a:prstGeom prst="rect">
            <a:avLst/>
          </a:prstGeom>
          <a:noFill/>
          <a:ln>
            <a:noFill/>
          </a:ln>
        </p:spPr>
        <p:txBody>
          <a:bodyPr anchorCtr="0" anchor="t" bIns="45700" lIns="91425" spcFirstLastPara="1" rIns="91425" wrap="square" tIns="45700">
            <a:noAutofit/>
          </a:bodyPr>
          <a:lstStyle/>
          <a:p>
            <a:pPr indent="0" lvl="0" marL="0" marR="0" rtl="0" algn="ctr">
              <a:lnSpc>
                <a:spcPct val="130000"/>
              </a:lnSpc>
              <a:spcBef>
                <a:spcPts val="0"/>
              </a:spcBef>
              <a:spcAft>
                <a:spcPts val="0"/>
              </a:spcAft>
              <a:buNone/>
            </a:pPr>
            <a:r>
              <a:rPr lang="en-US" sz="1300">
                <a:solidFill>
                  <a:schemeClr val="dk2"/>
                </a:solidFill>
                <a:latin typeface="Source Sans Pro"/>
                <a:ea typeface="Source Sans Pro"/>
                <a:cs typeface="Source Sans Pro"/>
                <a:sym typeface="Source Sans Pro"/>
              </a:rPr>
              <a:t>Low</a:t>
            </a:r>
            <a:endParaRPr sz="1300">
              <a:solidFill>
                <a:schemeClr val="dk2"/>
              </a:solidFill>
              <a:latin typeface="Source Sans Pro"/>
              <a:ea typeface="Source Sans Pro"/>
              <a:cs typeface="Source Sans Pro"/>
              <a:sym typeface="Source Sans Pro"/>
            </a:endParaRPr>
          </a:p>
        </p:txBody>
      </p:sp>
      <p:sp>
        <p:nvSpPr>
          <p:cNvPr id="1985" name="Google Shape;1985;p110"/>
          <p:cNvSpPr txBox="1"/>
          <p:nvPr/>
        </p:nvSpPr>
        <p:spPr>
          <a:xfrm rot="-5400000">
            <a:off x="6043314" y="4532391"/>
            <a:ext cx="2193854" cy="330860"/>
          </a:xfrm>
          <a:prstGeom prst="rect">
            <a:avLst/>
          </a:prstGeom>
          <a:noFill/>
          <a:ln>
            <a:noFill/>
          </a:ln>
        </p:spPr>
        <p:txBody>
          <a:bodyPr anchorCtr="0" anchor="t" bIns="45700" lIns="91425" spcFirstLastPara="1" rIns="91425" wrap="square" tIns="45700">
            <a:noAutofit/>
          </a:bodyPr>
          <a:lstStyle/>
          <a:p>
            <a:pPr indent="0" lvl="0" marL="0" marR="0" rtl="0" algn="ctr">
              <a:lnSpc>
                <a:spcPct val="130000"/>
              </a:lnSpc>
              <a:spcBef>
                <a:spcPts val="0"/>
              </a:spcBef>
              <a:spcAft>
                <a:spcPts val="0"/>
              </a:spcAft>
              <a:buNone/>
            </a:pPr>
            <a:r>
              <a:rPr lang="en-US" sz="1300">
                <a:solidFill>
                  <a:srgbClr val="7F7F7F"/>
                </a:solidFill>
                <a:latin typeface="Source Sans Pro"/>
                <a:ea typeface="Source Sans Pro"/>
                <a:cs typeface="Source Sans Pro"/>
                <a:sym typeface="Source Sans Pro"/>
              </a:rPr>
              <a:t>Market Attractiveness</a:t>
            </a:r>
            <a:endParaRPr sz="1300">
              <a:solidFill>
                <a:srgbClr val="7F7F7F"/>
              </a:solidFill>
              <a:latin typeface="Source Sans Pro"/>
              <a:ea typeface="Source Sans Pro"/>
              <a:cs typeface="Source Sans Pro"/>
              <a:sym typeface="Source Sans Pro"/>
            </a:endParaRPr>
          </a:p>
        </p:txBody>
      </p:sp>
      <p:sp>
        <p:nvSpPr>
          <p:cNvPr id="1986" name="Google Shape;1986;p110"/>
          <p:cNvSpPr txBox="1"/>
          <p:nvPr/>
        </p:nvSpPr>
        <p:spPr>
          <a:xfrm>
            <a:off x="8156983" y="2597963"/>
            <a:ext cx="2802184" cy="330860"/>
          </a:xfrm>
          <a:prstGeom prst="rect">
            <a:avLst/>
          </a:prstGeom>
          <a:noFill/>
          <a:ln>
            <a:noFill/>
          </a:ln>
        </p:spPr>
        <p:txBody>
          <a:bodyPr anchorCtr="0" anchor="t" bIns="45700" lIns="91425" spcFirstLastPara="1" rIns="91425" wrap="square" tIns="45700">
            <a:noAutofit/>
          </a:bodyPr>
          <a:lstStyle/>
          <a:p>
            <a:pPr indent="0" lvl="0" marL="0" marR="0" rtl="0" algn="ctr">
              <a:lnSpc>
                <a:spcPct val="130000"/>
              </a:lnSpc>
              <a:spcBef>
                <a:spcPts val="0"/>
              </a:spcBef>
              <a:spcAft>
                <a:spcPts val="0"/>
              </a:spcAft>
              <a:buNone/>
            </a:pPr>
            <a:r>
              <a:rPr lang="en-US" sz="1300">
                <a:solidFill>
                  <a:srgbClr val="7F7F7F"/>
                </a:solidFill>
                <a:latin typeface="Source Sans Pro"/>
                <a:ea typeface="Source Sans Pro"/>
                <a:cs typeface="Source Sans Pro"/>
                <a:sym typeface="Source Sans Pro"/>
              </a:rPr>
              <a:t>Business Unit Strength</a:t>
            </a:r>
            <a:endParaRPr sz="1300">
              <a:solidFill>
                <a:srgbClr val="7F7F7F"/>
              </a:solidFill>
              <a:latin typeface="Source Sans Pro"/>
              <a:ea typeface="Source Sans Pro"/>
              <a:cs typeface="Source Sans Pro"/>
              <a:sym typeface="Source Sans Pro"/>
            </a:endParaRPr>
          </a:p>
        </p:txBody>
      </p:sp>
      <p:sp>
        <p:nvSpPr>
          <p:cNvPr id="1987" name="Google Shape;1987;p110"/>
          <p:cNvSpPr txBox="1"/>
          <p:nvPr/>
        </p:nvSpPr>
        <p:spPr>
          <a:xfrm>
            <a:off x="8666348" y="4127345"/>
            <a:ext cx="736494" cy="330860"/>
          </a:xfrm>
          <a:prstGeom prst="rect">
            <a:avLst/>
          </a:prstGeom>
          <a:noFill/>
          <a:ln>
            <a:noFill/>
          </a:ln>
        </p:spPr>
        <p:txBody>
          <a:bodyPr anchorCtr="0" anchor="t" bIns="45700" lIns="91425" spcFirstLastPara="1" rIns="91425" wrap="square" tIns="45700">
            <a:noAutofit/>
          </a:bodyPr>
          <a:lstStyle/>
          <a:p>
            <a:pPr indent="0" lvl="0" marL="0" marR="0" rtl="0" algn="ctr">
              <a:lnSpc>
                <a:spcPct val="130000"/>
              </a:lnSpc>
              <a:spcBef>
                <a:spcPts val="0"/>
              </a:spcBef>
              <a:spcAft>
                <a:spcPts val="0"/>
              </a:spcAft>
              <a:buNone/>
            </a:pPr>
            <a:r>
              <a:rPr lang="en-US" sz="1300">
                <a:solidFill>
                  <a:schemeClr val="dk2"/>
                </a:solidFill>
                <a:latin typeface="Source Sans Pro"/>
                <a:ea typeface="Source Sans Pro"/>
                <a:cs typeface="Source Sans Pro"/>
                <a:sym typeface="Source Sans Pro"/>
              </a:rPr>
              <a:t>Grow</a:t>
            </a:r>
            <a:endParaRPr sz="1300">
              <a:solidFill>
                <a:schemeClr val="dk2"/>
              </a:solidFill>
              <a:latin typeface="Source Sans Pro"/>
              <a:ea typeface="Source Sans Pro"/>
              <a:cs typeface="Source Sans Pro"/>
              <a:sym typeface="Source Sans Pro"/>
            </a:endParaRPr>
          </a:p>
        </p:txBody>
      </p:sp>
      <p:sp>
        <p:nvSpPr>
          <p:cNvPr id="1988" name="Google Shape;1988;p110"/>
          <p:cNvSpPr txBox="1"/>
          <p:nvPr/>
        </p:nvSpPr>
        <p:spPr>
          <a:xfrm>
            <a:off x="9713309" y="4127345"/>
            <a:ext cx="736494" cy="330860"/>
          </a:xfrm>
          <a:prstGeom prst="rect">
            <a:avLst/>
          </a:prstGeom>
          <a:noFill/>
          <a:ln>
            <a:noFill/>
          </a:ln>
        </p:spPr>
        <p:txBody>
          <a:bodyPr anchorCtr="0" anchor="t" bIns="45700" lIns="91425" spcFirstLastPara="1" rIns="91425" wrap="square" tIns="45700">
            <a:noAutofit/>
          </a:bodyPr>
          <a:lstStyle/>
          <a:p>
            <a:pPr indent="0" lvl="0" marL="0" marR="0" rtl="0" algn="ctr">
              <a:lnSpc>
                <a:spcPct val="130000"/>
              </a:lnSpc>
              <a:spcBef>
                <a:spcPts val="0"/>
              </a:spcBef>
              <a:spcAft>
                <a:spcPts val="0"/>
              </a:spcAft>
              <a:buNone/>
            </a:pPr>
            <a:r>
              <a:rPr lang="en-US" sz="1300">
                <a:solidFill>
                  <a:schemeClr val="dk2"/>
                </a:solidFill>
                <a:latin typeface="Source Sans Pro"/>
                <a:ea typeface="Source Sans Pro"/>
                <a:cs typeface="Source Sans Pro"/>
                <a:sym typeface="Source Sans Pro"/>
              </a:rPr>
              <a:t>Grow</a:t>
            </a:r>
            <a:endParaRPr sz="1300">
              <a:solidFill>
                <a:schemeClr val="dk2"/>
              </a:solidFill>
              <a:latin typeface="Source Sans Pro"/>
              <a:ea typeface="Source Sans Pro"/>
              <a:cs typeface="Source Sans Pro"/>
              <a:sym typeface="Source Sans Pro"/>
            </a:endParaRPr>
          </a:p>
        </p:txBody>
      </p:sp>
      <p:sp>
        <p:nvSpPr>
          <p:cNvPr id="1989" name="Google Shape;1989;p110"/>
          <p:cNvSpPr txBox="1"/>
          <p:nvPr/>
        </p:nvSpPr>
        <p:spPr>
          <a:xfrm>
            <a:off x="10756971" y="4127345"/>
            <a:ext cx="736494" cy="330860"/>
          </a:xfrm>
          <a:prstGeom prst="rect">
            <a:avLst/>
          </a:prstGeom>
          <a:noFill/>
          <a:ln>
            <a:noFill/>
          </a:ln>
        </p:spPr>
        <p:txBody>
          <a:bodyPr anchorCtr="0" anchor="t" bIns="45700" lIns="91425" spcFirstLastPara="1" rIns="91425" wrap="square" tIns="45700">
            <a:noAutofit/>
          </a:bodyPr>
          <a:lstStyle/>
          <a:p>
            <a:pPr indent="0" lvl="0" marL="0" marR="0" rtl="0" algn="ctr">
              <a:lnSpc>
                <a:spcPct val="130000"/>
              </a:lnSpc>
              <a:spcBef>
                <a:spcPts val="0"/>
              </a:spcBef>
              <a:spcAft>
                <a:spcPts val="0"/>
              </a:spcAft>
              <a:buNone/>
            </a:pPr>
            <a:r>
              <a:rPr lang="en-US" sz="1300">
                <a:solidFill>
                  <a:schemeClr val="dk2"/>
                </a:solidFill>
                <a:latin typeface="Source Sans Pro"/>
                <a:ea typeface="Source Sans Pro"/>
                <a:cs typeface="Source Sans Pro"/>
                <a:sym typeface="Source Sans Pro"/>
              </a:rPr>
              <a:t>Hold</a:t>
            </a:r>
            <a:endParaRPr sz="1300">
              <a:solidFill>
                <a:schemeClr val="dk2"/>
              </a:solidFill>
              <a:latin typeface="Source Sans Pro"/>
              <a:ea typeface="Source Sans Pro"/>
              <a:cs typeface="Source Sans Pro"/>
              <a:sym typeface="Source Sans Pro"/>
            </a:endParaRPr>
          </a:p>
        </p:txBody>
      </p:sp>
      <p:sp>
        <p:nvSpPr>
          <p:cNvPr id="1990" name="Google Shape;1990;p110"/>
          <p:cNvSpPr txBox="1"/>
          <p:nvPr/>
        </p:nvSpPr>
        <p:spPr>
          <a:xfrm>
            <a:off x="8666348" y="4948207"/>
            <a:ext cx="736494" cy="330860"/>
          </a:xfrm>
          <a:prstGeom prst="rect">
            <a:avLst/>
          </a:prstGeom>
          <a:noFill/>
          <a:ln>
            <a:noFill/>
          </a:ln>
        </p:spPr>
        <p:txBody>
          <a:bodyPr anchorCtr="0" anchor="t" bIns="45700" lIns="91425" spcFirstLastPara="1" rIns="91425" wrap="square" tIns="45700">
            <a:noAutofit/>
          </a:bodyPr>
          <a:lstStyle/>
          <a:p>
            <a:pPr indent="0" lvl="0" marL="0" marR="0" rtl="0" algn="ctr">
              <a:lnSpc>
                <a:spcPct val="130000"/>
              </a:lnSpc>
              <a:spcBef>
                <a:spcPts val="0"/>
              </a:spcBef>
              <a:spcAft>
                <a:spcPts val="0"/>
              </a:spcAft>
              <a:buNone/>
            </a:pPr>
            <a:r>
              <a:rPr lang="en-US" sz="1300">
                <a:solidFill>
                  <a:schemeClr val="dk2"/>
                </a:solidFill>
                <a:latin typeface="Source Sans Pro"/>
                <a:ea typeface="Source Sans Pro"/>
                <a:cs typeface="Source Sans Pro"/>
                <a:sym typeface="Source Sans Pro"/>
              </a:rPr>
              <a:t>Grow</a:t>
            </a:r>
            <a:endParaRPr sz="1300">
              <a:solidFill>
                <a:schemeClr val="dk2"/>
              </a:solidFill>
              <a:latin typeface="Source Sans Pro"/>
              <a:ea typeface="Source Sans Pro"/>
              <a:cs typeface="Source Sans Pro"/>
              <a:sym typeface="Source Sans Pro"/>
            </a:endParaRPr>
          </a:p>
        </p:txBody>
      </p:sp>
      <p:sp>
        <p:nvSpPr>
          <p:cNvPr id="1991" name="Google Shape;1991;p110"/>
          <p:cNvSpPr txBox="1"/>
          <p:nvPr/>
        </p:nvSpPr>
        <p:spPr>
          <a:xfrm>
            <a:off x="9713309" y="4948207"/>
            <a:ext cx="736494" cy="330860"/>
          </a:xfrm>
          <a:prstGeom prst="rect">
            <a:avLst/>
          </a:prstGeom>
          <a:noFill/>
          <a:ln>
            <a:noFill/>
          </a:ln>
        </p:spPr>
        <p:txBody>
          <a:bodyPr anchorCtr="0" anchor="t" bIns="45700" lIns="91425" spcFirstLastPara="1" rIns="91425" wrap="square" tIns="45700">
            <a:noAutofit/>
          </a:bodyPr>
          <a:lstStyle/>
          <a:p>
            <a:pPr indent="0" lvl="0" marL="0" marR="0" rtl="0" algn="ctr">
              <a:lnSpc>
                <a:spcPct val="130000"/>
              </a:lnSpc>
              <a:spcBef>
                <a:spcPts val="0"/>
              </a:spcBef>
              <a:spcAft>
                <a:spcPts val="0"/>
              </a:spcAft>
              <a:buNone/>
            </a:pPr>
            <a:r>
              <a:rPr lang="en-US" sz="1300">
                <a:solidFill>
                  <a:schemeClr val="dk2"/>
                </a:solidFill>
                <a:latin typeface="Source Sans Pro"/>
                <a:ea typeface="Source Sans Pro"/>
                <a:cs typeface="Source Sans Pro"/>
                <a:sym typeface="Source Sans Pro"/>
              </a:rPr>
              <a:t>Hold</a:t>
            </a:r>
            <a:endParaRPr sz="1300">
              <a:solidFill>
                <a:schemeClr val="dk2"/>
              </a:solidFill>
              <a:latin typeface="Source Sans Pro"/>
              <a:ea typeface="Source Sans Pro"/>
              <a:cs typeface="Source Sans Pro"/>
              <a:sym typeface="Source Sans Pro"/>
            </a:endParaRPr>
          </a:p>
        </p:txBody>
      </p:sp>
      <p:sp>
        <p:nvSpPr>
          <p:cNvPr id="1992" name="Google Shape;1992;p110"/>
          <p:cNvSpPr txBox="1"/>
          <p:nvPr/>
        </p:nvSpPr>
        <p:spPr>
          <a:xfrm>
            <a:off x="10756971" y="4948207"/>
            <a:ext cx="736494" cy="330860"/>
          </a:xfrm>
          <a:prstGeom prst="rect">
            <a:avLst/>
          </a:prstGeom>
          <a:noFill/>
          <a:ln>
            <a:noFill/>
          </a:ln>
        </p:spPr>
        <p:txBody>
          <a:bodyPr anchorCtr="0" anchor="t" bIns="45700" lIns="91425" spcFirstLastPara="1" rIns="91425" wrap="square" tIns="45700">
            <a:noAutofit/>
          </a:bodyPr>
          <a:lstStyle/>
          <a:p>
            <a:pPr indent="0" lvl="0" marL="0" marR="0" rtl="0" algn="ctr">
              <a:lnSpc>
                <a:spcPct val="130000"/>
              </a:lnSpc>
              <a:spcBef>
                <a:spcPts val="0"/>
              </a:spcBef>
              <a:spcAft>
                <a:spcPts val="0"/>
              </a:spcAft>
              <a:buNone/>
            </a:pPr>
            <a:r>
              <a:rPr lang="en-US" sz="1300">
                <a:solidFill>
                  <a:schemeClr val="dk2"/>
                </a:solidFill>
                <a:latin typeface="Source Sans Pro"/>
                <a:ea typeface="Source Sans Pro"/>
                <a:cs typeface="Source Sans Pro"/>
                <a:sym typeface="Source Sans Pro"/>
              </a:rPr>
              <a:t>Harvest</a:t>
            </a:r>
            <a:endParaRPr sz="1300">
              <a:solidFill>
                <a:schemeClr val="dk2"/>
              </a:solidFill>
              <a:latin typeface="Source Sans Pro"/>
              <a:ea typeface="Source Sans Pro"/>
              <a:cs typeface="Source Sans Pro"/>
              <a:sym typeface="Source Sans Pro"/>
            </a:endParaRPr>
          </a:p>
        </p:txBody>
      </p:sp>
      <p:sp>
        <p:nvSpPr>
          <p:cNvPr id="1993" name="Google Shape;1993;p110"/>
          <p:cNvSpPr txBox="1"/>
          <p:nvPr/>
        </p:nvSpPr>
        <p:spPr>
          <a:xfrm>
            <a:off x="8666348" y="5720021"/>
            <a:ext cx="736494" cy="330860"/>
          </a:xfrm>
          <a:prstGeom prst="rect">
            <a:avLst/>
          </a:prstGeom>
          <a:noFill/>
          <a:ln>
            <a:noFill/>
          </a:ln>
        </p:spPr>
        <p:txBody>
          <a:bodyPr anchorCtr="0" anchor="t" bIns="45700" lIns="91425" spcFirstLastPara="1" rIns="91425" wrap="square" tIns="45700">
            <a:noAutofit/>
          </a:bodyPr>
          <a:lstStyle/>
          <a:p>
            <a:pPr indent="0" lvl="0" marL="0" marR="0" rtl="0" algn="ctr">
              <a:lnSpc>
                <a:spcPct val="130000"/>
              </a:lnSpc>
              <a:spcBef>
                <a:spcPts val="0"/>
              </a:spcBef>
              <a:spcAft>
                <a:spcPts val="0"/>
              </a:spcAft>
              <a:buNone/>
            </a:pPr>
            <a:r>
              <a:rPr lang="en-US" sz="1300">
                <a:solidFill>
                  <a:schemeClr val="dk2"/>
                </a:solidFill>
                <a:latin typeface="Source Sans Pro"/>
                <a:ea typeface="Source Sans Pro"/>
                <a:cs typeface="Source Sans Pro"/>
                <a:sym typeface="Source Sans Pro"/>
              </a:rPr>
              <a:t>Hold</a:t>
            </a:r>
            <a:endParaRPr sz="1300">
              <a:solidFill>
                <a:schemeClr val="dk2"/>
              </a:solidFill>
              <a:latin typeface="Source Sans Pro"/>
              <a:ea typeface="Source Sans Pro"/>
              <a:cs typeface="Source Sans Pro"/>
              <a:sym typeface="Source Sans Pro"/>
            </a:endParaRPr>
          </a:p>
        </p:txBody>
      </p:sp>
      <p:sp>
        <p:nvSpPr>
          <p:cNvPr id="1994" name="Google Shape;1994;p110"/>
          <p:cNvSpPr txBox="1"/>
          <p:nvPr/>
        </p:nvSpPr>
        <p:spPr>
          <a:xfrm>
            <a:off x="9713309" y="5720021"/>
            <a:ext cx="736494" cy="330860"/>
          </a:xfrm>
          <a:prstGeom prst="rect">
            <a:avLst/>
          </a:prstGeom>
          <a:noFill/>
          <a:ln>
            <a:noFill/>
          </a:ln>
        </p:spPr>
        <p:txBody>
          <a:bodyPr anchorCtr="0" anchor="t" bIns="45700" lIns="91425" spcFirstLastPara="1" rIns="91425" wrap="square" tIns="45700">
            <a:noAutofit/>
          </a:bodyPr>
          <a:lstStyle/>
          <a:p>
            <a:pPr indent="0" lvl="0" marL="0" marR="0" rtl="0" algn="ctr">
              <a:lnSpc>
                <a:spcPct val="130000"/>
              </a:lnSpc>
              <a:spcBef>
                <a:spcPts val="0"/>
              </a:spcBef>
              <a:spcAft>
                <a:spcPts val="0"/>
              </a:spcAft>
              <a:buNone/>
            </a:pPr>
            <a:r>
              <a:rPr lang="en-US" sz="1300">
                <a:solidFill>
                  <a:schemeClr val="dk2"/>
                </a:solidFill>
                <a:latin typeface="Source Sans Pro"/>
                <a:ea typeface="Source Sans Pro"/>
                <a:cs typeface="Source Sans Pro"/>
                <a:sym typeface="Source Sans Pro"/>
              </a:rPr>
              <a:t>Harvest</a:t>
            </a:r>
            <a:endParaRPr/>
          </a:p>
        </p:txBody>
      </p:sp>
      <p:sp>
        <p:nvSpPr>
          <p:cNvPr id="1995" name="Google Shape;1995;p110"/>
          <p:cNvSpPr txBox="1"/>
          <p:nvPr/>
        </p:nvSpPr>
        <p:spPr>
          <a:xfrm>
            <a:off x="10756971" y="5720021"/>
            <a:ext cx="736494" cy="330860"/>
          </a:xfrm>
          <a:prstGeom prst="rect">
            <a:avLst/>
          </a:prstGeom>
          <a:noFill/>
          <a:ln>
            <a:noFill/>
          </a:ln>
        </p:spPr>
        <p:txBody>
          <a:bodyPr anchorCtr="0" anchor="t" bIns="45700" lIns="91425" spcFirstLastPara="1" rIns="91425" wrap="square" tIns="45700">
            <a:noAutofit/>
          </a:bodyPr>
          <a:lstStyle/>
          <a:p>
            <a:pPr indent="0" lvl="0" marL="0" marR="0" rtl="0" algn="ctr">
              <a:lnSpc>
                <a:spcPct val="130000"/>
              </a:lnSpc>
              <a:spcBef>
                <a:spcPts val="0"/>
              </a:spcBef>
              <a:spcAft>
                <a:spcPts val="0"/>
              </a:spcAft>
              <a:buNone/>
            </a:pPr>
            <a:r>
              <a:rPr lang="en-US" sz="1300">
                <a:solidFill>
                  <a:schemeClr val="dk2"/>
                </a:solidFill>
                <a:latin typeface="Source Sans Pro"/>
                <a:ea typeface="Source Sans Pro"/>
                <a:cs typeface="Source Sans Pro"/>
                <a:sym typeface="Source Sans Pro"/>
              </a:rPr>
              <a:t>Harvest</a:t>
            </a:r>
            <a:endParaRPr/>
          </a:p>
        </p:txBody>
      </p:sp>
    </p:spTree>
  </p:cSld>
  <p:clrMapOvr>
    <a:masterClrMapping/>
  </p:clrMapOvr>
</p:sld>
</file>

<file path=ppt/slides/slide7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99" name="Shape 1999"/>
        <p:cNvGrpSpPr/>
        <p:nvPr/>
      </p:nvGrpSpPr>
      <p:grpSpPr>
        <a:xfrm>
          <a:off x="0" y="0"/>
          <a:ext cx="0" cy="0"/>
          <a:chOff x="0" y="0"/>
          <a:chExt cx="0" cy="0"/>
        </a:xfrm>
      </p:grpSpPr>
      <p:sp>
        <p:nvSpPr>
          <p:cNvPr id="2000" name="Google Shape;2000;p111"/>
          <p:cNvSpPr txBox="1"/>
          <p:nvPr/>
        </p:nvSpPr>
        <p:spPr>
          <a:xfrm>
            <a:off x="483650" y="372621"/>
            <a:ext cx="5180302" cy="178510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Value Disciplines Model</a:t>
            </a:r>
            <a:endParaRPr sz="5500">
              <a:solidFill>
                <a:schemeClr val="dk2"/>
              </a:solidFill>
              <a:latin typeface="Cormorant"/>
              <a:ea typeface="Cormorant"/>
              <a:cs typeface="Cormorant"/>
              <a:sym typeface="Cormorant"/>
            </a:endParaRPr>
          </a:p>
        </p:txBody>
      </p:sp>
      <p:sp>
        <p:nvSpPr>
          <p:cNvPr id="2001" name="Google Shape;2001;p111"/>
          <p:cNvSpPr txBox="1"/>
          <p:nvPr/>
        </p:nvSpPr>
        <p:spPr>
          <a:xfrm>
            <a:off x="1415480" y="5186921"/>
            <a:ext cx="3853562" cy="113107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 when an unknown printer took a galley. Lorem Ipsum is simply dummy text of the printing and typesetting industry. Lorem Ipsum has been the industry standard dummy text ever printer took a galley.</a:t>
            </a:r>
            <a:endParaRPr/>
          </a:p>
        </p:txBody>
      </p:sp>
      <p:sp>
        <p:nvSpPr>
          <p:cNvPr id="2002" name="Google Shape;2002;p111"/>
          <p:cNvSpPr txBox="1"/>
          <p:nvPr/>
        </p:nvSpPr>
        <p:spPr>
          <a:xfrm>
            <a:off x="1415480" y="4402625"/>
            <a:ext cx="2286868" cy="612475"/>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1300">
                <a:solidFill>
                  <a:srgbClr val="7F7F7F"/>
                </a:solidFill>
                <a:latin typeface="Source Sans Pro"/>
                <a:ea typeface="Source Sans Pro"/>
                <a:cs typeface="Source Sans Pro"/>
                <a:sym typeface="Source Sans Pro"/>
              </a:rPr>
              <a:t>If Opportunity Doesn't Knock, Build a Door.</a:t>
            </a:r>
            <a:endParaRPr/>
          </a:p>
        </p:txBody>
      </p:sp>
      <p:sp>
        <p:nvSpPr>
          <p:cNvPr id="2003" name="Google Shape;2003;p111"/>
          <p:cNvSpPr/>
          <p:nvPr/>
        </p:nvSpPr>
        <p:spPr>
          <a:xfrm rot="10800000">
            <a:off x="9135449" y="2793431"/>
            <a:ext cx="360040" cy="1915374"/>
          </a:xfrm>
          <a:prstGeom prst="downArrow">
            <a:avLst>
              <a:gd fmla="val 31187" name="adj1"/>
              <a:gd fmla="val 50000"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04" name="Google Shape;2004;p111"/>
          <p:cNvSpPr/>
          <p:nvPr/>
        </p:nvSpPr>
        <p:spPr>
          <a:xfrm rot="3727390">
            <a:off x="8221049" y="4322052"/>
            <a:ext cx="360040" cy="1915374"/>
          </a:xfrm>
          <a:prstGeom prst="downArrow">
            <a:avLst>
              <a:gd fmla="val 31187" name="adj1"/>
              <a:gd fmla="val 50000"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05" name="Google Shape;2005;p111"/>
          <p:cNvSpPr/>
          <p:nvPr/>
        </p:nvSpPr>
        <p:spPr>
          <a:xfrm flipH="1" rot="-3727390">
            <a:off x="10052420" y="4322052"/>
            <a:ext cx="360040" cy="1915374"/>
          </a:xfrm>
          <a:prstGeom prst="downArrow">
            <a:avLst>
              <a:gd fmla="val 31187" name="adj1"/>
              <a:gd fmla="val 50000"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06" name="Google Shape;2006;p111"/>
          <p:cNvSpPr/>
          <p:nvPr/>
        </p:nvSpPr>
        <p:spPr>
          <a:xfrm>
            <a:off x="9189726" y="4659733"/>
            <a:ext cx="241346" cy="241346"/>
          </a:xfrm>
          <a:prstGeom prst="ellipse">
            <a:avLst/>
          </a:prstGeom>
          <a:solidFill>
            <a:schemeClr val="l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07" name="Google Shape;2007;p111"/>
          <p:cNvSpPr txBox="1"/>
          <p:nvPr/>
        </p:nvSpPr>
        <p:spPr>
          <a:xfrm>
            <a:off x="8406497" y="2293188"/>
            <a:ext cx="1807804" cy="352404"/>
          </a:xfrm>
          <a:prstGeom prst="rect">
            <a:avLst/>
          </a:prstGeom>
          <a:noFill/>
          <a:ln>
            <a:noFill/>
          </a:ln>
        </p:spPr>
        <p:txBody>
          <a:bodyPr anchorCtr="0" anchor="t" bIns="45700" lIns="91425" spcFirstLastPara="1" rIns="91425" wrap="square" tIns="45700">
            <a:noAutofit/>
          </a:bodyPr>
          <a:lstStyle/>
          <a:p>
            <a:pPr indent="0" lvl="0" marL="0" marR="0" rtl="0" algn="ctr">
              <a:lnSpc>
                <a:spcPct val="130000"/>
              </a:lnSpc>
              <a:spcBef>
                <a:spcPts val="0"/>
              </a:spcBef>
              <a:spcAft>
                <a:spcPts val="0"/>
              </a:spcAft>
              <a:buNone/>
            </a:pPr>
            <a:r>
              <a:rPr lang="en-US" sz="1300">
                <a:solidFill>
                  <a:schemeClr val="dk2"/>
                </a:solidFill>
                <a:latin typeface="Source Sans Pro"/>
                <a:ea typeface="Source Sans Pro"/>
                <a:cs typeface="Source Sans Pro"/>
                <a:sym typeface="Source Sans Pro"/>
              </a:rPr>
              <a:t>Product Leadership</a:t>
            </a:r>
            <a:endParaRPr sz="1300">
              <a:solidFill>
                <a:schemeClr val="dk2"/>
              </a:solidFill>
              <a:latin typeface="Source Sans Pro"/>
              <a:ea typeface="Source Sans Pro"/>
              <a:cs typeface="Source Sans Pro"/>
              <a:sym typeface="Source Sans Pro"/>
            </a:endParaRPr>
          </a:p>
        </p:txBody>
      </p:sp>
      <p:sp>
        <p:nvSpPr>
          <p:cNvPr id="2008" name="Google Shape;2008;p111"/>
          <p:cNvSpPr txBox="1"/>
          <p:nvPr/>
        </p:nvSpPr>
        <p:spPr>
          <a:xfrm>
            <a:off x="6817501" y="5987140"/>
            <a:ext cx="1807804" cy="330860"/>
          </a:xfrm>
          <a:prstGeom prst="rect">
            <a:avLst/>
          </a:prstGeom>
          <a:noFill/>
          <a:ln>
            <a:noFill/>
          </a:ln>
        </p:spPr>
        <p:txBody>
          <a:bodyPr anchorCtr="0" anchor="t" bIns="45700" lIns="91425" spcFirstLastPara="1" rIns="91425" wrap="square" tIns="45700">
            <a:noAutofit/>
          </a:bodyPr>
          <a:lstStyle/>
          <a:p>
            <a:pPr indent="0" lvl="0" marL="0" marR="0" rtl="0" algn="ctr">
              <a:lnSpc>
                <a:spcPct val="130000"/>
              </a:lnSpc>
              <a:spcBef>
                <a:spcPts val="0"/>
              </a:spcBef>
              <a:spcAft>
                <a:spcPts val="0"/>
              </a:spcAft>
              <a:buNone/>
            </a:pPr>
            <a:r>
              <a:rPr lang="en-US" sz="1300">
                <a:solidFill>
                  <a:schemeClr val="dk2"/>
                </a:solidFill>
                <a:latin typeface="Source Sans Pro"/>
                <a:ea typeface="Source Sans Pro"/>
                <a:cs typeface="Source Sans Pro"/>
                <a:sym typeface="Source Sans Pro"/>
              </a:rPr>
              <a:t>Operational Excellence</a:t>
            </a:r>
            <a:endParaRPr sz="1300">
              <a:solidFill>
                <a:schemeClr val="dk2"/>
              </a:solidFill>
              <a:latin typeface="Source Sans Pro"/>
              <a:ea typeface="Source Sans Pro"/>
              <a:cs typeface="Source Sans Pro"/>
              <a:sym typeface="Source Sans Pro"/>
            </a:endParaRPr>
          </a:p>
        </p:txBody>
      </p:sp>
      <p:sp>
        <p:nvSpPr>
          <p:cNvPr id="2009" name="Google Shape;2009;p111"/>
          <p:cNvSpPr txBox="1"/>
          <p:nvPr/>
        </p:nvSpPr>
        <p:spPr>
          <a:xfrm>
            <a:off x="10050257" y="5987140"/>
            <a:ext cx="1807804" cy="330860"/>
          </a:xfrm>
          <a:prstGeom prst="rect">
            <a:avLst/>
          </a:prstGeom>
          <a:noFill/>
          <a:ln>
            <a:noFill/>
          </a:ln>
        </p:spPr>
        <p:txBody>
          <a:bodyPr anchorCtr="0" anchor="t" bIns="45700" lIns="91425" spcFirstLastPara="1" rIns="91425" wrap="square" tIns="45700">
            <a:noAutofit/>
          </a:bodyPr>
          <a:lstStyle/>
          <a:p>
            <a:pPr indent="0" lvl="0" marL="0" marR="0" rtl="0" algn="ctr">
              <a:lnSpc>
                <a:spcPct val="130000"/>
              </a:lnSpc>
              <a:spcBef>
                <a:spcPts val="0"/>
              </a:spcBef>
              <a:spcAft>
                <a:spcPts val="0"/>
              </a:spcAft>
              <a:buNone/>
            </a:pPr>
            <a:r>
              <a:rPr lang="en-US" sz="1300">
                <a:solidFill>
                  <a:schemeClr val="dk2"/>
                </a:solidFill>
                <a:latin typeface="Source Sans Pro"/>
                <a:ea typeface="Source Sans Pro"/>
                <a:cs typeface="Source Sans Pro"/>
                <a:sym typeface="Source Sans Pro"/>
              </a:rPr>
              <a:t>Customer Intimacy</a:t>
            </a:r>
            <a:endParaRPr sz="1300">
              <a:solidFill>
                <a:schemeClr val="dk2"/>
              </a:solidFill>
              <a:latin typeface="Source Sans Pro"/>
              <a:ea typeface="Source Sans Pro"/>
              <a:cs typeface="Source Sans Pro"/>
              <a:sym typeface="Source Sans Pro"/>
            </a:endParaRPr>
          </a:p>
        </p:txBody>
      </p:sp>
      <p:sp>
        <p:nvSpPr>
          <p:cNvPr id="2010" name="Google Shape;2010;p111"/>
          <p:cNvSpPr txBox="1"/>
          <p:nvPr/>
        </p:nvSpPr>
        <p:spPr>
          <a:xfrm rot="-1558265">
            <a:off x="7584362" y="4494174"/>
            <a:ext cx="1311964" cy="572464"/>
          </a:xfrm>
          <a:prstGeom prst="rect">
            <a:avLst/>
          </a:prstGeom>
          <a:noFill/>
          <a:ln>
            <a:noFill/>
          </a:ln>
        </p:spPr>
        <p:txBody>
          <a:bodyPr anchorCtr="0" anchor="t" bIns="45700" lIns="91425" spcFirstLastPara="1" rIns="91425" wrap="square" tIns="45700">
            <a:noAutofit/>
          </a:bodyPr>
          <a:lstStyle/>
          <a:p>
            <a:pPr indent="0" lvl="0" marL="0" marR="0" rtl="0" algn="r">
              <a:lnSpc>
                <a:spcPct val="120000"/>
              </a:lnSpc>
              <a:spcBef>
                <a:spcPts val="0"/>
              </a:spcBef>
              <a:spcAft>
                <a:spcPts val="0"/>
              </a:spcAft>
              <a:buNone/>
            </a:pPr>
            <a:r>
              <a:rPr lang="en-US" sz="1300">
                <a:solidFill>
                  <a:srgbClr val="7F7F7F"/>
                </a:solidFill>
                <a:latin typeface="Source Sans Pro"/>
                <a:ea typeface="Source Sans Pro"/>
                <a:cs typeface="Source Sans Pro"/>
                <a:sym typeface="Source Sans Pro"/>
              </a:rPr>
              <a:t>Operational Competence</a:t>
            </a:r>
            <a:endParaRPr sz="1300">
              <a:solidFill>
                <a:srgbClr val="7F7F7F"/>
              </a:solidFill>
              <a:latin typeface="Source Sans Pro"/>
              <a:ea typeface="Source Sans Pro"/>
              <a:cs typeface="Source Sans Pro"/>
              <a:sym typeface="Source Sans Pro"/>
            </a:endParaRPr>
          </a:p>
        </p:txBody>
      </p:sp>
      <p:sp>
        <p:nvSpPr>
          <p:cNvPr id="2011" name="Google Shape;2011;p111"/>
          <p:cNvSpPr txBox="1"/>
          <p:nvPr/>
        </p:nvSpPr>
        <p:spPr>
          <a:xfrm rot="1692604">
            <a:off x="9200634" y="5285787"/>
            <a:ext cx="1311964" cy="572464"/>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300">
                <a:solidFill>
                  <a:srgbClr val="7F7F7F"/>
                </a:solidFill>
                <a:latin typeface="Source Sans Pro"/>
                <a:ea typeface="Source Sans Pro"/>
                <a:cs typeface="Source Sans Pro"/>
                <a:sym typeface="Source Sans Pro"/>
              </a:rPr>
              <a:t>Customer Responsive</a:t>
            </a:r>
            <a:endParaRPr sz="1300">
              <a:solidFill>
                <a:srgbClr val="7F7F7F"/>
              </a:solidFill>
              <a:latin typeface="Source Sans Pro"/>
              <a:ea typeface="Source Sans Pro"/>
              <a:cs typeface="Source Sans Pro"/>
              <a:sym typeface="Source Sans Pro"/>
            </a:endParaRPr>
          </a:p>
        </p:txBody>
      </p:sp>
      <p:sp>
        <p:nvSpPr>
          <p:cNvPr id="2012" name="Google Shape;2012;p111"/>
          <p:cNvSpPr txBox="1"/>
          <p:nvPr/>
        </p:nvSpPr>
        <p:spPr>
          <a:xfrm rot="-5400000">
            <a:off x="9125739" y="3630124"/>
            <a:ext cx="1311964" cy="572464"/>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300">
                <a:solidFill>
                  <a:srgbClr val="7F7F7F"/>
                </a:solidFill>
                <a:latin typeface="Source Sans Pro"/>
                <a:ea typeface="Source Sans Pro"/>
                <a:cs typeface="Source Sans Pro"/>
                <a:sym typeface="Source Sans Pro"/>
              </a:rPr>
              <a:t>Product Differentiation</a:t>
            </a:r>
            <a:endParaRPr sz="1300">
              <a:solidFill>
                <a:srgbClr val="7F7F7F"/>
              </a:solidFill>
              <a:latin typeface="Source Sans Pro"/>
              <a:ea typeface="Source Sans Pro"/>
              <a:cs typeface="Source Sans Pro"/>
              <a:sym typeface="Source Sans Pro"/>
            </a:endParaRPr>
          </a:p>
        </p:txBody>
      </p:sp>
      <p:sp>
        <p:nvSpPr>
          <p:cNvPr id="2013" name="Google Shape;2013;p111"/>
          <p:cNvSpPr txBox="1"/>
          <p:nvPr/>
        </p:nvSpPr>
        <p:spPr>
          <a:xfrm>
            <a:off x="10488488" y="680398"/>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2014" name="Google Shape;2014;p111"/>
          <p:cNvCxnSpPr/>
          <p:nvPr/>
        </p:nvCxnSpPr>
        <p:spPr>
          <a:xfrm>
            <a:off x="9433768" y="868286"/>
            <a:ext cx="936104" cy="0"/>
          </a:xfrm>
          <a:prstGeom prst="straightConnector1">
            <a:avLst/>
          </a:prstGeom>
          <a:noFill/>
          <a:ln cap="flat" cmpd="sng" w="9525">
            <a:solidFill>
              <a:srgbClr val="BFBFBF"/>
            </a:solidFill>
            <a:prstDash val="solid"/>
            <a:miter lim="800000"/>
            <a:headEnd len="sm" w="sm" type="none"/>
            <a:tailEnd len="sm" w="sm" type="none"/>
          </a:ln>
        </p:spPr>
      </p:cxnSp>
    </p:spTree>
  </p:cSld>
  <p:clrMapOvr>
    <a:masterClrMapping/>
  </p:clrMapOvr>
</p:sld>
</file>

<file path=ppt/slides/slide7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18" name="Shape 2018"/>
        <p:cNvGrpSpPr/>
        <p:nvPr/>
      </p:nvGrpSpPr>
      <p:grpSpPr>
        <a:xfrm>
          <a:off x="0" y="0"/>
          <a:ext cx="0" cy="0"/>
          <a:chOff x="0" y="0"/>
          <a:chExt cx="0" cy="0"/>
        </a:xfrm>
      </p:grpSpPr>
      <p:sp>
        <p:nvSpPr>
          <p:cNvPr id="2019" name="Google Shape;2019;p112"/>
          <p:cNvSpPr txBox="1"/>
          <p:nvPr/>
        </p:nvSpPr>
        <p:spPr>
          <a:xfrm>
            <a:off x="483650" y="372621"/>
            <a:ext cx="6764478"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Blue Ocean Strategy</a:t>
            </a:r>
            <a:endParaRPr sz="5500">
              <a:solidFill>
                <a:schemeClr val="dk2"/>
              </a:solidFill>
              <a:latin typeface="Cormorant"/>
              <a:ea typeface="Cormorant"/>
              <a:cs typeface="Cormorant"/>
              <a:sym typeface="Cormorant"/>
            </a:endParaRPr>
          </a:p>
        </p:txBody>
      </p:sp>
      <p:sp>
        <p:nvSpPr>
          <p:cNvPr id="2020" name="Google Shape;2020;p112"/>
          <p:cNvSpPr txBox="1"/>
          <p:nvPr/>
        </p:nvSpPr>
        <p:spPr>
          <a:xfrm>
            <a:off x="10488488" y="680398"/>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2021" name="Google Shape;2021;p112"/>
          <p:cNvCxnSpPr/>
          <p:nvPr/>
        </p:nvCxnSpPr>
        <p:spPr>
          <a:xfrm>
            <a:off x="9433768" y="868286"/>
            <a:ext cx="936104" cy="0"/>
          </a:xfrm>
          <a:prstGeom prst="straightConnector1">
            <a:avLst/>
          </a:prstGeom>
          <a:noFill/>
          <a:ln cap="flat" cmpd="sng" w="9525">
            <a:solidFill>
              <a:srgbClr val="BFBFBF"/>
            </a:solidFill>
            <a:prstDash val="solid"/>
            <a:miter lim="800000"/>
            <a:headEnd len="sm" w="sm" type="none"/>
            <a:tailEnd len="sm" w="sm" type="none"/>
          </a:ln>
        </p:spPr>
      </p:cxnSp>
      <p:sp>
        <p:nvSpPr>
          <p:cNvPr id="2022" name="Google Shape;2022;p112"/>
          <p:cNvSpPr/>
          <p:nvPr/>
        </p:nvSpPr>
        <p:spPr>
          <a:xfrm>
            <a:off x="540001" y="2161976"/>
            <a:ext cx="5202342" cy="465760"/>
          </a:xfrm>
          <a:prstGeom prst="round2SameRect">
            <a:avLst>
              <a:gd fmla="val 16667" name="adj1"/>
              <a:gd fmla="val 0" name="adj2"/>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23" name="Google Shape;2023;p112"/>
          <p:cNvSpPr/>
          <p:nvPr/>
        </p:nvSpPr>
        <p:spPr>
          <a:xfrm>
            <a:off x="6449657" y="2161976"/>
            <a:ext cx="5202342" cy="465760"/>
          </a:xfrm>
          <a:prstGeom prst="round2SameRect">
            <a:avLst>
              <a:gd fmla="val 16667" name="adj1"/>
              <a:gd fmla="val 0" name="adj2"/>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24" name="Google Shape;2024;p112"/>
          <p:cNvSpPr/>
          <p:nvPr/>
        </p:nvSpPr>
        <p:spPr>
          <a:xfrm>
            <a:off x="540001" y="3035248"/>
            <a:ext cx="5202342" cy="465760"/>
          </a:xfrm>
          <a:prstGeom prst="rect">
            <a:avLst/>
          </a:prstGeom>
          <a:noFill/>
          <a:ln cap="flat" cmpd="sng" w="9525">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25" name="Google Shape;2025;p112"/>
          <p:cNvSpPr/>
          <p:nvPr/>
        </p:nvSpPr>
        <p:spPr>
          <a:xfrm>
            <a:off x="6449657" y="3035248"/>
            <a:ext cx="5202342" cy="46576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26" name="Google Shape;2026;p112"/>
          <p:cNvSpPr/>
          <p:nvPr/>
        </p:nvSpPr>
        <p:spPr>
          <a:xfrm>
            <a:off x="540001" y="3671882"/>
            <a:ext cx="5202342" cy="465760"/>
          </a:xfrm>
          <a:prstGeom prst="rect">
            <a:avLst/>
          </a:prstGeom>
          <a:noFill/>
          <a:ln cap="flat" cmpd="sng" w="9525">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27" name="Google Shape;2027;p112"/>
          <p:cNvSpPr/>
          <p:nvPr/>
        </p:nvSpPr>
        <p:spPr>
          <a:xfrm>
            <a:off x="6449657" y="3671882"/>
            <a:ext cx="5202342" cy="46576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28" name="Google Shape;2028;p112"/>
          <p:cNvSpPr/>
          <p:nvPr/>
        </p:nvSpPr>
        <p:spPr>
          <a:xfrm>
            <a:off x="540001" y="4308516"/>
            <a:ext cx="5202342" cy="465760"/>
          </a:xfrm>
          <a:prstGeom prst="rect">
            <a:avLst/>
          </a:prstGeom>
          <a:noFill/>
          <a:ln cap="flat" cmpd="sng" w="9525">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29" name="Google Shape;2029;p112"/>
          <p:cNvSpPr/>
          <p:nvPr/>
        </p:nvSpPr>
        <p:spPr>
          <a:xfrm>
            <a:off x="6449657" y="4308516"/>
            <a:ext cx="5202342" cy="46576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30" name="Google Shape;2030;p112"/>
          <p:cNvSpPr/>
          <p:nvPr/>
        </p:nvSpPr>
        <p:spPr>
          <a:xfrm>
            <a:off x="540001" y="4945150"/>
            <a:ext cx="5202342" cy="465760"/>
          </a:xfrm>
          <a:prstGeom prst="rect">
            <a:avLst/>
          </a:prstGeom>
          <a:noFill/>
          <a:ln cap="flat" cmpd="sng" w="9525">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31" name="Google Shape;2031;p112"/>
          <p:cNvSpPr/>
          <p:nvPr/>
        </p:nvSpPr>
        <p:spPr>
          <a:xfrm>
            <a:off x="6449657" y="4945150"/>
            <a:ext cx="5202342" cy="465760"/>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32" name="Google Shape;2032;p112"/>
          <p:cNvSpPr/>
          <p:nvPr/>
        </p:nvSpPr>
        <p:spPr>
          <a:xfrm flipH="1" rot="10800000">
            <a:off x="540001" y="5581783"/>
            <a:ext cx="5202342" cy="736217"/>
          </a:xfrm>
          <a:prstGeom prst="round2SameRect">
            <a:avLst>
              <a:gd fmla="val 16667" name="adj1"/>
              <a:gd fmla="val 0" name="adj2"/>
            </a:avLst>
          </a:prstGeom>
          <a:noFill/>
          <a:ln cap="flat" cmpd="sng" w="9525">
            <a:solidFill>
              <a:schemeClr val="accent4"/>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33" name="Google Shape;2033;p112"/>
          <p:cNvSpPr txBox="1"/>
          <p:nvPr/>
        </p:nvSpPr>
        <p:spPr>
          <a:xfrm>
            <a:off x="623392" y="2218654"/>
            <a:ext cx="1807804" cy="292388"/>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1300">
                <a:solidFill>
                  <a:schemeClr val="dk2"/>
                </a:solidFill>
                <a:latin typeface="Source Sans Pro"/>
                <a:ea typeface="Source Sans Pro"/>
                <a:cs typeface="Source Sans Pro"/>
                <a:sym typeface="Source Sans Pro"/>
              </a:rPr>
              <a:t>Red Ocean Strategy</a:t>
            </a:r>
            <a:endParaRPr/>
          </a:p>
        </p:txBody>
      </p:sp>
      <p:sp>
        <p:nvSpPr>
          <p:cNvPr id="2034" name="Google Shape;2034;p112"/>
          <p:cNvSpPr txBox="1"/>
          <p:nvPr/>
        </p:nvSpPr>
        <p:spPr>
          <a:xfrm>
            <a:off x="9760804" y="2218654"/>
            <a:ext cx="1807804" cy="292388"/>
          </a:xfrm>
          <a:prstGeom prst="rect">
            <a:avLst/>
          </a:prstGeom>
          <a:noFill/>
          <a:ln>
            <a:noFill/>
          </a:ln>
        </p:spPr>
        <p:txBody>
          <a:bodyPr anchorCtr="0" anchor="t" bIns="45700" lIns="91425" spcFirstLastPara="1" rIns="91425" wrap="square" tIns="45700">
            <a:noAutofit/>
          </a:bodyPr>
          <a:lstStyle/>
          <a:p>
            <a:pPr indent="0" lvl="0" marL="0" marR="0" rtl="0" algn="r">
              <a:spcBef>
                <a:spcPts val="0"/>
              </a:spcBef>
              <a:spcAft>
                <a:spcPts val="0"/>
              </a:spcAft>
              <a:buNone/>
            </a:pPr>
            <a:r>
              <a:rPr lang="en-US" sz="1300">
                <a:solidFill>
                  <a:schemeClr val="dk2"/>
                </a:solidFill>
                <a:latin typeface="Source Sans Pro"/>
                <a:ea typeface="Source Sans Pro"/>
                <a:cs typeface="Source Sans Pro"/>
                <a:sym typeface="Source Sans Pro"/>
              </a:rPr>
              <a:t>Blue Ocean Strategy</a:t>
            </a:r>
            <a:endParaRPr/>
          </a:p>
        </p:txBody>
      </p:sp>
      <p:sp>
        <p:nvSpPr>
          <p:cNvPr id="2035" name="Google Shape;2035;p112"/>
          <p:cNvSpPr txBox="1"/>
          <p:nvPr/>
        </p:nvSpPr>
        <p:spPr>
          <a:xfrm>
            <a:off x="623392" y="3091926"/>
            <a:ext cx="4824536" cy="330860"/>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1300">
                <a:solidFill>
                  <a:srgbClr val="7F7F7F"/>
                </a:solidFill>
                <a:latin typeface="Source Sans Pro"/>
                <a:ea typeface="Source Sans Pro"/>
                <a:cs typeface="Source Sans Pro"/>
                <a:sym typeface="Source Sans Pro"/>
              </a:rPr>
              <a:t>Complete in existing market space</a:t>
            </a:r>
            <a:endParaRPr sz="1300">
              <a:solidFill>
                <a:srgbClr val="7F7F7F"/>
              </a:solidFill>
              <a:latin typeface="Source Sans Pro"/>
              <a:ea typeface="Source Sans Pro"/>
              <a:cs typeface="Source Sans Pro"/>
              <a:sym typeface="Source Sans Pro"/>
            </a:endParaRPr>
          </a:p>
        </p:txBody>
      </p:sp>
      <p:sp>
        <p:nvSpPr>
          <p:cNvPr id="2036" name="Google Shape;2036;p112"/>
          <p:cNvSpPr txBox="1"/>
          <p:nvPr/>
        </p:nvSpPr>
        <p:spPr>
          <a:xfrm>
            <a:off x="7104112" y="3091926"/>
            <a:ext cx="4464496" cy="330860"/>
          </a:xfrm>
          <a:prstGeom prst="rect">
            <a:avLst/>
          </a:prstGeom>
          <a:noFill/>
          <a:ln>
            <a:noFill/>
          </a:ln>
        </p:spPr>
        <p:txBody>
          <a:bodyPr anchorCtr="0" anchor="t" bIns="45700" lIns="91425" spcFirstLastPara="1" rIns="91425" wrap="square" tIns="45700">
            <a:noAutofit/>
          </a:bodyPr>
          <a:lstStyle/>
          <a:p>
            <a:pPr indent="0" lvl="0" marL="0" marR="0" rtl="0" algn="r">
              <a:lnSpc>
                <a:spcPct val="130000"/>
              </a:lnSpc>
              <a:spcBef>
                <a:spcPts val="0"/>
              </a:spcBef>
              <a:spcAft>
                <a:spcPts val="0"/>
              </a:spcAft>
              <a:buNone/>
            </a:pPr>
            <a:r>
              <a:rPr lang="en-US" sz="1300">
                <a:solidFill>
                  <a:srgbClr val="7F7F7F"/>
                </a:solidFill>
                <a:latin typeface="Source Sans Pro"/>
                <a:ea typeface="Source Sans Pro"/>
                <a:cs typeface="Source Sans Pro"/>
                <a:sym typeface="Source Sans Pro"/>
              </a:rPr>
              <a:t>Create uncontested market space</a:t>
            </a:r>
            <a:endParaRPr sz="1300">
              <a:solidFill>
                <a:srgbClr val="7F7F7F"/>
              </a:solidFill>
              <a:latin typeface="Source Sans Pro"/>
              <a:ea typeface="Source Sans Pro"/>
              <a:cs typeface="Source Sans Pro"/>
              <a:sym typeface="Source Sans Pro"/>
            </a:endParaRPr>
          </a:p>
        </p:txBody>
      </p:sp>
      <p:sp>
        <p:nvSpPr>
          <p:cNvPr id="2037" name="Google Shape;2037;p112"/>
          <p:cNvSpPr txBox="1"/>
          <p:nvPr/>
        </p:nvSpPr>
        <p:spPr>
          <a:xfrm>
            <a:off x="623392" y="3728560"/>
            <a:ext cx="4824536" cy="330860"/>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1300">
                <a:solidFill>
                  <a:srgbClr val="7F7F7F"/>
                </a:solidFill>
                <a:latin typeface="Source Sans Pro"/>
                <a:ea typeface="Source Sans Pro"/>
                <a:cs typeface="Source Sans Pro"/>
                <a:sym typeface="Source Sans Pro"/>
              </a:rPr>
              <a:t>Beat the competition</a:t>
            </a:r>
            <a:endParaRPr sz="1300">
              <a:solidFill>
                <a:srgbClr val="7F7F7F"/>
              </a:solidFill>
              <a:latin typeface="Source Sans Pro"/>
              <a:ea typeface="Source Sans Pro"/>
              <a:cs typeface="Source Sans Pro"/>
              <a:sym typeface="Source Sans Pro"/>
            </a:endParaRPr>
          </a:p>
        </p:txBody>
      </p:sp>
      <p:sp>
        <p:nvSpPr>
          <p:cNvPr id="2038" name="Google Shape;2038;p112"/>
          <p:cNvSpPr txBox="1"/>
          <p:nvPr/>
        </p:nvSpPr>
        <p:spPr>
          <a:xfrm>
            <a:off x="7104112" y="3728560"/>
            <a:ext cx="4464496" cy="330860"/>
          </a:xfrm>
          <a:prstGeom prst="rect">
            <a:avLst/>
          </a:prstGeom>
          <a:noFill/>
          <a:ln>
            <a:noFill/>
          </a:ln>
        </p:spPr>
        <p:txBody>
          <a:bodyPr anchorCtr="0" anchor="t" bIns="45700" lIns="91425" spcFirstLastPara="1" rIns="91425" wrap="square" tIns="45700">
            <a:noAutofit/>
          </a:bodyPr>
          <a:lstStyle/>
          <a:p>
            <a:pPr indent="0" lvl="0" marL="0" marR="0" rtl="0" algn="r">
              <a:lnSpc>
                <a:spcPct val="130000"/>
              </a:lnSpc>
              <a:spcBef>
                <a:spcPts val="0"/>
              </a:spcBef>
              <a:spcAft>
                <a:spcPts val="0"/>
              </a:spcAft>
              <a:buNone/>
            </a:pPr>
            <a:r>
              <a:rPr lang="en-US" sz="1300">
                <a:solidFill>
                  <a:srgbClr val="7F7F7F"/>
                </a:solidFill>
                <a:latin typeface="Source Sans Pro"/>
                <a:ea typeface="Source Sans Pro"/>
                <a:cs typeface="Source Sans Pro"/>
                <a:sym typeface="Source Sans Pro"/>
              </a:rPr>
              <a:t>Make the competition irrelevant</a:t>
            </a:r>
            <a:endParaRPr sz="1300">
              <a:solidFill>
                <a:srgbClr val="7F7F7F"/>
              </a:solidFill>
              <a:latin typeface="Source Sans Pro"/>
              <a:ea typeface="Source Sans Pro"/>
              <a:cs typeface="Source Sans Pro"/>
              <a:sym typeface="Source Sans Pro"/>
            </a:endParaRPr>
          </a:p>
        </p:txBody>
      </p:sp>
      <p:sp>
        <p:nvSpPr>
          <p:cNvPr id="2039" name="Google Shape;2039;p112"/>
          <p:cNvSpPr txBox="1"/>
          <p:nvPr/>
        </p:nvSpPr>
        <p:spPr>
          <a:xfrm>
            <a:off x="623392" y="4365194"/>
            <a:ext cx="4824536" cy="330860"/>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1300">
                <a:solidFill>
                  <a:srgbClr val="7F7F7F"/>
                </a:solidFill>
                <a:latin typeface="Source Sans Pro"/>
                <a:ea typeface="Source Sans Pro"/>
                <a:cs typeface="Source Sans Pro"/>
                <a:sym typeface="Source Sans Pro"/>
              </a:rPr>
              <a:t>Exploit existing demand</a:t>
            </a:r>
            <a:endParaRPr sz="1300">
              <a:solidFill>
                <a:srgbClr val="7F7F7F"/>
              </a:solidFill>
              <a:latin typeface="Source Sans Pro"/>
              <a:ea typeface="Source Sans Pro"/>
              <a:cs typeface="Source Sans Pro"/>
              <a:sym typeface="Source Sans Pro"/>
            </a:endParaRPr>
          </a:p>
        </p:txBody>
      </p:sp>
      <p:sp>
        <p:nvSpPr>
          <p:cNvPr id="2040" name="Google Shape;2040;p112"/>
          <p:cNvSpPr txBox="1"/>
          <p:nvPr/>
        </p:nvSpPr>
        <p:spPr>
          <a:xfrm>
            <a:off x="7104112" y="4365194"/>
            <a:ext cx="4464496" cy="330860"/>
          </a:xfrm>
          <a:prstGeom prst="rect">
            <a:avLst/>
          </a:prstGeom>
          <a:noFill/>
          <a:ln>
            <a:noFill/>
          </a:ln>
        </p:spPr>
        <p:txBody>
          <a:bodyPr anchorCtr="0" anchor="t" bIns="45700" lIns="91425" spcFirstLastPara="1" rIns="91425" wrap="square" tIns="45700">
            <a:noAutofit/>
          </a:bodyPr>
          <a:lstStyle/>
          <a:p>
            <a:pPr indent="0" lvl="0" marL="0" marR="0" rtl="0" algn="r">
              <a:lnSpc>
                <a:spcPct val="130000"/>
              </a:lnSpc>
              <a:spcBef>
                <a:spcPts val="0"/>
              </a:spcBef>
              <a:spcAft>
                <a:spcPts val="0"/>
              </a:spcAft>
              <a:buNone/>
            </a:pPr>
            <a:r>
              <a:rPr lang="en-US" sz="1300">
                <a:solidFill>
                  <a:srgbClr val="7F7F7F"/>
                </a:solidFill>
                <a:latin typeface="Source Sans Pro"/>
                <a:ea typeface="Source Sans Pro"/>
                <a:cs typeface="Source Sans Pro"/>
                <a:sym typeface="Source Sans Pro"/>
              </a:rPr>
              <a:t>Create and capture new demand</a:t>
            </a:r>
            <a:endParaRPr sz="1300">
              <a:solidFill>
                <a:srgbClr val="7F7F7F"/>
              </a:solidFill>
              <a:latin typeface="Source Sans Pro"/>
              <a:ea typeface="Source Sans Pro"/>
              <a:cs typeface="Source Sans Pro"/>
              <a:sym typeface="Source Sans Pro"/>
            </a:endParaRPr>
          </a:p>
        </p:txBody>
      </p:sp>
      <p:sp>
        <p:nvSpPr>
          <p:cNvPr id="2041" name="Google Shape;2041;p112"/>
          <p:cNvSpPr txBox="1"/>
          <p:nvPr/>
        </p:nvSpPr>
        <p:spPr>
          <a:xfrm>
            <a:off x="623392" y="5001828"/>
            <a:ext cx="4824536" cy="330860"/>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1300">
                <a:solidFill>
                  <a:srgbClr val="7F7F7F"/>
                </a:solidFill>
                <a:latin typeface="Source Sans Pro"/>
                <a:ea typeface="Source Sans Pro"/>
                <a:cs typeface="Source Sans Pro"/>
                <a:sym typeface="Source Sans Pro"/>
              </a:rPr>
              <a:t>Make the value-cost-trade-off</a:t>
            </a:r>
            <a:endParaRPr sz="1300">
              <a:solidFill>
                <a:srgbClr val="7F7F7F"/>
              </a:solidFill>
              <a:latin typeface="Source Sans Pro"/>
              <a:ea typeface="Source Sans Pro"/>
              <a:cs typeface="Source Sans Pro"/>
              <a:sym typeface="Source Sans Pro"/>
            </a:endParaRPr>
          </a:p>
        </p:txBody>
      </p:sp>
      <p:sp>
        <p:nvSpPr>
          <p:cNvPr id="2042" name="Google Shape;2042;p112"/>
          <p:cNvSpPr txBox="1"/>
          <p:nvPr/>
        </p:nvSpPr>
        <p:spPr>
          <a:xfrm>
            <a:off x="7104112" y="5001828"/>
            <a:ext cx="4464496" cy="330860"/>
          </a:xfrm>
          <a:prstGeom prst="rect">
            <a:avLst/>
          </a:prstGeom>
          <a:noFill/>
          <a:ln>
            <a:noFill/>
          </a:ln>
        </p:spPr>
        <p:txBody>
          <a:bodyPr anchorCtr="0" anchor="t" bIns="45700" lIns="91425" spcFirstLastPara="1" rIns="91425" wrap="square" tIns="45700">
            <a:noAutofit/>
          </a:bodyPr>
          <a:lstStyle/>
          <a:p>
            <a:pPr indent="0" lvl="0" marL="0" marR="0" rtl="0" algn="r">
              <a:lnSpc>
                <a:spcPct val="130000"/>
              </a:lnSpc>
              <a:spcBef>
                <a:spcPts val="0"/>
              </a:spcBef>
              <a:spcAft>
                <a:spcPts val="0"/>
              </a:spcAft>
              <a:buNone/>
            </a:pPr>
            <a:r>
              <a:rPr lang="en-US" sz="1300">
                <a:solidFill>
                  <a:srgbClr val="7F7F7F"/>
                </a:solidFill>
                <a:latin typeface="Source Sans Pro"/>
                <a:ea typeface="Source Sans Pro"/>
                <a:cs typeface="Source Sans Pro"/>
                <a:sym typeface="Source Sans Pro"/>
              </a:rPr>
              <a:t>Break the value-cost-trade-off</a:t>
            </a:r>
            <a:endParaRPr/>
          </a:p>
        </p:txBody>
      </p:sp>
      <p:sp>
        <p:nvSpPr>
          <p:cNvPr id="2043" name="Google Shape;2043;p112"/>
          <p:cNvSpPr txBox="1"/>
          <p:nvPr/>
        </p:nvSpPr>
        <p:spPr>
          <a:xfrm>
            <a:off x="623392" y="5654426"/>
            <a:ext cx="4536504" cy="612475"/>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1300">
                <a:solidFill>
                  <a:srgbClr val="7F7F7F"/>
                </a:solidFill>
                <a:latin typeface="Source Sans Pro"/>
                <a:ea typeface="Source Sans Pro"/>
                <a:cs typeface="Source Sans Pro"/>
                <a:sym typeface="Source Sans Pro"/>
              </a:rPr>
              <a:t>Align the whole system of a company’s activities with it’s strategic choice of differentiations or low cost</a:t>
            </a:r>
            <a:endParaRPr sz="1300">
              <a:solidFill>
                <a:srgbClr val="7F7F7F"/>
              </a:solidFill>
              <a:latin typeface="Source Sans Pro"/>
              <a:ea typeface="Source Sans Pro"/>
              <a:cs typeface="Source Sans Pro"/>
              <a:sym typeface="Source Sans Pro"/>
            </a:endParaRPr>
          </a:p>
        </p:txBody>
      </p:sp>
      <p:sp>
        <p:nvSpPr>
          <p:cNvPr id="2044" name="Google Shape;2044;p112"/>
          <p:cNvSpPr txBox="1"/>
          <p:nvPr/>
        </p:nvSpPr>
        <p:spPr>
          <a:xfrm>
            <a:off x="7608168" y="5654426"/>
            <a:ext cx="3960440" cy="612475"/>
          </a:xfrm>
          <a:prstGeom prst="rect">
            <a:avLst/>
          </a:prstGeom>
          <a:noFill/>
          <a:ln>
            <a:noFill/>
          </a:ln>
        </p:spPr>
        <p:txBody>
          <a:bodyPr anchorCtr="0" anchor="t" bIns="45700" lIns="91425" spcFirstLastPara="1" rIns="91425" wrap="square" tIns="45700">
            <a:noAutofit/>
          </a:bodyPr>
          <a:lstStyle/>
          <a:p>
            <a:pPr indent="0" lvl="0" marL="0" marR="0" rtl="0" algn="r">
              <a:lnSpc>
                <a:spcPct val="130000"/>
              </a:lnSpc>
              <a:spcBef>
                <a:spcPts val="0"/>
              </a:spcBef>
              <a:spcAft>
                <a:spcPts val="0"/>
              </a:spcAft>
              <a:buNone/>
            </a:pPr>
            <a:r>
              <a:rPr lang="en-US" sz="1300">
                <a:solidFill>
                  <a:srgbClr val="7F7F7F"/>
                </a:solidFill>
                <a:latin typeface="Source Sans Pro"/>
                <a:ea typeface="Source Sans Pro"/>
                <a:cs typeface="Source Sans Pro"/>
                <a:sym typeface="Source Sans Pro"/>
              </a:rPr>
              <a:t>Align the whole system of a company’s activities in pursuit  of differentiations and low cost</a:t>
            </a:r>
            <a:endParaRPr/>
          </a:p>
        </p:txBody>
      </p:sp>
      <p:sp>
        <p:nvSpPr>
          <p:cNvPr id="2045" name="Google Shape;2045;p112"/>
          <p:cNvSpPr/>
          <p:nvPr/>
        </p:nvSpPr>
        <p:spPr>
          <a:xfrm flipH="1" rot="10800000">
            <a:off x="6449657" y="5581783"/>
            <a:ext cx="5202342" cy="736217"/>
          </a:xfrm>
          <a:prstGeom prst="round2SameRect">
            <a:avLst>
              <a:gd fmla="val 16667" name="adj1"/>
              <a:gd fmla="val 0" name="adj2"/>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46" name="Google Shape;2046;p112"/>
          <p:cNvSpPr/>
          <p:nvPr/>
        </p:nvSpPr>
        <p:spPr>
          <a:xfrm>
            <a:off x="5649532" y="1946882"/>
            <a:ext cx="892936" cy="892936"/>
          </a:xfrm>
          <a:prstGeom prst="ellipse">
            <a:avLst/>
          </a:prstGeom>
          <a:solidFill>
            <a:schemeClr val="lt1"/>
          </a:solidFill>
          <a:ln cap="flat" cmpd="sng" w="12700">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47" name="Google Shape;2047;p112"/>
          <p:cNvSpPr txBox="1"/>
          <p:nvPr/>
        </p:nvSpPr>
        <p:spPr>
          <a:xfrm>
            <a:off x="5660346" y="2093268"/>
            <a:ext cx="871308" cy="60016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3300">
                <a:solidFill>
                  <a:schemeClr val="accent3"/>
                </a:solidFill>
                <a:latin typeface="Cormorant"/>
                <a:ea typeface="Cormorant"/>
                <a:cs typeface="Cormorant"/>
                <a:sym typeface="Cormorant"/>
              </a:rPr>
              <a:t>VS</a:t>
            </a:r>
            <a:endParaRPr sz="3300">
              <a:solidFill>
                <a:schemeClr val="accent3"/>
              </a:solidFill>
              <a:latin typeface="Cormorant"/>
              <a:ea typeface="Cormorant"/>
              <a:cs typeface="Cormorant"/>
              <a:sym typeface="Cormorant"/>
            </a:endParaRPr>
          </a:p>
        </p:txBody>
      </p:sp>
    </p:spTree>
  </p:cSld>
  <p:clrMapOvr>
    <a:masterClrMapping/>
  </p:clrMapOvr>
</p:sld>
</file>

<file path=ppt/slides/slide7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51" name="Shape 2051"/>
        <p:cNvGrpSpPr/>
        <p:nvPr/>
      </p:nvGrpSpPr>
      <p:grpSpPr>
        <a:xfrm>
          <a:off x="0" y="0"/>
          <a:ext cx="0" cy="0"/>
          <a:chOff x="0" y="0"/>
          <a:chExt cx="0" cy="0"/>
        </a:xfrm>
      </p:grpSpPr>
      <p:sp>
        <p:nvSpPr>
          <p:cNvPr id="2052" name="Google Shape;2052;p113"/>
          <p:cNvSpPr txBox="1"/>
          <p:nvPr/>
        </p:nvSpPr>
        <p:spPr>
          <a:xfrm>
            <a:off x="483650" y="372621"/>
            <a:ext cx="7124518"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Mintzberg’s 5’s Strategy</a:t>
            </a:r>
            <a:endParaRPr sz="5500">
              <a:solidFill>
                <a:schemeClr val="dk2"/>
              </a:solidFill>
              <a:latin typeface="Cormorant"/>
              <a:ea typeface="Cormorant"/>
              <a:cs typeface="Cormorant"/>
              <a:sym typeface="Cormorant"/>
            </a:endParaRPr>
          </a:p>
        </p:txBody>
      </p:sp>
      <p:sp>
        <p:nvSpPr>
          <p:cNvPr id="2053" name="Google Shape;2053;p113"/>
          <p:cNvSpPr txBox="1"/>
          <p:nvPr/>
        </p:nvSpPr>
        <p:spPr>
          <a:xfrm>
            <a:off x="7798437" y="5186921"/>
            <a:ext cx="3853562" cy="113107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 when an unknown printer took a galley. Lorem Ipsum is simply dummy text of the printing and typesetting industry. Lorem Ipsum has been the industry standard dummy text ever printer took a galley.</a:t>
            </a:r>
            <a:endParaRPr/>
          </a:p>
        </p:txBody>
      </p:sp>
      <p:sp>
        <p:nvSpPr>
          <p:cNvPr id="2054" name="Google Shape;2054;p113"/>
          <p:cNvSpPr txBox="1"/>
          <p:nvPr/>
        </p:nvSpPr>
        <p:spPr>
          <a:xfrm>
            <a:off x="7798437" y="4402625"/>
            <a:ext cx="2286868" cy="612475"/>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1300">
                <a:solidFill>
                  <a:srgbClr val="7F7F7F"/>
                </a:solidFill>
                <a:latin typeface="Source Sans Pro"/>
                <a:ea typeface="Source Sans Pro"/>
                <a:cs typeface="Source Sans Pro"/>
                <a:sym typeface="Source Sans Pro"/>
              </a:rPr>
              <a:t>If Opportunity Doesn't Knock, Build a Door.</a:t>
            </a:r>
            <a:endParaRPr/>
          </a:p>
        </p:txBody>
      </p:sp>
      <p:sp>
        <p:nvSpPr>
          <p:cNvPr id="2055" name="Google Shape;2055;p113"/>
          <p:cNvSpPr txBox="1"/>
          <p:nvPr/>
        </p:nvSpPr>
        <p:spPr>
          <a:xfrm>
            <a:off x="10488488" y="680398"/>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2056" name="Google Shape;2056;p113"/>
          <p:cNvCxnSpPr/>
          <p:nvPr/>
        </p:nvCxnSpPr>
        <p:spPr>
          <a:xfrm>
            <a:off x="9433768" y="868286"/>
            <a:ext cx="936104" cy="0"/>
          </a:xfrm>
          <a:prstGeom prst="straightConnector1">
            <a:avLst/>
          </a:prstGeom>
          <a:noFill/>
          <a:ln cap="flat" cmpd="sng" w="9525">
            <a:solidFill>
              <a:srgbClr val="BFBFBF"/>
            </a:solidFill>
            <a:prstDash val="solid"/>
            <a:miter lim="800000"/>
            <a:headEnd len="sm" w="sm" type="none"/>
            <a:tailEnd len="sm" w="sm" type="none"/>
          </a:ln>
        </p:spPr>
      </p:cxnSp>
      <p:grpSp>
        <p:nvGrpSpPr>
          <p:cNvPr id="2057" name="Google Shape;2057;p113"/>
          <p:cNvGrpSpPr/>
          <p:nvPr/>
        </p:nvGrpSpPr>
        <p:grpSpPr>
          <a:xfrm>
            <a:off x="2654011" y="3862055"/>
            <a:ext cx="2494214" cy="2375594"/>
            <a:chOff x="2243346" y="3259313"/>
            <a:chExt cx="2747294" cy="2616638"/>
          </a:xfrm>
        </p:grpSpPr>
        <p:sp>
          <p:nvSpPr>
            <p:cNvPr id="2058" name="Google Shape;2058;p113"/>
            <p:cNvSpPr/>
            <p:nvPr/>
          </p:nvSpPr>
          <p:spPr>
            <a:xfrm>
              <a:off x="2833638" y="3822754"/>
              <a:ext cx="1546901" cy="1473238"/>
            </a:xfrm>
            <a:prstGeom prst="pentagon">
              <a:avLst>
                <a:gd fmla="val 105146" name="hf"/>
                <a:gd fmla="val 110557" name="vf"/>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59" name="Google Shape;2059;p113"/>
            <p:cNvSpPr/>
            <p:nvPr/>
          </p:nvSpPr>
          <p:spPr>
            <a:xfrm>
              <a:off x="2281569" y="3296973"/>
              <a:ext cx="2651041" cy="2524800"/>
            </a:xfrm>
            <a:prstGeom prst="pentagon">
              <a:avLst>
                <a:gd fmla="val 105146" name="hf"/>
                <a:gd fmla="val 110557" name="vf"/>
              </a:avLst>
            </a:prstGeom>
            <a:noFill/>
            <a:ln cap="flat" cmpd="sng" w="12700">
              <a:solidFill>
                <a:schemeClr val="accent1"/>
              </a:solidFill>
              <a:prstDash val="dash"/>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60" name="Google Shape;2060;p113"/>
            <p:cNvSpPr/>
            <p:nvPr/>
          </p:nvSpPr>
          <p:spPr>
            <a:xfrm>
              <a:off x="4845592" y="4206574"/>
              <a:ext cx="145048" cy="145048"/>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61" name="Google Shape;2061;p113"/>
            <p:cNvSpPr/>
            <p:nvPr/>
          </p:nvSpPr>
          <p:spPr>
            <a:xfrm>
              <a:off x="3534565" y="3259313"/>
              <a:ext cx="145048" cy="145048"/>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62" name="Google Shape;2062;p113"/>
            <p:cNvSpPr/>
            <p:nvPr/>
          </p:nvSpPr>
          <p:spPr>
            <a:xfrm>
              <a:off x="2243346" y="4206574"/>
              <a:ext cx="145048" cy="145048"/>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63" name="Google Shape;2063;p113"/>
            <p:cNvSpPr/>
            <p:nvPr/>
          </p:nvSpPr>
          <p:spPr>
            <a:xfrm>
              <a:off x="4344741" y="5730903"/>
              <a:ext cx="145048" cy="145048"/>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64" name="Google Shape;2064;p113"/>
            <p:cNvSpPr/>
            <p:nvPr/>
          </p:nvSpPr>
          <p:spPr>
            <a:xfrm>
              <a:off x="2765973" y="5730903"/>
              <a:ext cx="145048" cy="145048"/>
            </a:xfrm>
            <a:prstGeom prst="ellipse">
              <a:avLst/>
            </a:prstGeom>
            <a:solidFill>
              <a:schemeClr val="accent1"/>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grpSp>
      <p:sp>
        <p:nvSpPr>
          <p:cNvPr id="2065" name="Google Shape;2065;p113"/>
          <p:cNvSpPr txBox="1"/>
          <p:nvPr/>
        </p:nvSpPr>
        <p:spPr>
          <a:xfrm>
            <a:off x="3442992" y="4763620"/>
            <a:ext cx="916252" cy="572464"/>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5’s</a:t>
            </a:r>
            <a:endParaRPr/>
          </a:p>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Strategy</a:t>
            </a:r>
            <a:endParaRPr sz="1300">
              <a:solidFill>
                <a:schemeClr val="dk2"/>
              </a:solidFill>
              <a:latin typeface="Source Sans Pro"/>
              <a:ea typeface="Source Sans Pro"/>
              <a:cs typeface="Source Sans Pro"/>
              <a:sym typeface="Source Sans Pro"/>
            </a:endParaRPr>
          </a:p>
        </p:txBody>
      </p:sp>
      <p:sp>
        <p:nvSpPr>
          <p:cNvPr id="2066" name="Google Shape;2066;p113"/>
          <p:cNvSpPr txBox="1"/>
          <p:nvPr/>
        </p:nvSpPr>
        <p:spPr>
          <a:xfrm>
            <a:off x="5320135" y="4641704"/>
            <a:ext cx="916252" cy="332399"/>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Ploy</a:t>
            </a:r>
            <a:endParaRPr sz="1300">
              <a:solidFill>
                <a:schemeClr val="dk2"/>
              </a:solidFill>
              <a:latin typeface="Source Sans Pro"/>
              <a:ea typeface="Source Sans Pro"/>
              <a:cs typeface="Source Sans Pro"/>
              <a:sym typeface="Source Sans Pro"/>
            </a:endParaRPr>
          </a:p>
        </p:txBody>
      </p:sp>
      <p:sp>
        <p:nvSpPr>
          <p:cNvPr id="2067" name="Google Shape;2067;p113"/>
          <p:cNvSpPr txBox="1"/>
          <p:nvPr/>
        </p:nvSpPr>
        <p:spPr>
          <a:xfrm>
            <a:off x="1415480" y="4641704"/>
            <a:ext cx="1125207" cy="332399"/>
          </a:xfrm>
          <a:prstGeom prst="rect">
            <a:avLst/>
          </a:prstGeom>
          <a:noFill/>
          <a:ln>
            <a:noFill/>
          </a:ln>
        </p:spPr>
        <p:txBody>
          <a:bodyPr anchorCtr="0" anchor="t" bIns="45700" lIns="91425" spcFirstLastPara="1" rIns="91425" wrap="square" tIns="45700">
            <a:noAutofit/>
          </a:bodyPr>
          <a:lstStyle/>
          <a:p>
            <a:pPr indent="0" lvl="0" marL="0" marR="0" rtl="0" algn="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Perspective</a:t>
            </a:r>
            <a:endParaRPr sz="1300">
              <a:solidFill>
                <a:schemeClr val="dk2"/>
              </a:solidFill>
              <a:latin typeface="Source Sans Pro"/>
              <a:ea typeface="Source Sans Pro"/>
              <a:cs typeface="Source Sans Pro"/>
              <a:sym typeface="Source Sans Pro"/>
            </a:endParaRPr>
          </a:p>
        </p:txBody>
      </p:sp>
      <p:sp>
        <p:nvSpPr>
          <p:cNvPr id="2068" name="Google Shape;2068;p113"/>
          <p:cNvSpPr txBox="1"/>
          <p:nvPr/>
        </p:nvSpPr>
        <p:spPr>
          <a:xfrm>
            <a:off x="4868235" y="6025612"/>
            <a:ext cx="916252" cy="332399"/>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Pattern</a:t>
            </a:r>
            <a:endParaRPr sz="1300">
              <a:solidFill>
                <a:schemeClr val="dk2"/>
              </a:solidFill>
              <a:latin typeface="Source Sans Pro"/>
              <a:ea typeface="Source Sans Pro"/>
              <a:cs typeface="Source Sans Pro"/>
              <a:sym typeface="Source Sans Pro"/>
            </a:endParaRPr>
          </a:p>
        </p:txBody>
      </p:sp>
      <p:sp>
        <p:nvSpPr>
          <p:cNvPr id="2069" name="Google Shape;2069;p113"/>
          <p:cNvSpPr txBox="1"/>
          <p:nvPr/>
        </p:nvSpPr>
        <p:spPr>
          <a:xfrm>
            <a:off x="2048835" y="6025612"/>
            <a:ext cx="916252" cy="332399"/>
          </a:xfrm>
          <a:prstGeom prst="rect">
            <a:avLst/>
          </a:prstGeom>
          <a:noFill/>
          <a:ln>
            <a:noFill/>
          </a:ln>
        </p:spPr>
        <p:txBody>
          <a:bodyPr anchorCtr="0" anchor="t" bIns="45700" lIns="91425" spcFirstLastPara="1" rIns="91425" wrap="square" tIns="45700">
            <a:noAutofit/>
          </a:bodyPr>
          <a:lstStyle/>
          <a:p>
            <a:pPr indent="0" lvl="0" marL="0" marR="0" rtl="0" algn="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Position</a:t>
            </a:r>
            <a:endParaRPr sz="1300">
              <a:solidFill>
                <a:schemeClr val="dk2"/>
              </a:solidFill>
              <a:latin typeface="Source Sans Pro"/>
              <a:ea typeface="Source Sans Pro"/>
              <a:cs typeface="Source Sans Pro"/>
              <a:sym typeface="Source Sans Pro"/>
            </a:endParaRPr>
          </a:p>
        </p:txBody>
      </p:sp>
      <p:sp>
        <p:nvSpPr>
          <p:cNvPr id="2070" name="Google Shape;2070;p113"/>
          <p:cNvSpPr txBox="1"/>
          <p:nvPr/>
        </p:nvSpPr>
        <p:spPr>
          <a:xfrm>
            <a:off x="3433999" y="3461746"/>
            <a:ext cx="916252" cy="332399"/>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Plan</a:t>
            </a:r>
            <a:endParaRPr sz="1300">
              <a:solidFill>
                <a:schemeClr val="dk2"/>
              </a:solidFill>
              <a:latin typeface="Source Sans Pro"/>
              <a:ea typeface="Source Sans Pro"/>
              <a:cs typeface="Source Sans Pro"/>
              <a:sym typeface="Source Sans Pro"/>
            </a:endParaRPr>
          </a:p>
        </p:txBody>
      </p:sp>
    </p:spTree>
  </p:cSld>
  <p:clrMapOvr>
    <a:masterClrMapping/>
  </p:clrMapOvr>
</p:sld>
</file>

<file path=ppt/slides/slide7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74" name="Shape 2074"/>
        <p:cNvGrpSpPr/>
        <p:nvPr/>
      </p:nvGrpSpPr>
      <p:grpSpPr>
        <a:xfrm>
          <a:off x="0" y="0"/>
          <a:ext cx="0" cy="0"/>
          <a:chOff x="0" y="0"/>
          <a:chExt cx="0" cy="0"/>
        </a:xfrm>
      </p:grpSpPr>
      <p:sp>
        <p:nvSpPr>
          <p:cNvPr id="2075" name="Google Shape;2075;p114"/>
          <p:cNvSpPr txBox="1"/>
          <p:nvPr/>
        </p:nvSpPr>
        <p:spPr>
          <a:xfrm>
            <a:off x="483650" y="372621"/>
            <a:ext cx="6620462" cy="178510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5 Steps of Social Media Strategy</a:t>
            </a:r>
            <a:endParaRPr sz="5500">
              <a:solidFill>
                <a:schemeClr val="dk2"/>
              </a:solidFill>
              <a:latin typeface="Cormorant"/>
              <a:ea typeface="Cormorant"/>
              <a:cs typeface="Cormorant"/>
              <a:sym typeface="Cormorant"/>
            </a:endParaRPr>
          </a:p>
        </p:txBody>
      </p:sp>
      <p:sp>
        <p:nvSpPr>
          <p:cNvPr id="2076" name="Google Shape;2076;p114"/>
          <p:cNvSpPr txBox="1"/>
          <p:nvPr/>
        </p:nvSpPr>
        <p:spPr>
          <a:xfrm>
            <a:off x="10488488" y="680398"/>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2077" name="Google Shape;2077;p114"/>
          <p:cNvCxnSpPr/>
          <p:nvPr/>
        </p:nvCxnSpPr>
        <p:spPr>
          <a:xfrm>
            <a:off x="9433768" y="868286"/>
            <a:ext cx="936104" cy="0"/>
          </a:xfrm>
          <a:prstGeom prst="straightConnector1">
            <a:avLst/>
          </a:prstGeom>
          <a:noFill/>
          <a:ln cap="flat" cmpd="sng" w="9525">
            <a:solidFill>
              <a:srgbClr val="BFBFBF"/>
            </a:solidFill>
            <a:prstDash val="solid"/>
            <a:miter lim="800000"/>
            <a:headEnd len="sm" w="sm" type="none"/>
            <a:tailEnd len="sm" w="sm" type="none"/>
          </a:ln>
        </p:spPr>
      </p:cxnSp>
      <p:sp>
        <p:nvSpPr>
          <p:cNvPr id="2078" name="Google Shape;2078;p114"/>
          <p:cNvSpPr txBox="1"/>
          <p:nvPr/>
        </p:nvSpPr>
        <p:spPr>
          <a:xfrm>
            <a:off x="2108999" y="4437112"/>
            <a:ext cx="1345434" cy="572464"/>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Determine Your Goals</a:t>
            </a:r>
            <a:endParaRPr sz="1300">
              <a:solidFill>
                <a:schemeClr val="dk2"/>
              </a:solidFill>
              <a:latin typeface="Source Sans Pro"/>
              <a:ea typeface="Source Sans Pro"/>
              <a:cs typeface="Source Sans Pro"/>
              <a:sym typeface="Source Sans Pro"/>
            </a:endParaRPr>
          </a:p>
        </p:txBody>
      </p:sp>
      <p:sp>
        <p:nvSpPr>
          <p:cNvPr id="2079" name="Google Shape;2079;p114"/>
          <p:cNvSpPr/>
          <p:nvPr/>
        </p:nvSpPr>
        <p:spPr>
          <a:xfrm flipH="1">
            <a:off x="2340820" y="3356992"/>
            <a:ext cx="881794" cy="881792"/>
          </a:xfrm>
          <a:prstGeom prst="ellipse">
            <a:avLst/>
          </a:prstGeom>
          <a:solidFill>
            <a:schemeClr val="l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80" name="Google Shape;2080;p114"/>
          <p:cNvSpPr/>
          <p:nvPr/>
        </p:nvSpPr>
        <p:spPr>
          <a:xfrm flipH="1">
            <a:off x="4010622" y="3356992"/>
            <a:ext cx="881794" cy="881792"/>
          </a:xfrm>
          <a:prstGeom prst="ellipse">
            <a:avLst/>
          </a:prstGeom>
          <a:solidFill>
            <a:schemeClr val="l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81" name="Google Shape;2081;p114"/>
          <p:cNvSpPr/>
          <p:nvPr/>
        </p:nvSpPr>
        <p:spPr>
          <a:xfrm flipH="1">
            <a:off x="5680424" y="3356992"/>
            <a:ext cx="881794" cy="881792"/>
          </a:xfrm>
          <a:prstGeom prst="ellipse">
            <a:avLst/>
          </a:prstGeom>
          <a:solidFill>
            <a:schemeClr val="l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82" name="Google Shape;2082;p114"/>
          <p:cNvSpPr/>
          <p:nvPr/>
        </p:nvSpPr>
        <p:spPr>
          <a:xfrm flipH="1">
            <a:off x="7350226" y="3356992"/>
            <a:ext cx="881794" cy="881792"/>
          </a:xfrm>
          <a:prstGeom prst="ellipse">
            <a:avLst/>
          </a:prstGeom>
          <a:solidFill>
            <a:schemeClr val="l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083" name="Google Shape;2083;p114"/>
          <p:cNvSpPr/>
          <p:nvPr/>
        </p:nvSpPr>
        <p:spPr>
          <a:xfrm flipH="1">
            <a:off x="9020026" y="3356993"/>
            <a:ext cx="881794" cy="881792"/>
          </a:xfrm>
          <a:prstGeom prst="ellipse">
            <a:avLst/>
          </a:prstGeom>
          <a:solidFill>
            <a:schemeClr val="l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2084" name="Google Shape;2084;p114"/>
          <p:cNvCxnSpPr/>
          <p:nvPr/>
        </p:nvCxnSpPr>
        <p:spPr>
          <a:xfrm>
            <a:off x="2027548" y="4238784"/>
            <a:ext cx="8136904" cy="0"/>
          </a:xfrm>
          <a:prstGeom prst="straightConnector1">
            <a:avLst/>
          </a:prstGeom>
          <a:noFill/>
          <a:ln cap="flat" cmpd="sng" w="9525">
            <a:solidFill>
              <a:schemeClr val="accent1"/>
            </a:solidFill>
            <a:prstDash val="solid"/>
            <a:round/>
            <a:headEnd len="med" w="med" type="triangle"/>
            <a:tailEnd len="med" w="med" type="triangle"/>
          </a:ln>
        </p:spPr>
      </p:cxnSp>
      <p:cxnSp>
        <p:nvCxnSpPr>
          <p:cNvPr id="2085" name="Google Shape;2085;p114"/>
          <p:cNvCxnSpPr/>
          <p:nvPr/>
        </p:nvCxnSpPr>
        <p:spPr>
          <a:xfrm>
            <a:off x="2027548" y="3356992"/>
            <a:ext cx="8136904" cy="0"/>
          </a:xfrm>
          <a:prstGeom prst="straightConnector1">
            <a:avLst/>
          </a:prstGeom>
          <a:noFill/>
          <a:ln cap="flat" cmpd="sng" w="9525">
            <a:solidFill>
              <a:schemeClr val="accent1"/>
            </a:solidFill>
            <a:prstDash val="solid"/>
            <a:round/>
            <a:headEnd len="med" w="med" type="triangle"/>
            <a:tailEnd len="med" w="med" type="triangle"/>
          </a:ln>
        </p:spPr>
      </p:cxnSp>
      <p:sp>
        <p:nvSpPr>
          <p:cNvPr id="2086" name="Google Shape;2086;p114"/>
          <p:cNvSpPr txBox="1"/>
          <p:nvPr/>
        </p:nvSpPr>
        <p:spPr>
          <a:xfrm>
            <a:off x="3778801" y="4437112"/>
            <a:ext cx="1345434" cy="572464"/>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Conduct a Social Audit</a:t>
            </a:r>
            <a:endParaRPr sz="1300">
              <a:solidFill>
                <a:schemeClr val="dk2"/>
              </a:solidFill>
              <a:latin typeface="Source Sans Pro"/>
              <a:ea typeface="Source Sans Pro"/>
              <a:cs typeface="Source Sans Pro"/>
              <a:sym typeface="Source Sans Pro"/>
            </a:endParaRPr>
          </a:p>
        </p:txBody>
      </p:sp>
      <p:sp>
        <p:nvSpPr>
          <p:cNvPr id="2087" name="Google Shape;2087;p114"/>
          <p:cNvSpPr txBox="1"/>
          <p:nvPr/>
        </p:nvSpPr>
        <p:spPr>
          <a:xfrm>
            <a:off x="5313806" y="4437112"/>
            <a:ext cx="1615028" cy="572464"/>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Develop a Content Strategy</a:t>
            </a:r>
            <a:endParaRPr sz="1300">
              <a:solidFill>
                <a:schemeClr val="dk2"/>
              </a:solidFill>
              <a:latin typeface="Source Sans Pro"/>
              <a:ea typeface="Source Sans Pro"/>
              <a:cs typeface="Source Sans Pro"/>
              <a:sym typeface="Source Sans Pro"/>
            </a:endParaRPr>
          </a:p>
        </p:txBody>
      </p:sp>
      <p:sp>
        <p:nvSpPr>
          <p:cNvPr id="2088" name="Google Shape;2088;p114"/>
          <p:cNvSpPr txBox="1"/>
          <p:nvPr/>
        </p:nvSpPr>
        <p:spPr>
          <a:xfrm>
            <a:off x="7123862" y="4437112"/>
            <a:ext cx="1345434" cy="572464"/>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Monitor and Track Analytics</a:t>
            </a:r>
            <a:endParaRPr sz="1300">
              <a:solidFill>
                <a:schemeClr val="dk2"/>
              </a:solidFill>
              <a:latin typeface="Source Sans Pro"/>
              <a:ea typeface="Source Sans Pro"/>
              <a:cs typeface="Source Sans Pro"/>
              <a:sym typeface="Source Sans Pro"/>
            </a:endParaRPr>
          </a:p>
        </p:txBody>
      </p:sp>
      <p:sp>
        <p:nvSpPr>
          <p:cNvPr id="2089" name="Google Shape;2089;p114"/>
          <p:cNvSpPr txBox="1"/>
          <p:nvPr/>
        </p:nvSpPr>
        <p:spPr>
          <a:xfrm>
            <a:off x="8788206" y="4437112"/>
            <a:ext cx="1345434" cy="55592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Adjust Accordingly</a:t>
            </a:r>
            <a:endParaRPr sz="1300">
              <a:solidFill>
                <a:schemeClr val="dk2"/>
              </a:solidFill>
              <a:latin typeface="Source Sans Pro"/>
              <a:ea typeface="Source Sans Pro"/>
              <a:cs typeface="Source Sans Pro"/>
              <a:sym typeface="Source Sans Pro"/>
            </a:endParaRPr>
          </a:p>
        </p:txBody>
      </p:sp>
      <p:sp>
        <p:nvSpPr>
          <p:cNvPr id="2090" name="Google Shape;2090;p114"/>
          <p:cNvSpPr txBox="1"/>
          <p:nvPr/>
        </p:nvSpPr>
        <p:spPr>
          <a:xfrm>
            <a:off x="2027548" y="5394670"/>
            <a:ext cx="8136904" cy="923330"/>
          </a:xfrm>
          <a:prstGeom prst="rect">
            <a:avLst/>
          </a:prstGeom>
          <a:noFill/>
          <a:ln>
            <a:noFill/>
          </a:ln>
        </p:spPr>
        <p:txBody>
          <a:bodyPr anchorCtr="0" anchor="t" bIns="45700" lIns="91425" spcFirstLastPara="1" rIns="91425" wrap="square" tIns="45700">
            <a:noAutofit/>
          </a:bodyPr>
          <a:lstStyle/>
          <a:p>
            <a:pPr indent="0" lvl="0" marL="0" marR="0" rtl="0" algn="ctr">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 when an unknown printer took a galley. Lorem Ipsum is simply dummy text standard dummy text ever printer took a galley. Lorem Ipsum is simply dummy text of the printing and typesetting industry. Lorem Ipsum has been industry's standard dummy text ever since the 1500s when an unknown printer took a galley. Lorem Ipsum is simply dummy text standard dummy text ever printer took a galley. Lorem Ipsum is simply dummy text of the printing.</a:t>
            </a:r>
            <a:endParaRPr sz="900">
              <a:solidFill>
                <a:srgbClr val="7F7F7F"/>
              </a:solidFill>
              <a:latin typeface="Source Sans Pro"/>
              <a:ea typeface="Source Sans Pro"/>
              <a:cs typeface="Source Sans Pro"/>
              <a:sym typeface="Source Sans Pro"/>
            </a:endParaRPr>
          </a:p>
        </p:txBody>
      </p:sp>
      <p:grpSp>
        <p:nvGrpSpPr>
          <p:cNvPr id="2091" name="Google Shape;2091;p114"/>
          <p:cNvGrpSpPr/>
          <p:nvPr/>
        </p:nvGrpSpPr>
        <p:grpSpPr>
          <a:xfrm>
            <a:off x="4245778" y="3592148"/>
            <a:ext cx="411480" cy="411480"/>
            <a:chOff x="4019550" y="3568701"/>
            <a:chExt cx="358775" cy="360363"/>
          </a:xfrm>
        </p:grpSpPr>
        <p:sp>
          <p:nvSpPr>
            <p:cNvPr id="2092" name="Google Shape;2092;p114"/>
            <p:cNvSpPr/>
            <p:nvPr/>
          </p:nvSpPr>
          <p:spPr>
            <a:xfrm>
              <a:off x="4019550" y="3568701"/>
              <a:ext cx="358775" cy="360363"/>
            </a:xfrm>
            <a:custGeom>
              <a:rect b="b" l="l" r="r" t="t"/>
              <a:pathLst>
                <a:path extrusionOk="0" h="123" w="123">
                  <a:moveTo>
                    <a:pt x="77" y="0"/>
                  </a:moveTo>
                  <a:cubicBezTo>
                    <a:pt x="51" y="0"/>
                    <a:pt x="31" y="21"/>
                    <a:pt x="31" y="46"/>
                  </a:cubicBezTo>
                  <a:cubicBezTo>
                    <a:pt x="31" y="54"/>
                    <a:pt x="33" y="61"/>
                    <a:pt x="36" y="68"/>
                  </a:cubicBezTo>
                  <a:cubicBezTo>
                    <a:pt x="4" y="100"/>
                    <a:pt x="4" y="100"/>
                    <a:pt x="4" y="100"/>
                  </a:cubicBezTo>
                  <a:cubicBezTo>
                    <a:pt x="4" y="100"/>
                    <a:pt x="4" y="100"/>
                    <a:pt x="4" y="100"/>
                  </a:cubicBezTo>
                  <a:cubicBezTo>
                    <a:pt x="2" y="102"/>
                    <a:pt x="0" y="105"/>
                    <a:pt x="0" y="109"/>
                  </a:cubicBezTo>
                  <a:cubicBezTo>
                    <a:pt x="0" y="117"/>
                    <a:pt x="6" y="123"/>
                    <a:pt x="13" y="123"/>
                  </a:cubicBezTo>
                  <a:cubicBezTo>
                    <a:pt x="17" y="123"/>
                    <a:pt x="21" y="121"/>
                    <a:pt x="23" y="119"/>
                  </a:cubicBezTo>
                  <a:cubicBezTo>
                    <a:pt x="23" y="119"/>
                    <a:pt x="23" y="119"/>
                    <a:pt x="23" y="119"/>
                  </a:cubicBezTo>
                  <a:cubicBezTo>
                    <a:pt x="55" y="87"/>
                    <a:pt x="55" y="87"/>
                    <a:pt x="55" y="87"/>
                  </a:cubicBezTo>
                  <a:cubicBezTo>
                    <a:pt x="62" y="90"/>
                    <a:pt x="69" y="92"/>
                    <a:pt x="77" y="92"/>
                  </a:cubicBezTo>
                  <a:cubicBezTo>
                    <a:pt x="102" y="92"/>
                    <a:pt x="123" y="71"/>
                    <a:pt x="123" y="46"/>
                  </a:cubicBezTo>
                  <a:cubicBezTo>
                    <a:pt x="123" y="21"/>
                    <a:pt x="102" y="0"/>
                    <a:pt x="77" y="0"/>
                  </a:cubicBezTo>
                  <a:close/>
                  <a:moveTo>
                    <a:pt x="18" y="114"/>
                  </a:moveTo>
                  <a:cubicBezTo>
                    <a:pt x="17" y="115"/>
                    <a:pt x="15" y="116"/>
                    <a:pt x="13" y="116"/>
                  </a:cubicBezTo>
                  <a:cubicBezTo>
                    <a:pt x="10" y="116"/>
                    <a:pt x="7" y="113"/>
                    <a:pt x="7" y="109"/>
                  </a:cubicBezTo>
                  <a:cubicBezTo>
                    <a:pt x="7" y="107"/>
                    <a:pt x="8" y="106"/>
                    <a:pt x="9" y="104"/>
                  </a:cubicBezTo>
                  <a:cubicBezTo>
                    <a:pt x="9" y="104"/>
                    <a:pt x="9" y="104"/>
                    <a:pt x="9" y="104"/>
                  </a:cubicBezTo>
                  <a:cubicBezTo>
                    <a:pt x="40" y="73"/>
                    <a:pt x="40" y="73"/>
                    <a:pt x="40" y="73"/>
                  </a:cubicBezTo>
                  <a:cubicBezTo>
                    <a:pt x="42" y="77"/>
                    <a:pt x="46" y="80"/>
                    <a:pt x="49" y="83"/>
                  </a:cubicBezTo>
                  <a:lnTo>
                    <a:pt x="18" y="114"/>
                  </a:lnTo>
                  <a:close/>
                  <a:moveTo>
                    <a:pt x="77" y="84"/>
                  </a:moveTo>
                  <a:cubicBezTo>
                    <a:pt x="55" y="84"/>
                    <a:pt x="38" y="67"/>
                    <a:pt x="38" y="46"/>
                  </a:cubicBezTo>
                  <a:cubicBezTo>
                    <a:pt x="38" y="25"/>
                    <a:pt x="55" y="8"/>
                    <a:pt x="77" y="8"/>
                  </a:cubicBezTo>
                  <a:cubicBezTo>
                    <a:pt x="98" y="8"/>
                    <a:pt x="115" y="25"/>
                    <a:pt x="115" y="46"/>
                  </a:cubicBezTo>
                  <a:cubicBezTo>
                    <a:pt x="115" y="67"/>
                    <a:pt x="98" y="84"/>
                    <a:pt x="77" y="84"/>
                  </a:cubicBezTo>
                  <a:close/>
                  <a:moveTo>
                    <a:pt x="77" y="84"/>
                  </a:moveTo>
                  <a:cubicBezTo>
                    <a:pt x="77" y="84"/>
                    <a:pt x="77" y="84"/>
                    <a:pt x="77" y="84"/>
                  </a:cubicBezTo>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93" name="Google Shape;2093;p114"/>
            <p:cNvSpPr/>
            <p:nvPr/>
          </p:nvSpPr>
          <p:spPr>
            <a:xfrm>
              <a:off x="4165600" y="3624263"/>
              <a:ext cx="84138" cy="85725"/>
            </a:xfrm>
            <a:custGeom>
              <a:rect b="b" l="l" r="r" t="t"/>
              <a:pathLst>
                <a:path extrusionOk="0" h="29" w="29">
                  <a:moveTo>
                    <a:pt x="27" y="0"/>
                  </a:moveTo>
                  <a:cubicBezTo>
                    <a:pt x="12" y="0"/>
                    <a:pt x="0" y="12"/>
                    <a:pt x="0" y="27"/>
                  </a:cubicBezTo>
                  <a:cubicBezTo>
                    <a:pt x="0" y="28"/>
                    <a:pt x="1" y="29"/>
                    <a:pt x="2" y="29"/>
                  </a:cubicBezTo>
                  <a:cubicBezTo>
                    <a:pt x="3" y="29"/>
                    <a:pt x="4" y="28"/>
                    <a:pt x="4" y="27"/>
                  </a:cubicBezTo>
                  <a:cubicBezTo>
                    <a:pt x="4" y="14"/>
                    <a:pt x="14" y="4"/>
                    <a:pt x="27" y="4"/>
                  </a:cubicBezTo>
                  <a:cubicBezTo>
                    <a:pt x="28" y="4"/>
                    <a:pt x="29" y="3"/>
                    <a:pt x="29" y="2"/>
                  </a:cubicBezTo>
                  <a:cubicBezTo>
                    <a:pt x="29" y="1"/>
                    <a:pt x="28" y="0"/>
                    <a:pt x="27" y="0"/>
                  </a:cubicBezTo>
                  <a:close/>
                  <a:moveTo>
                    <a:pt x="27" y="0"/>
                  </a:moveTo>
                  <a:cubicBezTo>
                    <a:pt x="27" y="0"/>
                    <a:pt x="27" y="0"/>
                    <a:pt x="27" y="0"/>
                  </a:cubicBezTo>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grpSp>
        <p:nvGrpSpPr>
          <p:cNvPr id="2094" name="Google Shape;2094;p114"/>
          <p:cNvGrpSpPr/>
          <p:nvPr/>
        </p:nvGrpSpPr>
        <p:grpSpPr>
          <a:xfrm flipH="1" rot="-5400000">
            <a:off x="7594526" y="3601293"/>
            <a:ext cx="393192" cy="393192"/>
            <a:chOff x="2270125" y="3568701"/>
            <a:chExt cx="360363" cy="360363"/>
          </a:xfrm>
        </p:grpSpPr>
        <p:sp>
          <p:nvSpPr>
            <p:cNvPr id="2095" name="Google Shape;2095;p114"/>
            <p:cNvSpPr/>
            <p:nvPr/>
          </p:nvSpPr>
          <p:spPr>
            <a:xfrm>
              <a:off x="2270125" y="3568701"/>
              <a:ext cx="111125" cy="360363"/>
            </a:xfrm>
            <a:custGeom>
              <a:rect b="b" l="l" r="r" t="t"/>
              <a:pathLst>
                <a:path extrusionOk="0" h="123" w="38">
                  <a:moveTo>
                    <a:pt x="31" y="23"/>
                  </a:moveTo>
                  <a:cubicBezTo>
                    <a:pt x="31" y="11"/>
                    <a:pt x="31" y="11"/>
                    <a:pt x="31" y="11"/>
                  </a:cubicBezTo>
                  <a:cubicBezTo>
                    <a:pt x="31" y="5"/>
                    <a:pt x="25" y="0"/>
                    <a:pt x="19" y="0"/>
                  </a:cubicBezTo>
                  <a:cubicBezTo>
                    <a:pt x="13" y="0"/>
                    <a:pt x="8" y="5"/>
                    <a:pt x="8" y="11"/>
                  </a:cubicBezTo>
                  <a:cubicBezTo>
                    <a:pt x="8" y="23"/>
                    <a:pt x="8" y="23"/>
                    <a:pt x="8" y="23"/>
                  </a:cubicBezTo>
                  <a:cubicBezTo>
                    <a:pt x="3" y="27"/>
                    <a:pt x="0" y="32"/>
                    <a:pt x="0" y="38"/>
                  </a:cubicBezTo>
                  <a:cubicBezTo>
                    <a:pt x="0" y="45"/>
                    <a:pt x="3" y="50"/>
                    <a:pt x="8" y="54"/>
                  </a:cubicBezTo>
                  <a:cubicBezTo>
                    <a:pt x="8" y="111"/>
                    <a:pt x="8" y="111"/>
                    <a:pt x="8" y="111"/>
                  </a:cubicBezTo>
                  <a:cubicBezTo>
                    <a:pt x="8" y="118"/>
                    <a:pt x="13" y="123"/>
                    <a:pt x="19" y="123"/>
                  </a:cubicBezTo>
                  <a:cubicBezTo>
                    <a:pt x="25" y="123"/>
                    <a:pt x="31" y="118"/>
                    <a:pt x="31" y="111"/>
                  </a:cubicBezTo>
                  <a:cubicBezTo>
                    <a:pt x="31" y="54"/>
                    <a:pt x="31" y="54"/>
                    <a:pt x="31" y="54"/>
                  </a:cubicBezTo>
                  <a:cubicBezTo>
                    <a:pt x="35" y="50"/>
                    <a:pt x="38" y="45"/>
                    <a:pt x="38" y="38"/>
                  </a:cubicBezTo>
                  <a:cubicBezTo>
                    <a:pt x="38" y="32"/>
                    <a:pt x="35" y="27"/>
                    <a:pt x="31" y="23"/>
                  </a:cubicBezTo>
                  <a:close/>
                  <a:moveTo>
                    <a:pt x="15" y="11"/>
                  </a:moveTo>
                  <a:cubicBezTo>
                    <a:pt x="15" y="9"/>
                    <a:pt x="17" y="8"/>
                    <a:pt x="19" y="8"/>
                  </a:cubicBezTo>
                  <a:cubicBezTo>
                    <a:pt x="21" y="8"/>
                    <a:pt x="23" y="9"/>
                    <a:pt x="23" y="11"/>
                  </a:cubicBezTo>
                  <a:cubicBezTo>
                    <a:pt x="23" y="20"/>
                    <a:pt x="23" y="20"/>
                    <a:pt x="23" y="20"/>
                  </a:cubicBezTo>
                  <a:cubicBezTo>
                    <a:pt x="22" y="19"/>
                    <a:pt x="20" y="19"/>
                    <a:pt x="19" y="19"/>
                  </a:cubicBezTo>
                  <a:cubicBezTo>
                    <a:pt x="18" y="19"/>
                    <a:pt x="17" y="19"/>
                    <a:pt x="15" y="20"/>
                  </a:cubicBezTo>
                  <a:lnTo>
                    <a:pt x="15" y="11"/>
                  </a:lnTo>
                  <a:close/>
                  <a:moveTo>
                    <a:pt x="23" y="111"/>
                  </a:moveTo>
                  <a:cubicBezTo>
                    <a:pt x="23" y="113"/>
                    <a:pt x="21" y="115"/>
                    <a:pt x="19" y="115"/>
                  </a:cubicBezTo>
                  <a:cubicBezTo>
                    <a:pt x="17" y="115"/>
                    <a:pt x="15" y="113"/>
                    <a:pt x="15" y="111"/>
                  </a:cubicBezTo>
                  <a:cubicBezTo>
                    <a:pt x="15" y="57"/>
                    <a:pt x="15" y="57"/>
                    <a:pt x="15" y="57"/>
                  </a:cubicBezTo>
                  <a:cubicBezTo>
                    <a:pt x="17" y="57"/>
                    <a:pt x="18" y="58"/>
                    <a:pt x="19" y="58"/>
                  </a:cubicBezTo>
                  <a:cubicBezTo>
                    <a:pt x="20" y="58"/>
                    <a:pt x="22" y="57"/>
                    <a:pt x="23" y="57"/>
                  </a:cubicBezTo>
                  <a:lnTo>
                    <a:pt x="23" y="111"/>
                  </a:lnTo>
                  <a:close/>
                  <a:moveTo>
                    <a:pt x="30" y="42"/>
                  </a:moveTo>
                  <a:cubicBezTo>
                    <a:pt x="30" y="42"/>
                    <a:pt x="30" y="42"/>
                    <a:pt x="30" y="42"/>
                  </a:cubicBezTo>
                  <a:cubicBezTo>
                    <a:pt x="30" y="43"/>
                    <a:pt x="29" y="44"/>
                    <a:pt x="28" y="45"/>
                  </a:cubicBezTo>
                  <a:cubicBezTo>
                    <a:pt x="28" y="45"/>
                    <a:pt x="28" y="45"/>
                    <a:pt x="28" y="45"/>
                  </a:cubicBezTo>
                  <a:cubicBezTo>
                    <a:pt x="28" y="46"/>
                    <a:pt x="27" y="47"/>
                    <a:pt x="26" y="47"/>
                  </a:cubicBezTo>
                  <a:cubicBezTo>
                    <a:pt x="26" y="47"/>
                    <a:pt x="26" y="47"/>
                    <a:pt x="26" y="47"/>
                  </a:cubicBezTo>
                  <a:cubicBezTo>
                    <a:pt x="25" y="48"/>
                    <a:pt x="24" y="49"/>
                    <a:pt x="23" y="49"/>
                  </a:cubicBezTo>
                  <a:cubicBezTo>
                    <a:pt x="22" y="50"/>
                    <a:pt x="20" y="50"/>
                    <a:pt x="19" y="50"/>
                  </a:cubicBezTo>
                  <a:cubicBezTo>
                    <a:pt x="18" y="50"/>
                    <a:pt x="16" y="50"/>
                    <a:pt x="15" y="49"/>
                  </a:cubicBezTo>
                  <a:cubicBezTo>
                    <a:pt x="14" y="49"/>
                    <a:pt x="13" y="48"/>
                    <a:pt x="12" y="47"/>
                  </a:cubicBezTo>
                  <a:cubicBezTo>
                    <a:pt x="12" y="47"/>
                    <a:pt x="12" y="47"/>
                    <a:pt x="12" y="47"/>
                  </a:cubicBezTo>
                  <a:cubicBezTo>
                    <a:pt x="11" y="47"/>
                    <a:pt x="10" y="46"/>
                    <a:pt x="10" y="45"/>
                  </a:cubicBezTo>
                  <a:cubicBezTo>
                    <a:pt x="10" y="45"/>
                    <a:pt x="10" y="45"/>
                    <a:pt x="10" y="45"/>
                  </a:cubicBezTo>
                  <a:cubicBezTo>
                    <a:pt x="9" y="44"/>
                    <a:pt x="9" y="43"/>
                    <a:pt x="8" y="42"/>
                  </a:cubicBezTo>
                  <a:cubicBezTo>
                    <a:pt x="8" y="42"/>
                    <a:pt x="8" y="42"/>
                    <a:pt x="8" y="42"/>
                  </a:cubicBezTo>
                  <a:cubicBezTo>
                    <a:pt x="8" y="41"/>
                    <a:pt x="8" y="39"/>
                    <a:pt x="8" y="38"/>
                  </a:cubicBezTo>
                  <a:cubicBezTo>
                    <a:pt x="8" y="37"/>
                    <a:pt x="8" y="36"/>
                    <a:pt x="8" y="35"/>
                  </a:cubicBezTo>
                  <a:cubicBezTo>
                    <a:pt x="8" y="35"/>
                    <a:pt x="8" y="35"/>
                    <a:pt x="8" y="35"/>
                  </a:cubicBezTo>
                  <a:cubicBezTo>
                    <a:pt x="9" y="33"/>
                    <a:pt x="9" y="33"/>
                    <a:pt x="10" y="32"/>
                  </a:cubicBezTo>
                  <a:cubicBezTo>
                    <a:pt x="10" y="32"/>
                    <a:pt x="10" y="32"/>
                    <a:pt x="10" y="32"/>
                  </a:cubicBezTo>
                  <a:cubicBezTo>
                    <a:pt x="10" y="31"/>
                    <a:pt x="11" y="30"/>
                    <a:pt x="12" y="29"/>
                  </a:cubicBezTo>
                  <a:cubicBezTo>
                    <a:pt x="12" y="29"/>
                    <a:pt x="12" y="29"/>
                    <a:pt x="12" y="29"/>
                  </a:cubicBezTo>
                  <a:cubicBezTo>
                    <a:pt x="13" y="28"/>
                    <a:pt x="14" y="28"/>
                    <a:pt x="15" y="28"/>
                  </a:cubicBezTo>
                  <a:cubicBezTo>
                    <a:pt x="16" y="27"/>
                    <a:pt x="18" y="27"/>
                    <a:pt x="19" y="27"/>
                  </a:cubicBezTo>
                  <a:cubicBezTo>
                    <a:pt x="20" y="27"/>
                    <a:pt x="22" y="27"/>
                    <a:pt x="23" y="28"/>
                  </a:cubicBezTo>
                  <a:cubicBezTo>
                    <a:pt x="24" y="28"/>
                    <a:pt x="25" y="28"/>
                    <a:pt x="26" y="29"/>
                  </a:cubicBezTo>
                  <a:cubicBezTo>
                    <a:pt x="26" y="29"/>
                    <a:pt x="26" y="29"/>
                    <a:pt x="26" y="29"/>
                  </a:cubicBezTo>
                  <a:cubicBezTo>
                    <a:pt x="27" y="30"/>
                    <a:pt x="28" y="31"/>
                    <a:pt x="28" y="32"/>
                  </a:cubicBezTo>
                  <a:cubicBezTo>
                    <a:pt x="28" y="32"/>
                    <a:pt x="28" y="32"/>
                    <a:pt x="28" y="32"/>
                  </a:cubicBezTo>
                  <a:cubicBezTo>
                    <a:pt x="29" y="33"/>
                    <a:pt x="30" y="33"/>
                    <a:pt x="30" y="35"/>
                  </a:cubicBezTo>
                  <a:cubicBezTo>
                    <a:pt x="30" y="35"/>
                    <a:pt x="30" y="35"/>
                    <a:pt x="30" y="35"/>
                  </a:cubicBezTo>
                  <a:cubicBezTo>
                    <a:pt x="30" y="36"/>
                    <a:pt x="31" y="37"/>
                    <a:pt x="31" y="38"/>
                  </a:cubicBezTo>
                  <a:cubicBezTo>
                    <a:pt x="31" y="39"/>
                    <a:pt x="30" y="41"/>
                    <a:pt x="30" y="42"/>
                  </a:cubicBezTo>
                  <a:close/>
                  <a:moveTo>
                    <a:pt x="30" y="42"/>
                  </a:moveTo>
                  <a:cubicBezTo>
                    <a:pt x="30" y="42"/>
                    <a:pt x="30" y="42"/>
                    <a:pt x="30" y="42"/>
                  </a:cubicBezTo>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96" name="Google Shape;2096;p114"/>
            <p:cNvSpPr/>
            <p:nvPr/>
          </p:nvSpPr>
          <p:spPr>
            <a:xfrm>
              <a:off x="2516188" y="3568701"/>
              <a:ext cx="114300" cy="360363"/>
            </a:xfrm>
            <a:custGeom>
              <a:rect b="b" l="l" r="r" t="t"/>
              <a:pathLst>
                <a:path extrusionOk="0" h="123" w="39">
                  <a:moveTo>
                    <a:pt x="31" y="23"/>
                  </a:moveTo>
                  <a:cubicBezTo>
                    <a:pt x="31" y="11"/>
                    <a:pt x="31" y="11"/>
                    <a:pt x="31" y="11"/>
                  </a:cubicBezTo>
                  <a:cubicBezTo>
                    <a:pt x="31" y="5"/>
                    <a:pt x="26" y="0"/>
                    <a:pt x="19" y="0"/>
                  </a:cubicBezTo>
                  <a:cubicBezTo>
                    <a:pt x="13" y="0"/>
                    <a:pt x="8" y="5"/>
                    <a:pt x="8" y="11"/>
                  </a:cubicBezTo>
                  <a:cubicBezTo>
                    <a:pt x="8" y="23"/>
                    <a:pt x="8" y="23"/>
                    <a:pt x="8" y="23"/>
                  </a:cubicBezTo>
                  <a:cubicBezTo>
                    <a:pt x="3" y="27"/>
                    <a:pt x="0" y="32"/>
                    <a:pt x="0" y="38"/>
                  </a:cubicBezTo>
                  <a:cubicBezTo>
                    <a:pt x="0" y="45"/>
                    <a:pt x="3" y="50"/>
                    <a:pt x="8" y="54"/>
                  </a:cubicBezTo>
                  <a:cubicBezTo>
                    <a:pt x="8" y="111"/>
                    <a:pt x="8" y="111"/>
                    <a:pt x="8" y="111"/>
                  </a:cubicBezTo>
                  <a:cubicBezTo>
                    <a:pt x="8" y="118"/>
                    <a:pt x="13" y="123"/>
                    <a:pt x="19" y="123"/>
                  </a:cubicBezTo>
                  <a:cubicBezTo>
                    <a:pt x="26" y="123"/>
                    <a:pt x="31" y="118"/>
                    <a:pt x="31" y="111"/>
                  </a:cubicBezTo>
                  <a:cubicBezTo>
                    <a:pt x="31" y="54"/>
                    <a:pt x="31" y="54"/>
                    <a:pt x="31" y="54"/>
                  </a:cubicBezTo>
                  <a:cubicBezTo>
                    <a:pt x="36" y="50"/>
                    <a:pt x="39" y="45"/>
                    <a:pt x="39" y="38"/>
                  </a:cubicBezTo>
                  <a:cubicBezTo>
                    <a:pt x="39" y="32"/>
                    <a:pt x="36" y="27"/>
                    <a:pt x="31" y="23"/>
                  </a:cubicBezTo>
                  <a:close/>
                  <a:moveTo>
                    <a:pt x="16" y="11"/>
                  </a:moveTo>
                  <a:cubicBezTo>
                    <a:pt x="16" y="9"/>
                    <a:pt x="17" y="8"/>
                    <a:pt x="19" y="8"/>
                  </a:cubicBezTo>
                  <a:cubicBezTo>
                    <a:pt x="22" y="8"/>
                    <a:pt x="23" y="9"/>
                    <a:pt x="23" y="11"/>
                  </a:cubicBezTo>
                  <a:cubicBezTo>
                    <a:pt x="23" y="20"/>
                    <a:pt x="23" y="20"/>
                    <a:pt x="23" y="20"/>
                  </a:cubicBezTo>
                  <a:cubicBezTo>
                    <a:pt x="22" y="19"/>
                    <a:pt x="21" y="19"/>
                    <a:pt x="19" y="19"/>
                  </a:cubicBezTo>
                  <a:cubicBezTo>
                    <a:pt x="18" y="19"/>
                    <a:pt x="17" y="19"/>
                    <a:pt x="16" y="20"/>
                  </a:cubicBezTo>
                  <a:lnTo>
                    <a:pt x="16" y="11"/>
                  </a:lnTo>
                  <a:close/>
                  <a:moveTo>
                    <a:pt x="23" y="111"/>
                  </a:moveTo>
                  <a:cubicBezTo>
                    <a:pt x="23" y="113"/>
                    <a:pt x="22" y="115"/>
                    <a:pt x="19" y="115"/>
                  </a:cubicBezTo>
                  <a:cubicBezTo>
                    <a:pt x="17" y="115"/>
                    <a:pt x="16" y="113"/>
                    <a:pt x="16" y="111"/>
                  </a:cubicBezTo>
                  <a:cubicBezTo>
                    <a:pt x="16" y="57"/>
                    <a:pt x="16" y="57"/>
                    <a:pt x="16" y="57"/>
                  </a:cubicBezTo>
                  <a:cubicBezTo>
                    <a:pt x="17" y="57"/>
                    <a:pt x="18" y="58"/>
                    <a:pt x="19" y="58"/>
                  </a:cubicBezTo>
                  <a:cubicBezTo>
                    <a:pt x="21" y="58"/>
                    <a:pt x="22" y="57"/>
                    <a:pt x="23" y="57"/>
                  </a:cubicBezTo>
                  <a:lnTo>
                    <a:pt x="23" y="111"/>
                  </a:lnTo>
                  <a:close/>
                  <a:moveTo>
                    <a:pt x="30" y="42"/>
                  </a:moveTo>
                  <a:cubicBezTo>
                    <a:pt x="30" y="42"/>
                    <a:pt x="30" y="42"/>
                    <a:pt x="30" y="42"/>
                  </a:cubicBezTo>
                  <a:cubicBezTo>
                    <a:pt x="30" y="43"/>
                    <a:pt x="29" y="44"/>
                    <a:pt x="29" y="45"/>
                  </a:cubicBezTo>
                  <a:cubicBezTo>
                    <a:pt x="29" y="45"/>
                    <a:pt x="29" y="45"/>
                    <a:pt x="29" y="45"/>
                  </a:cubicBezTo>
                  <a:cubicBezTo>
                    <a:pt x="28" y="46"/>
                    <a:pt x="27" y="47"/>
                    <a:pt x="26" y="47"/>
                  </a:cubicBezTo>
                  <a:cubicBezTo>
                    <a:pt x="26" y="47"/>
                    <a:pt x="26" y="47"/>
                    <a:pt x="26" y="47"/>
                  </a:cubicBezTo>
                  <a:cubicBezTo>
                    <a:pt x="25" y="48"/>
                    <a:pt x="24" y="49"/>
                    <a:pt x="23" y="49"/>
                  </a:cubicBezTo>
                  <a:cubicBezTo>
                    <a:pt x="22" y="50"/>
                    <a:pt x="21" y="50"/>
                    <a:pt x="19" y="50"/>
                  </a:cubicBezTo>
                  <a:cubicBezTo>
                    <a:pt x="18" y="50"/>
                    <a:pt x="17" y="50"/>
                    <a:pt x="16" y="49"/>
                  </a:cubicBezTo>
                  <a:cubicBezTo>
                    <a:pt x="15" y="49"/>
                    <a:pt x="14" y="48"/>
                    <a:pt x="13" y="47"/>
                  </a:cubicBezTo>
                  <a:cubicBezTo>
                    <a:pt x="13" y="47"/>
                    <a:pt x="13" y="47"/>
                    <a:pt x="13" y="47"/>
                  </a:cubicBezTo>
                  <a:cubicBezTo>
                    <a:pt x="12" y="47"/>
                    <a:pt x="11" y="46"/>
                    <a:pt x="10" y="45"/>
                  </a:cubicBezTo>
                  <a:cubicBezTo>
                    <a:pt x="10" y="45"/>
                    <a:pt x="10" y="45"/>
                    <a:pt x="10" y="45"/>
                  </a:cubicBezTo>
                  <a:cubicBezTo>
                    <a:pt x="10" y="44"/>
                    <a:pt x="9" y="43"/>
                    <a:pt x="9" y="42"/>
                  </a:cubicBezTo>
                  <a:cubicBezTo>
                    <a:pt x="9" y="42"/>
                    <a:pt x="9" y="42"/>
                    <a:pt x="9" y="42"/>
                  </a:cubicBezTo>
                  <a:cubicBezTo>
                    <a:pt x="8" y="41"/>
                    <a:pt x="8" y="39"/>
                    <a:pt x="8" y="38"/>
                  </a:cubicBezTo>
                  <a:cubicBezTo>
                    <a:pt x="8" y="37"/>
                    <a:pt x="8" y="36"/>
                    <a:pt x="9" y="35"/>
                  </a:cubicBezTo>
                  <a:cubicBezTo>
                    <a:pt x="9" y="35"/>
                    <a:pt x="9" y="35"/>
                    <a:pt x="9" y="35"/>
                  </a:cubicBezTo>
                  <a:cubicBezTo>
                    <a:pt x="9" y="33"/>
                    <a:pt x="10" y="33"/>
                    <a:pt x="10" y="32"/>
                  </a:cubicBezTo>
                  <a:cubicBezTo>
                    <a:pt x="10" y="32"/>
                    <a:pt x="10" y="32"/>
                    <a:pt x="10" y="32"/>
                  </a:cubicBezTo>
                  <a:cubicBezTo>
                    <a:pt x="11" y="31"/>
                    <a:pt x="12" y="30"/>
                    <a:pt x="13" y="29"/>
                  </a:cubicBezTo>
                  <a:cubicBezTo>
                    <a:pt x="13" y="29"/>
                    <a:pt x="13" y="29"/>
                    <a:pt x="13" y="29"/>
                  </a:cubicBezTo>
                  <a:cubicBezTo>
                    <a:pt x="14" y="28"/>
                    <a:pt x="15" y="28"/>
                    <a:pt x="16" y="28"/>
                  </a:cubicBezTo>
                  <a:cubicBezTo>
                    <a:pt x="17" y="27"/>
                    <a:pt x="18" y="27"/>
                    <a:pt x="19" y="27"/>
                  </a:cubicBezTo>
                  <a:cubicBezTo>
                    <a:pt x="21" y="27"/>
                    <a:pt x="22" y="27"/>
                    <a:pt x="23" y="28"/>
                  </a:cubicBezTo>
                  <a:cubicBezTo>
                    <a:pt x="24" y="28"/>
                    <a:pt x="25" y="28"/>
                    <a:pt x="26" y="29"/>
                  </a:cubicBezTo>
                  <a:cubicBezTo>
                    <a:pt x="26" y="29"/>
                    <a:pt x="26" y="29"/>
                    <a:pt x="26" y="29"/>
                  </a:cubicBezTo>
                  <a:cubicBezTo>
                    <a:pt x="27" y="30"/>
                    <a:pt x="28" y="31"/>
                    <a:pt x="29" y="32"/>
                  </a:cubicBezTo>
                  <a:cubicBezTo>
                    <a:pt x="29" y="32"/>
                    <a:pt x="29" y="32"/>
                    <a:pt x="29" y="32"/>
                  </a:cubicBezTo>
                  <a:cubicBezTo>
                    <a:pt x="29" y="33"/>
                    <a:pt x="30" y="33"/>
                    <a:pt x="30" y="35"/>
                  </a:cubicBezTo>
                  <a:cubicBezTo>
                    <a:pt x="30" y="35"/>
                    <a:pt x="30" y="35"/>
                    <a:pt x="30" y="35"/>
                  </a:cubicBezTo>
                  <a:cubicBezTo>
                    <a:pt x="31" y="36"/>
                    <a:pt x="31" y="37"/>
                    <a:pt x="31" y="38"/>
                  </a:cubicBezTo>
                  <a:cubicBezTo>
                    <a:pt x="31" y="39"/>
                    <a:pt x="31" y="41"/>
                    <a:pt x="30" y="42"/>
                  </a:cubicBezTo>
                  <a:close/>
                  <a:moveTo>
                    <a:pt x="30" y="42"/>
                  </a:moveTo>
                  <a:cubicBezTo>
                    <a:pt x="30" y="42"/>
                    <a:pt x="30" y="42"/>
                    <a:pt x="30" y="42"/>
                  </a:cubicBezTo>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97" name="Google Shape;2097;p114"/>
            <p:cNvSpPr/>
            <p:nvPr/>
          </p:nvSpPr>
          <p:spPr>
            <a:xfrm>
              <a:off x="2392363" y="3568701"/>
              <a:ext cx="111125" cy="360363"/>
            </a:xfrm>
            <a:custGeom>
              <a:rect b="b" l="l" r="r" t="t"/>
              <a:pathLst>
                <a:path extrusionOk="0" h="123" w="38">
                  <a:moveTo>
                    <a:pt x="31" y="69"/>
                  </a:moveTo>
                  <a:cubicBezTo>
                    <a:pt x="31" y="11"/>
                    <a:pt x="31" y="11"/>
                    <a:pt x="31" y="11"/>
                  </a:cubicBezTo>
                  <a:cubicBezTo>
                    <a:pt x="31" y="5"/>
                    <a:pt x="26" y="0"/>
                    <a:pt x="19" y="0"/>
                  </a:cubicBezTo>
                  <a:cubicBezTo>
                    <a:pt x="13" y="0"/>
                    <a:pt x="8" y="5"/>
                    <a:pt x="8" y="11"/>
                  </a:cubicBezTo>
                  <a:cubicBezTo>
                    <a:pt x="8" y="69"/>
                    <a:pt x="8" y="69"/>
                    <a:pt x="8" y="69"/>
                  </a:cubicBezTo>
                  <a:cubicBezTo>
                    <a:pt x="3" y="73"/>
                    <a:pt x="0" y="78"/>
                    <a:pt x="0" y="84"/>
                  </a:cubicBezTo>
                  <a:cubicBezTo>
                    <a:pt x="0" y="91"/>
                    <a:pt x="3" y="96"/>
                    <a:pt x="8" y="100"/>
                  </a:cubicBezTo>
                  <a:cubicBezTo>
                    <a:pt x="8" y="111"/>
                    <a:pt x="8" y="111"/>
                    <a:pt x="8" y="111"/>
                  </a:cubicBezTo>
                  <a:cubicBezTo>
                    <a:pt x="8" y="118"/>
                    <a:pt x="13" y="123"/>
                    <a:pt x="19" y="123"/>
                  </a:cubicBezTo>
                  <a:cubicBezTo>
                    <a:pt x="26" y="123"/>
                    <a:pt x="31" y="118"/>
                    <a:pt x="31" y="111"/>
                  </a:cubicBezTo>
                  <a:cubicBezTo>
                    <a:pt x="31" y="100"/>
                    <a:pt x="31" y="100"/>
                    <a:pt x="31" y="100"/>
                  </a:cubicBezTo>
                  <a:cubicBezTo>
                    <a:pt x="35" y="96"/>
                    <a:pt x="38" y="91"/>
                    <a:pt x="38" y="84"/>
                  </a:cubicBezTo>
                  <a:cubicBezTo>
                    <a:pt x="38" y="78"/>
                    <a:pt x="35" y="73"/>
                    <a:pt x="31" y="69"/>
                  </a:cubicBezTo>
                  <a:close/>
                  <a:moveTo>
                    <a:pt x="15" y="11"/>
                  </a:moveTo>
                  <a:cubicBezTo>
                    <a:pt x="15" y="9"/>
                    <a:pt x="17" y="8"/>
                    <a:pt x="19" y="8"/>
                  </a:cubicBezTo>
                  <a:cubicBezTo>
                    <a:pt x="21" y="8"/>
                    <a:pt x="23" y="9"/>
                    <a:pt x="23" y="11"/>
                  </a:cubicBezTo>
                  <a:cubicBezTo>
                    <a:pt x="23" y="66"/>
                    <a:pt x="23" y="66"/>
                    <a:pt x="23" y="66"/>
                  </a:cubicBezTo>
                  <a:cubicBezTo>
                    <a:pt x="22" y="65"/>
                    <a:pt x="21" y="65"/>
                    <a:pt x="19" y="65"/>
                  </a:cubicBezTo>
                  <a:cubicBezTo>
                    <a:pt x="18" y="65"/>
                    <a:pt x="17" y="65"/>
                    <a:pt x="15" y="66"/>
                  </a:cubicBezTo>
                  <a:lnTo>
                    <a:pt x="15" y="11"/>
                  </a:lnTo>
                  <a:close/>
                  <a:moveTo>
                    <a:pt x="23" y="111"/>
                  </a:moveTo>
                  <a:cubicBezTo>
                    <a:pt x="23" y="113"/>
                    <a:pt x="21" y="115"/>
                    <a:pt x="19" y="115"/>
                  </a:cubicBezTo>
                  <a:cubicBezTo>
                    <a:pt x="17" y="115"/>
                    <a:pt x="15" y="113"/>
                    <a:pt x="15" y="111"/>
                  </a:cubicBezTo>
                  <a:cubicBezTo>
                    <a:pt x="15" y="103"/>
                    <a:pt x="15" y="103"/>
                    <a:pt x="15" y="103"/>
                  </a:cubicBezTo>
                  <a:cubicBezTo>
                    <a:pt x="17" y="103"/>
                    <a:pt x="18" y="104"/>
                    <a:pt x="19" y="104"/>
                  </a:cubicBezTo>
                  <a:cubicBezTo>
                    <a:pt x="21" y="104"/>
                    <a:pt x="22" y="103"/>
                    <a:pt x="23" y="103"/>
                  </a:cubicBezTo>
                  <a:lnTo>
                    <a:pt x="23" y="111"/>
                  </a:lnTo>
                  <a:close/>
                  <a:moveTo>
                    <a:pt x="30" y="88"/>
                  </a:moveTo>
                  <a:cubicBezTo>
                    <a:pt x="30" y="88"/>
                    <a:pt x="30" y="88"/>
                    <a:pt x="30" y="88"/>
                  </a:cubicBezTo>
                  <a:cubicBezTo>
                    <a:pt x="30" y="89"/>
                    <a:pt x="29" y="90"/>
                    <a:pt x="29" y="91"/>
                  </a:cubicBezTo>
                  <a:cubicBezTo>
                    <a:pt x="29" y="91"/>
                    <a:pt x="29" y="91"/>
                    <a:pt x="29" y="91"/>
                  </a:cubicBezTo>
                  <a:cubicBezTo>
                    <a:pt x="28" y="92"/>
                    <a:pt x="27" y="93"/>
                    <a:pt x="26" y="93"/>
                  </a:cubicBezTo>
                  <a:cubicBezTo>
                    <a:pt x="26" y="93"/>
                    <a:pt x="26" y="93"/>
                    <a:pt x="26" y="93"/>
                  </a:cubicBezTo>
                  <a:cubicBezTo>
                    <a:pt x="25" y="94"/>
                    <a:pt x="24" y="95"/>
                    <a:pt x="23" y="95"/>
                  </a:cubicBezTo>
                  <a:cubicBezTo>
                    <a:pt x="22" y="96"/>
                    <a:pt x="21" y="96"/>
                    <a:pt x="19" y="96"/>
                  </a:cubicBezTo>
                  <a:cubicBezTo>
                    <a:pt x="18" y="96"/>
                    <a:pt x="17" y="96"/>
                    <a:pt x="15" y="95"/>
                  </a:cubicBezTo>
                  <a:cubicBezTo>
                    <a:pt x="14" y="95"/>
                    <a:pt x="13" y="94"/>
                    <a:pt x="12" y="93"/>
                  </a:cubicBezTo>
                  <a:cubicBezTo>
                    <a:pt x="12" y="93"/>
                    <a:pt x="12" y="93"/>
                    <a:pt x="12" y="93"/>
                  </a:cubicBezTo>
                  <a:cubicBezTo>
                    <a:pt x="11" y="93"/>
                    <a:pt x="11" y="92"/>
                    <a:pt x="10" y="91"/>
                  </a:cubicBezTo>
                  <a:cubicBezTo>
                    <a:pt x="10" y="91"/>
                    <a:pt x="10" y="91"/>
                    <a:pt x="10" y="91"/>
                  </a:cubicBezTo>
                  <a:cubicBezTo>
                    <a:pt x="9" y="90"/>
                    <a:pt x="9" y="89"/>
                    <a:pt x="8" y="88"/>
                  </a:cubicBezTo>
                  <a:cubicBezTo>
                    <a:pt x="8" y="88"/>
                    <a:pt x="8" y="88"/>
                    <a:pt x="8" y="88"/>
                  </a:cubicBezTo>
                  <a:cubicBezTo>
                    <a:pt x="8" y="87"/>
                    <a:pt x="8" y="85"/>
                    <a:pt x="8" y="84"/>
                  </a:cubicBezTo>
                  <a:cubicBezTo>
                    <a:pt x="8" y="83"/>
                    <a:pt x="8" y="82"/>
                    <a:pt x="8" y="81"/>
                  </a:cubicBezTo>
                  <a:cubicBezTo>
                    <a:pt x="8" y="81"/>
                    <a:pt x="8" y="81"/>
                    <a:pt x="8" y="81"/>
                  </a:cubicBezTo>
                  <a:cubicBezTo>
                    <a:pt x="9" y="80"/>
                    <a:pt x="9" y="79"/>
                    <a:pt x="10" y="78"/>
                  </a:cubicBezTo>
                  <a:cubicBezTo>
                    <a:pt x="10" y="78"/>
                    <a:pt x="10" y="78"/>
                    <a:pt x="10" y="78"/>
                  </a:cubicBezTo>
                  <a:cubicBezTo>
                    <a:pt x="11" y="77"/>
                    <a:pt x="11" y="76"/>
                    <a:pt x="12" y="75"/>
                  </a:cubicBezTo>
                  <a:cubicBezTo>
                    <a:pt x="12" y="75"/>
                    <a:pt x="12" y="75"/>
                    <a:pt x="12" y="75"/>
                  </a:cubicBezTo>
                  <a:cubicBezTo>
                    <a:pt x="13" y="75"/>
                    <a:pt x="14" y="74"/>
                    <a:pt x="15" y="74"/>
                  </a:cubicBezTo>
                  <a:cubicBezTo>
                    <a:pt x="17" y="73"/>
                    <a:pt x="18" y="73"/>
                    <a:pt x="19" y="73"/>
                  </a:cubicBezTo>
                  <a:cubicBezTo>
                    <a:pt x="21" y="73"/>
                    <a:pt x="22" y="73"/>
                    <a:pt x="23" y="74"/>
                  </a:cubicBezTo>
                  <a:cubicBezTo>
                    <a:pt x="24" y="74"/>
                    <a:pt x="25" y="75"/>
                    <a:pt x="26" y="75"/>
                  </a:cubicBezTo>
                  <a:cubicBezTo>
                    <a:pt x="26" y="75"/>
                    <a:pt x="26" y="75"/>
                    <a:pt x="26" y="75"/>
                  </a:cubicBezTo>
                  <a:cubicBezTo>
                    <a:pt x="27" y="76"/>
                    <a:pt x="28" y="77"/>
                    <a:pt x="29" y="78"/>
                  </a:cubicBezTo>
                  <a:cubicBezTo>
                    <a:pt x="29" y="78"/>
                    <a:pt x="29" y="78"/>
                    <a:pt x="29" y="78"/>
                  </a:cubicBezTo>
                  <a:cubicBezTo>
                    <a:pt x="29" y="79"/>
                    <a:pt x="30" y="80"/>
                    <a:pt x="30" y="81"/>
                  </a:cubicBezTo>
                  <a:cubicBezTo>
                    <a:pt x="30" y="81"/>
                    <a:pt x="30" y="81"/>
                    <a:pt x="30" y="81"/>
                  </a:cubicBezTo>
                  <a:cubicBezTo>
                    <a:pt x="31" y="82"/>
                    <a:pt x="31" y="83"/>
                    <a:pt x="31" y="84"/>
                  </a:cubicBezTo>
                  <a:cubicBezTo>
                    <a:pt x="31" y="85"/>
                    <a:pt x="31" y="87"/>
                    <a:pt x="30" y="88"/>
                  </a:cubicBezTo>
                  <a:close/>
                  <a:moveTo>
                    <a:pt x="30" y="88"/>
                  </a:moveTo>
                  <a:cubicBezTo>
                    <a:pt x="30" y="88"/>
                    <a:pt x="30" y="88"/>
                    <a:pt x="30" y="88"/>
                  </a:cubicBezTo>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2098" name="Google Shape;2098;p114"/>
          <p:cNvSpPr/>
          <p:nvPr/>
        </p:nvSpPr>
        <p:spPr>
          <a:xfrm>
            <a:off x="9259311" y="3605008"/>
            <a:ext cx="403225" cy="385763"/>
          </a:xfrm>
          <a:custGeom>
            <a:rect b="b" l="l" r="r" t="t"/>
            <a:pathLst>
              <a:path extrusionOk="0" h="118" w="124">
                <a:moveTo>
                  <a:pt x="122" y="44"/>
                </a:moveTo>
                <a:cubicBezTo>
                  <a:pt x="121" y="41"/>
                  <a:pt x="119" y="39"/>
                  <a:pt x="115" y="38"/>
                </a:cubicBezTo>
                <a:cubicBezTo>
                  <a:pt x="83" y="33"/>
                  <a:pt x="83" y="33"/>
                  <a:pt x="83" y="33"/>
                </a:cubicBezTo>
                <a:cubicBezTo>
                  <a:pt x="70" y="5"/>
                  <a:pt x="70" y="5"/>
                  <a:pt x="70" y="5"/>
                </a:cubicBezTo>
                <a:cubicBezTo>
                  <a:pt x="68" y="1"/>
                  <a:pt x="65" y="0"/>
                  <a:pt x="62" y="0"/>
                </a:cubicBezTo>
                <a:cubicBezTo>
                  <a:pt x="58" y="0"/>
                  <a:pt x="55" y="1"/>
                  <a:pt x="54" y="5"/>
                </a:cubicBezTo>
                <a:cubicBezTo>
                  <a:pt x="40" y="33"/>
                  <a:pt x="40" y="33"/>
                  <a:pt x="40" y="33"/>
                </a:cubicBezTo>
                <a:cubicBezTo>
                  <a:pt x="8" y="38"/>
                  <a:pt x="8" y="38"/>
                  <a:pt x="8" y="38"/>
                </a:cubicBezTo>
                <a:cubicBezTo>
                  <a:pt x="4" y="39"/>
                  <a:pt x="2" y="41"/>
                  <a:pt x="1" y="44"/>
                </a:cubicBezTo>
                <a:cubicBezTo>
                  <a:pt x="0" y="47"/>
                  <a:pt x="0" y="50"/>
                  <a:pt x="3" y="53"/>
                </a:cubicBezTo>
                <a:cubicBezTo>
                  <a:pt x="26" y="76"/>
                  <a:pt x="26" y="76"/>
                  <a:pt x="26" y="76"/>
                </a:cubicBezTo>
                <a:cubicBezTo>
                  <a:pt x="21" y="108"/>
                  <a:pt x="21" y="108"/>
                  <a:pt x="21" y="108"/>
                </a:cubicBezTo>
                <a:cubicBezTo>
                  <a:pt x="20" y="112"/>
                  <a:pt x="22" y="115"/>
                  <a:pt x="24" y="117"/>
                </a:cubicBezTo>
                <a:cubicBezTo>
                  <a:pt x="26" y="118"/>
                  <a:pt x="28" y="118"/>
                  <a:pt x="29" y="118"/>
                </a:cubicBezTo>
                <a:cubicBezTo>
                  <a:pt x="31" y="118"/>
                  <a:pt x="32" y="118"/>
                  <a:pt x="34" y="117"/>
                </a:cubicBezTo>
                <a:cubicBezTo>
                  <a:pt x="62" y="102"/>
                  <a:pt x="62" y="102"/>
                  <a:pt x="62" y="102"/>
                </a:cubicBezTo>
                <a:cubicBezTo>
                  <a:pt x="89" y="117"/>
                  <a:pt x="89" y="117"/>
                  <a:pt x="89" y="117"/>
                </a:cubicBezTo>
                <a:cubicBezTo>
                  <a:pt x="91" y="118"/>
                  <a:pt x="92" y="118"/>
                  <a:pt x="94" y="118"/>
                </a:cubicBezTo>
                <a:cubicBezTo>
                  <a:pt x="96" y="118"/>
                  <a:pt x="97" y="118"/>
                  <a:pt x="99" y="117"/>
                </a:cubicBezTo>
                <a:cubicBezTo>
                  <a:pt x="102" y="115"/>
                  <a:pt x="103" y="112"/>
                  <a:pt x="102" y="108"/>
                </a:cubicBezTo>
                <a:cubicBezTo>
                  <a:pt x="97" y="76"/>
                  <a:pt x="97" y="76"/>
                  <a:pt x="97" y="76"/>
                </a:cubicBezTo>
                <a:cubicBezTo>
                  <a:pt x="120" y="53"/>
                  <a:pt x="120" y="53"/>
                  <a:pt x="120" y="53"/>
                </a:cubicBezTo>
                <a:cubicBezTo>
                  <a:pt x="123" y="50"/>
                  <a:pt x="124" y="47"/>
                  <a:pt x="122" y="44"/>
                </a:cubicBezTo>
                <a:close/>
                <a:moveTo>
                  <a:pt x="91" y="70"/>
                </a:moveTo>
                <a:cubicBezTo>
                  <a:pt x="89" y="72"/>
                  <a:pt x="88" y="75"/>
                  <a:pt x="88" y="77"/>
                </a:cubicBezTo>
                <a:cubicBezTo>
                  <a:pt x="94" y="110"/>
                  <a:pt x="94" y="110"/>
                  <a:pt x="94" y="110"/>
                </a:cubicBezTo>
                <a:cubicBezTo>
                  <a:pt x="66" y="95"/>
                  <a:pt x="66" y="95"/>
                  <a:pt x="66" y="95"/>
                </a:cubicBezTo>
                <a:cubicBezTo>
                  <a:pt x="65" y="94"/>
                  <a:pt x="63" y="94"/>
                  <a:pt x="62" y="94"/>
                </a:cubicBezTo>
                <a:cubicBezTo>
                  <a:pt x="60" y="94"/>
                  <a:pt x="59" y="94"/>
                  <a:pt x="57" y="95"/>
                </a:cubicBezTo>
                <a:cubicBezTo>
                  <a:pt x="29" y="110"/>
                  <a:pt x="29" y="110"/>
                  <a:pt x="29" y="110"/>
                </a:cubicBezTo>
                <a:cubicBezTo>
                  <a:pt x="35" y="77"/>
                  <a:pt x="35" y="77"/>
                  <a:pt x="35" y="77"/>
                </a:cubicBezTo>
                <a:cubicBezTo>
                  <a:pt x="35" y="75"/>
                  <a:pt x="34" y="72"/>
                  <a:pt x="32" y="70"/>
                </a:cubicBezTo>
                <a:cubicBezTo>
                  <a:pt x="9" y="47"/>
                  <a:pt x="9" y="47"/>
                  <a:pt x="9" y="47"/>
                </a:cubicBezTo>
                <a:cubicBezTo>
                  <a:pt x="41" y="42"/>
                  <a:pt x="41" y="42"/>
                  <a:pt x="41" y="42"/>
                </a:cubicBezTo>
                <a:cubicBezTo>
                  <a:pt x="44" y="41"/>
                  <a:pt x="46" y="40"/>
                  <a:pt x="48" y="37"/>
                </a:cubicBezTo>
                <a:cubicBezTo>
                  <a:pt x="62" y="8"/>
                  <a:pt x="62" y="8"/>
                  <a:pt x="62" y="8"/>
                </a:cubicBezTo>
                <a:cubicBezTo>
                  <a:pt x="75" y="37"/>
                  <a:pt x="75" y="37"/>
                  <a:pt x="75" y="37"/>
                </a:cubicBezTo>
                <a:cubicBezTo>
                  <a:pt x="77" y="40"/>
                  <a:pt x="79" y="41"/>
                  <a:pt x="82" y="42"/>
                </a:cubicBezTo>
                <a:cubicBezTo>
                  <a:pt x="114" y="47"/>
                  <a:pt x="114" y="47"/>
                  <a:pt x="114" y="47"/>
                </a:cubicBezTo>
                <a:lnTo>
                  <a:pt x="91" y="70"/>
                </a:lnTo>
                <a:close/>
                <a:moveTo>
                  <a:pt x="91" y="70"/>
                </a:moveTo>
                <a:cubicBezTo>
                  <a:pt x="91" y="70"/>
                  <a:pt x="91" y="70"/>
                  <a:pt x="91" y="70"/>
                </a:cubicBezTo>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99" name="Google Shape;2099;p114"/>
          <p:cNvSpPr/>
          <p:nvPr/>
        </p:nvSpPr>
        <p:spPr>
          <a:xfrm>
            <a:off x="5939471" y="3593309"/>
            <a:ext cx="363698" cy="409158"/>
          </a:xfrm>
          <a:custGeom>
            <a:rect b="b" l="l" r="r" t="t"/>
            <a:pathLst>
              <a:path extrusionOk="0" h="619" w="545">
                <a:moveTo>
                  <a:pt x="412" y="368"/>
                </a:moveTo>
                <a:lnTo>
                  <a:pt x="412" y="368"/>
                </a:lnTo>
                <a:cubicBezTo>
                  <a:pt x="132" y="368"/>
                  <a:pt x="132" y="368"/>
                  <a:pt x="132" y="368"/>
                </a:cubicBezTo>
                <a:cubicBezTo>
                  <a:pt x="118" y="368"/>
                  <a:pt x="118" y="383"/>
                  <a:pt x="118" y="383"/>
                </a:cubicBezTo>
                <a:cubicBezTo>
                  <a:pt x="118" y="398"/>
                  <a:pt x="118" y="412"/>
                  <a:pt x="132" y="412"/>
                </a:cubicBezTo>
                <a:cubicBezTo>
                  <a:pt x="412" y="412"/>
                  <a:pt x="412" y="412"/>
                  <a:pt x="412" y="412"/>
                </a:cubicBezTo>
                <a:cubicBezTo>
                  <a:pt x="412" y="412"/>
                  <a:pt x="427" y="398"/>
                  <a:pt x="427" y="383"/>
                </a:cubicBezTo>
                <a:lnTo>
                  <a:pt x="412" y="368"/>
                </a:lnTo>
                <a:close/>
                <a:moveTo>
                  <a:pt x="412" y="471"/>
                </a:moveTo>
                <a:lnTo>
                  <a:pt x="412" y="471"/>
                </a:lnTo>
                <a:cubicBezTo>
                  <a:pt x="132" y="471"/>
                  <a:pt x="132" y="471"/>
                  <a:pt x="132" y="471"/>
                </a:cubicBezTo>
                <a:cubicBezTo>
                  <a:pt x="118" y="471"/>
                  <a:pt x="118" y="471"/>
                  <a:pt x="118" y="486"/>
                </a:cubicBezTo>
                <a:cubicBezTo>
                  <a:pt x="118" y="501"/>
                  <a:pt x="118" y="501"/>
                  <a:pt x="132" y="501"/>
                </a:cubicBezTo>
                <a:cubicBezTo>
                  <a:pt x="412" y="501"/>
                  <a:pt x="412" y="501"/>
                  <a:pt x="412" y="501"/>
                </a:cubicBezTo>
                <a:cubicBezTo>
                  <a:pt x="412" y="501"/>
                  <a:pt x="427" y="501"/>
                  <a:pt x="427" y="486"/>
                </a:cubicBezTo>
                <a:cubicBezTo>
                  <a:pt x="427" y="471"/>
                  <a:pt x="412" y="471"/>
                  <a:pt x="412" y="471"/>
                </a:cubicBezTo>
                <a:close/>
                <a:moveTo>
                  <a:pt x="471" y="74"/>
                </a:moveTo>
                <a:lnTo>
                  <a:pt x="471" y="74"/>
                </a:lnTo>
                <a:cubicBezTo>
                  <a:pt x="412" y="74"/>
                  <a:pt x="412" y="74"/>
                  <a:pt x="412" y="74"/>
                </a:cubicBezTo>
                <a:cubicBezTo>
                  <a:pt x="412" y="29"/>
                  <a:pt x="412" y="29"/>
                  <a:pt x="412" y="29"/>
                </a:cubicBezTo>
                <a:cubicBezTo>
                  <a:pt x="353" y="29"/>
                  <a:pt x="353" y="29"/>
                  <a:pt x="353" y="29"/>
                </a:cubicBezTo>
                <a:cubicBezTo>
                  <a:pt x="339" y="15"/>
                  <a:pt x="309" y="0"/>
                  <a:pt x="265" y="0"/>
                </a:cubicBezTo>
                <a:cubicBezTo>
                  <a:pt x="235" y="0"/>
                  <a:pt x="206" y="15"/>
                  <a:pt x="191" y="29"/>
                </a:cubicBezTo>
                <a:cubicBezTo>
                  <a:pt x="132" y="29"/>
                  <a:pt x="132" y="29"/>
                  <a:pt x="132" y="29"/>
                </a:cubicBezTo>
                <a:cubicBezTo>
                  <a:pt x="132" y="74"/>
                  <a:pt x="132" y="74"/>
                  <a:pt x="132" y="74"/>
                </a:cubicBezTo>
                <a:cubicBezTo>
                  <a:pt x="73" y="74"/>
                  <a:pt x="73" y="74"/>
                  <a:pt x="73" y="74"/>
                </a:cubicBezTo>
                <a:cubicBezTo>
                  <a:pt x="29" y="74"/>
                  <a:pt x="0" y="103"/>
                  <a:pt x="0" y="147"/>
                </a:cubicBezTo>
                <a:cubicBezTo>
                  <a:pt x="0" y="545"/>
                  <a:pt x="0" y="545"/>
                  <a:pt x="0" y="545"/>
                </a:cubicBezTo>
                <a:cubicBezTo>
                  <a:pt x="0" y="589"/>
                  <a:pt x="29" y="618"/>
                  <a:pt x="73" y="618"/>
                </a:cubicBezTo>
                <a:cubicBezTo>
                  <a:pt x="471" y="618"/>
                  <a:pt x="471" y="618"/>
                  <a:pt x="471" y="618"/>
                </a:cubicBezTo>
                <a:cubicBezTo>
                  <a:pt x="515" y="618"/>
                  <a:pt x="544" y="589"/>
                  <a:pt x="544" y="545"/>
                </a:cubicBezTo>
                <a:cubicBezTo>
                  <a:pt x="544" y="147"/>
                  <a:pt x="544" y="147"/>
                  <a:pt x="544" y="147"/>
                </a:cubicBezTo>
                <a:cubicBezTo>
                  <a:pt x="544" y="103"/>
                  <a:pt x="515" y="74"/>
                  <a:pt x="471" y="74"/>
                </a:cubicBezTo>
                <a:close/>
                <a:moveTo>
                  <a:pt x="177" y="74"/>
                </a:moveTo>
                <a:lnTo>
                  <a:pt x="177" y="74"/>
                </a:lnTo>
                <a:cubicBezTo>
                  <a:pt x="221" y="74"/>
                  <a:pt x="221" y="74"/>
                  <a:pt x="221" y="74"/>
                </a:cubicBezTo>
                <a:cubicBezTo>
                  <a:pt x="221" y="59"/>
                  <a:pt x="235" y="29"/>
                  <a:pt x="265" y="29"/>
                </a:cubicBezTo>
                <a:cubicBezTo>
                  <a:pt x="294" y="29"/>
                  <a:pt x="324" y="59"/>
                  <a:pt x="324" y="74"/>
                </a:cubicBezTo>
                <a:cubicBezTo>
                  <a:pt x="368" y="74"/>
                  <a:pt x="368" y="74"/>
                  <a:pt x="368" y="74"/>
                </a:cubicBezTo>
                <a:cubicBezTo>
                  <a:pt x="368" y="147"/>
                  <a:pt x="368" y="147"/>
                  <a:pt x="368" y="147"/>
                </a:cubicBezTo>
                <a:cubicBezTo>
                  <a:pt x="177" y="147"/>
                  <a:pt x="177" y="147"/>
                  <a:pt x="177" y="147"/>
                </a:cubicBezTo>
                <a:lnTo>
                  <a:pt x="177" y="74"/>
                </a:lnTo>
                <a:close/>
                <a:moveTo>
                  <a:pt x="500" y="545"/>
                </a:moveTo>
                <a:lnTo>
                  <a:pt x="500" y="545"/>
                </a:lnTo>
                <a:cubicBezTo>
                  <a:pt x="500" y="559"/>
                  <a:pt x="486" y="589"/>
                  <a:pt x="471" y="589"/>
                </a:cubicBezTo>
                <a:cubicBezTo>
                  <a:pt x="73" y="589"/>
                  <a:pt x="73" y="589"/>
                  <a:pt x="73" y="589"/>
                </a:cubicBezTo>
                <a:cubicBezTo>
                  <a:pt x="59" y="589"/>
                  <a:pt x="29" y="559"/>
                  <a:pt x="29" y="545"/>
                </a:cubicBezTo>
                <a:cubicBezTo>
                  <a:pt x="29" y="147"/>
                  <a:pt x="29" y="147"/>
                  <a:pt x="29" y="147"/>
                </a:cubicBezTo>
                <a:cubicBezTo>
                  <a:pt x="29" y="133"/>
                  <a:pt x="59" y="118"/>
                  <a:pt x="73" y="118"/>
                </a:cubicBezTo>
                <a:cubicBezTo>
                  <a:pt x="132" y="118"/>
                  <a:pt x="132" y="118"/>
                  <a:pt x="132" y="118"/>
                </a:cubicBezTo>
                <a:cubicBezTo>
                  <a:pt x="132" y="192"/>
                  <a:pt x="132" y="192"/>
                  <a:pt x="132" y="192"/>
                </a:cubicBezTo>
                <a:cubicBezTo>
                  <a:pt x="412" y="192"/>
                  <a:pt x="412" y="192"/>
                  <a:pt x="412" y="192"/>
                </a:cubicBezTo>
                <a:cubicBezTo>
                  <a:pt x="412" y="118"/>
                  <a:pt x="412" y="118"/>
                  <a:pt x="412" y="118"/>
                </a:cubicBezTo>
                <a:cubicBezTo>
                  <a:pt x="471" y="118"/>
                  <a:pt x="471" y="118"/>
                  <a:pt x="471" y="118"/>
                </a:cubicBezTo>
                <a:cubicBezTo>
                  <a:pt x="486" y="118"/>
                  <a:pt x="500" y="133"/>
                  <a:pt x="500" y="147"/>
                </a:cubicBezTo>
                <a:lnTo>
                  <a:pt x="500" y="545"/>
                </a:lnTo>
                <a:close/>
                <a:moveTo>
                  <a:pt x="412" y="265"/>
                </a:moveTo>
                <a:lnTo>
                  <a:pt x="412" y="265"/>
                </a:lnTo>
                <a:cubicBezTo>
                  <a:pt x="132" y="265"/>
                  <a:pt x="132" y="265"/>
                  <a:pt x="132" y="265"/>
                </a:cubicBezTo>
                <a:cubicBezTo>
                  <a:pt x="118" y="265"/>
                  <a:pt x="118" y="280"/>
                  <a:pt x="118" y="295"/>
                </a:cubicBezTo>
                <a:cubicBezTo>
                  <a:pt x="118" y="295"/>
                  <a:pt x="118" y="309"/>
                  <a:pt x="132" y="309"/>
                </a:cubicBezTo>
                <a:cubicBezTo>
                  <a:pt x="412" y="309"/>
                  <a:pt x="412" y="309"/>
                  <a:pt x="412" y="309"/>
                </a:cubicBezTo>
                <a:lnTo>
                  <a:pt x="427" y="295"/>
                </a:lnTo>
                <a:cubicBezTo>
                  <a:pt x="427" y="280"/>
                  <a:pt x="412" y="265"/>
                  <a:pt x="412" y="265"/>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00" name="Google Shape;2100;p114"/>
          <p:cNvSpPr/>
          <p:nvPr/>
        </p:nvSpPr>
        <p:spPr>
          <a:xfrm>
            <a:off x="2575533" y="3590202"/>
            <a:ext cx="412366" cy="415374"/>
          </a:xfrm>
          <a:custGeom>
            <a:rect b="b" l="l" r="r" t="t"/>
            <a:pathLst>
              <a:path extrusionOk="0" h="609" w="602">
                <a:moveTo>
                  <a:pt x="572" y="332"/>
                </a:moveTo>
                <a:lnTo>
                  <a:pt x="572" y="332"/>
                </a:lnTo>
                <a:cubicBezTo>
                  <a:pt x="544" y="332"/>
                  <a:pt x="544" y="332"/>
                  <a:pt x="544" y="332"/>
                </a:cubicBezTo>
                <a:cubicBezTo>
                  <a:pt x="530" y="445"/>
                  <a:pt x="445" y="537"/>
                  <a:pt x="332" y="544"/>
                </a:cubicBezTo>
                <a:cubicBezTo>
                  <a:pt x="332" y="580"/>
                  <a:pt x="332" y="580"/>
                  <a:pt x="332" y="580"/>
                </a:cubicBezTo>
                <a:cubicBezTo>
                  <a:pt x="332" y="594"/>
                  <a:pt x="318" y="608"/>
                  <a:pt x="304" y="608"/>
                </a:cubicBezTo>
                <a:cubicBezTo>
                  <a:pt x="283" y="608"/>
                  <a:pt x="276" y="594"/>
                  <a:pt x="276" y="580"/>
                </a:cubicBezTo>
                <a:cubicBezTo>
                  <a:pt x="276" y="544"/>
                  <a:pt x="276" y="544"/>
                  <a:pt x="276" y="544"/>
                </a:cubicBezTo>
                <a:cubicBezTo>
                  <a:pt x="162" y="537"/>
                  <a:pt x="71" y="445"/>
                  <a:pt x="56" y="332"/>
                </a:cubicBezTo>
                <a:cubicBezTo>
                  <a:pt x="28" y="332"/>
                  <a:pt x="28" y="332"/>
                  <a:pt x="28" y="332"/>
                </a:cubicBezTo>
                <a:cubicBezTo>
                  <a:pt x="14" y="332"/>
                  <a:pt x="0" y="318"/>
                  <a:pt x="0" y="304"/>
                </a:cubicBezTo>
                <a:cubicBezTo>
                  <a:pt x="0" y="290"/>
                  <a:pt x="14" y="276"/>
                  <a:pt x="28" y="276"/>
                </a:cubicBezTo>
                <a:cubicBezTo>
                  <a:pt x="56" y="276"/>
                  <a:pt x="56" y="276"/>
                  <a:pt x="56" y="276"/>
                </a:cubicBezTo>
                <a:cubicBezTo>
                  <a:pt x="71" y="163"/>
                  <a:pt x="162" y="71"/>
                  <a:pt x="276" y="64"/>
                </a:cubicBezTo>
                <a:cubicBezTo>
                  <a:pt x="276" y="28"/>
                  <a:pt x="276" y="28"/>
                  <a:pt x="276" y="28"/>
                </a:cubicBezTo>
                <a:cubicBezTo>
                  <a:pt x="276" y="14"/>
                  <a:pt x="283" y="0"/>
                  <a:pt x="304" y="0"/>
                </a:cubicBezTo>
                <a:cubicBezTo>
                  <a:pt x="318" y="0"/>
                  <a:pt x="332" y="14"/>
                  <a:pt x="332" y="28"/>
                </a:cubicBezTo>
                <a:cubicBezTo>
                  <a:pt x="332" y="64"/>
                  <a:pt x="332" y="64"/>
                  <a:pt x="332" y="64"/>
                </a:cubicBezTo>
                <a:cubicBezTo>
                  <a:pt x="445" y="71"/>
                  <a:pt x="530" y="163"/>
                  <a:pt x="544" y="276"/>
                </a:cubicBezTo>
                <a:cubicBezTo>
                  <a:pt x="572" y="276"/>
                  <a:pt x="572" y="276"/>
                  <a:pt x="572" y="276"/>
                </a:cubicBezTo>
                <a:cubicBezTo>
                  <a:pt x="594" y="276"/>
                  <a:pt x="601" y="290"/>
                  <a:pt x="601" y="304"/>
                </a:cubicBezTo>
                <a:cubicBezTo>
                  <a:pt x="601" y="318"/>
                  <a:pt x="594" y="332"/>
                  <a:pt x="572" y="332"/>
                </a:cubicBezTo>
                <a:close/>
                <a:moveTo>
                  <a:pt x="431" y="276"/>
                </a:moveTo>
                <a:lnTo>
                  <a:pt x="431" y="276"/>
                </a:lnTo>
                <a:cubicBezTo>
                  <a:pt x="487" y="276"/>
                  <a:pt x="487" y="276"/>
                  <a:pt x="487" y="276"/>
                </a:cubicBezTo>
                <a:cubicBezTo>
                  <a:pt x="473" y="191"/>
                  <a:pt x="410" y="127"/>
                  <a:pt x="332" y="120"/>
                </a:cubicBezTo>
                <a:cubicBezTo>
                  <a:pt x="332" y="170"/>
                  <a:pt x="332" y="170"/>
                  <a:pt x="332" y="170"/>
                </a:cubicBezTo>
                <a:cubicBezTo>
                  <a:pt x="332" y="191"/>
                  <a:pt x="318" y="198"/>
                  <a:pt x="304" y="198"/>
                </a:cubicBezTo>
                <a:cubicBezTo>
                  <a:pt x="283" y="198"/>
                  <a:pt x="276" y="191"/>
                  <a:pt x="276" y="170"/>
                </a:cubicBezTo>
                <a:cubicBezTo>
                  <a:pt x="276" y="120"/>
                  <a:pt x="276" y="120"/>
                  <a:pt x="276" y="120"/>
                </a:cubicBezTo>
                <a:cubicBezTo>
                  <a:pt x="191" y="127"/>
                  <a:pt x="127" y="191"/>
                  <a:pt x="113" y="276"/>
                </a:cubicBezTo>
                <a:cubicBezTo>
                  <a:pt x="169" y="276"/>
                  <a:pt x="169" y="276"/>
                  <a:pt x="169" y="276"/>
                </a:cubicBezTo>
                <a:cubicBezTo>
                  <a:pt x="184" y="276"/>
                  <a:pt x="198" y="290"/>
                  <a:pt x="198" y="304"/>
                </a:cubicBezTo>
                <a:cubicBezTo>
                  <a:pt x="198" y="318"/>
                  <a:pt x="184" y="332"/>
                  <a:pt x="169" y="332"/>
                </a:cubicBezTo>
                <a:cubicBezTo>
                  <a:pt x="113" y="332"/>
                  <a:pt x="113" y="332"/>
                  <a:pt x="113" y="332"/>
                </a:cubicBezTo>
                <a:cubicBezTo>
                  <a:pt x="127" y="417"/>
                  <a:pt x="191" y="481"/>
                  <a:pt x="276" y="488"/>
                </a:cubicBezTo>
                <a:cubicBezTo>
                  <a:pt x="276" y="438"/>
                  <a:pt x="276" y="438"/>
                  <a:pt x="276" y="438"/>
                </a:cubicBezTo>
                <a:cubicBezTo>
                  <a:pt x="276" y="417"/>
                  <a:pt x="283" y="410"/>
                  <a:pt x="304" y="410"/>
                </a:cubicBezTo>
                <a:cubicBezTo>
                  <a:pt x="318" y="410"/>
                  <a:pt x="332" y="417"/>
                  <a:pt x="332" y="438"/>
                </a:cubicBezTo>
                <a:cubicBezTo>
                  <a:pt x="332" y="488"/>
                  <a:pt x="332" y="488"/>
                  <a:pt x="332" y="488"/>
                </a:cubicBezTo>
                <a:cubicBezTo>
                  <a:pt x="410" y="481"/>
                  <a:pt x="473" y="417"/>
                  <a:pt x="487" y="332"/>
                </a:cubicBezTo>
                <a:cubicBezTo>
                  <a:pt x="431" y="332"/>
                  <a:pt x="431" y="332"/>
                  <a:pt x="431" y="332"/>
                </a:cubicBezTo>
                <a:cubicBezTo>
                  <a:pt x="417" y="332"/>
                  <a:pt x="403" y="318"/>
                  <a:pt x="403" y="304"/>
                </a:cubicBezTo>
                <a:cubicBezTo>
                  <a:pt x="403" y="290"/>
                  <a:pt x="417" y="276"/>
                  <a:pt x="431" y="276"/>
                </a:cubicBezTo>
                <a:close/>
                <a:moveTo>
                  <a:pt x="304" y="332"/>
                </a:moveTo>
                <a:lnTo>
                  <a:pt x="304" y="332"/>
                </a:lnTo>
                <a:cubicBezTo>
                  <a:pt x="283" y="332"/>
                  <a:pt x="276" y="318"/>
                  <a:pt x="276" y="304"/>
                </a:cubicBezTo>
                <a:cubicBezTo>
                  <a:pt x="276" y="290"/>
                  <a:pt x="283" y="276"/>
                  <a:pt x="304" y="276"/>
                </a:cubicBezTo>
                <a:cubicBezTo>
                  <a:pt x="318" y="276"/>
                  <a:pt x="332" y="290"/>
                  <a:pt x="332" y="304"/>
                </a:cubicBezTo>
                <a:cubicBezTo>
                  <a:pt x="332" y="318"/>
                  <a:pt x="318" y="332"/>
                  <a:pt x="304" y="332"/>
                </a:cubicBezTo>
                <a:close/>
              </a:path>
            </a:pathLst>
          </a:custGeom>
          <a:solidFill>
            <a:schemeClr val="accent1"/>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Tree>
  </p:cSld>
  <p:clrMapOvr>
    <a:masterClrMapping/>
  </p:clrMapOvr>
</p:sld>
</file>

<file path=ppt/slides/slide7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04" name="Shape 2104"/>
        <p:cNvGrpSpPr/>
        <p:nvPr/>
      </p:nvGrpSpPr>
      <p:grpSpPr>
        <a:xfrm>
          <a:off x="0" y="0"/>
          <a:ext cx="0" cy="0"/>
          <a:chOff x="0" y="0"/>
          <a:chExt cx="0" cy="0"/>
        </a:xfrm>
      </p:grpSpPr>
      <p:sp>
        <p:nvSpPr>
          <p:cNvPr id="2105" name="Google Shape;2105;p115"/>
          <p:cNvSpPr/>
          <p:nvPr/>
        </p:nvSpPr>
        <p:spPr>
          <a:xfrm>
            <a:off x="5663952" y="0"/>
            <a:ext cx="6528048" cy="6858000"/>
          </a:xfrm>
          <a:prstGeom prst="rect">
            <a:avLst/>
          </a:prstGeom>
          <a:solidFill>
            <a:schemeClr val="accent5">
              <a:alpha val="49803"/>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06" name="Google Shape;2106;p115"/>
          <p:cNvSpPr txBox="1"/>
          <p:nvPr/>
        </p:nvSpPr>
        <p:spPr>
          <a:xfrm>
            <a:off x="483650" y="372621"/>
            <a:ext cx="4785392" cy="178510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Bowman’s Strategy Clock</a:t>
            </a:r>
            <a:endParaRPr sz="5500">
              <a:solidFill>
                <a:schemeClr val="dk2"/>
              </a:solidFill>
              <a:latin typeface="Cormorant"/>
              <a:ea typeface="Cormorant"/>
              <a:cs typeface="Cormorant"/>
              <a:sym typeface="Cormorant"/>
            </a:endParaRPr>
          </a:p>
        </p:txBody>
      </p:sp>
      <p:cxnSp>
        <p:nvCxnSpPr>
          <p:cNvPr id="2107" name="Google Shape;2107;p115"/>
          <p:cNvCxnSpPr/>
          <p:nvPr/>
        </p:nvCxnSpPr>
        <p:spPr>
          <a:xfrm>
            <a:off x="7873637" y="3814102"/>
            <a:ext cx="2269468" cy="0"/>
          </a:xfrm>
          <a:prstGeom prst="straightConnector1">
            <a:avLst/>
          </a:prstGeom>
          <a:noFill/>
          <a:ln cap="flat" cmpd="sng" w="12700">
            <a:solidFill>
              <a:schemeClr val="accent3"/>
            </a:solidFill>
            <a:prstDash val="solid"/>
            <a:round/>
            <a:headEnd len="med" w="med" type="triangle"/>
            <a:tailEnd len="med" w="med" type="triangle"/>
          </a:ln>
        </p:spPr>
      </p:cxnSp>
      <p:cxnSp>
        <p:nvCxnSpPr>
          <p:cNvPr id="2108" name="Google Shape;2108;p115"/>
          <p:cNvCxnSpPr/>
          <p:nvPr/>
        </p:nvCxnSpPr>
        <p:spPr>
          <a:xfrm rot="5400000">
            <a:off x="7873637" y="3814102"/>
            <a:ext cx="2269468" cy="0"/>
          </a:xfrm>
          <a:prstGeom prst="straightConnector1">
            <a:avLst/>
          </a:prstGeom>
          <a:noFill/>
          <a:ln cap="flat" cmpd="sng" w="12700">
            <a:solidFill>
              <a:schemeClr val="accent3"/>
            </a:solidFill>
            <a:prstDash val="solid"/>
            <a:round/>
            <a:headEnd len="med" w="med" type="triangle"/>
            <a:tailEnd len="med" w="med" type="triangle"/>
          </a:ln>
        </p:spPr>
      </p:cxnSp>
      <p:cxnSp>
        <p:nvCxnSpPr>
          <p:cNvPr id="2109" name="Google Shape;2109;p115"/>
          <p:cNvCxnSpPr/>
          <p:nvPr/>
        </p:nvCxnSpPr>
        <p:spPr>
          <a:xfrm rot="2700000">
            <a:off x="7873637" y="3814102"/>
            <a:ext cx="2269468" cy="0"/>
          </a:xfrm>
          <a:prstGeom prst="straightConnector1">
            <a:avLst/>
          </a:prstGeom>
          <a:noFill/>
          <a:ln cap="flat" cmpd="sng" w="12700">
            <a:solidFill>
              <a:schemeClr val="accent3"/>
            </a:solidFill>
            <a:prstDash val="solid"/>
            <a:round/>
            <a:headEnd len="med" w="med" type="triangle"/>
            <a:tailEnd len="med" w="med" type="triangle"/>
          </a:ln>
        </p:spPr>
      </p:cxnSp>
      <p:cxnSp>
        <p:nvCxnSpPr>
          <p:cNvPr id="2110" name="Google Shape;2110;p115"/>
          <p:cNvCxnSpPr/>
          <p:nvPr/>
        </p:nvCxnSpPr>
        <p:spPr>
          <a:xfrm rot="8100000">
            <a:off x="7873637" y="3814102"/>
            <a:ext cx="2269468" cy="0"/>
          </a:xfrm>
          <a:prstGeom prst="straightConnector1">
            <a:avLst/>
          </a:prstGeom>
          <a:noFill/>
          <a:ln cap="flat" cmpd="sng" w="12700">
            <a:solidFill>
              <a:schemeClr val="accent3"/>
            </a:solidFill>
            <a:prstDash val="solid"/>
            <a:round/>
            <a:headEnd len="med" w="med" type="triangle"/>
            <a:tailEnd len="med" w="med" type="triangle"/>
          </a:ln>
        </p:spPr>
      </p:cxnSp>
      <p:sp>
        <p:nvSpPr>
          <p:cNvPr id="2111" name="Google Shape;2111;p115"/>
          <p:cNvSpPr txBox="1"/>
          <p:nvPr/>
        </p:nvSpPr>
        <p:spPr>
          <a:xfrm>
            <a:off x="6955653" y="4579572"/>
            <a:ext cx="1201418" cy="572464"/>
          </a:xfrm>
          <a:prstGeom prst="rect">
            <a:avLst/>
          </a:prstGeom>
          <a:noFill/>
          <a:ln>
            <a:noFill/>
          </a:ln>
        </p:spPr>
        <p:txBody>
          <a:bodyPr anchorCtr="0" anchor="t" bIns="45700" lIns="91425" spcFirstLastPara="1" rIns="91425" wrap="square" tIns="45700">
            <a:noAutofit/>
          </a:bodyPr>
          <a:lstStyle/>
          <a:p>
            <a:pPr indent="0" lvl="0" marL="0" marR="0" rtl="0" algn="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Low Price</a:t>
            </a:r>
            <a:endParaRPr/>
          </a:p>
          <a:p>
            <a:pPr indent="0" lvl="0" marL="0" marR="0" rtl="0" algn="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&amp; Low Values</a:t>
            </a:r>
            <a:endParaRPr sz="1300">
              <a:solidFill>
                <a:schemeClr val="dk2"/>
              </a:solidFill>
              <a:latin typeface="Source Sans Pro"/>
              <a:ea typeface="Source Sans Pro"/>
              <a:cs typeface="Source Sans Pro"/>
              <a:sym typeface="Source Sans Pro"/>
            </a:endParaRPr>
          </a:p>
        </p:txBody>
      </p:sp>
      <p:sp>
        <p:nvSpPr>
          <p:cNvPr id="2112" name="Google Shape;2112;p115"/>
          <p:cNvSpPr txBox="1"/>
          <p:nvPr/>
        </p:nvSpPr>
        <p:spPr>
          <a:xfrm>
            <a:off x="6739629" y="3627072"/>
            <a:ext cx="1016620" cy="332399"/>
          </a:xfrm>
          <a:prstGeom prst="rect">
            <a:avLst/>
          </a:prstGeom>
          <a:noFill/>
          <a:ln>
            <a:noFill/>
          </a:ln>
        </p:spPr>
        <p:txBody>
          <a:bodyPr anchorCtr="0" anchor="t" bIns="45700" lIns="91425" spcFirstLastPara="1" rIns="91425" wrap="square" tIns="45700">
            <a:noAutofit/>
          </a:bodyPr>
          <a:lstStyle/>
          <a:p>
            <a:pPr indent="0" lvl="0" marL="0" marR="0" rtl="0" algn="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Low Price</a:t>
            </a:r>
            <a:endParaRPr sz="1300">
              <a:solidFill>
                <a:schemeClr val="dk2"/>
              </a:solidFill>
              <a:latin typeface="Source Sans Pro"/>
              <a:ea typeface="Source Sans Pro"/>
              <a:cs typeface="Source Sans Pro"/>
              <a:sym typeface="Source Sans Pro"/>
            </a:endParaRPr>
          </a:p>
        </p:txBody>
      </p:sp>
      <p:sp>
        <p:nvSpPr>
          <p:cNvPr id="2113" name="Google Shape;2113;p115"/>
          <p:cNvSpPr txBox="1"/>
          <p:nvPr/>
        </p:nvSpPr>
        <p:spPr>
          <a:xfrm>
            <a:off x="7387701" y="2623772"/>
            <a:ext cx="774948" cy="332399"/>
          </a:xfrm>
          <a:prstGeom prst="rect">
            <a:avLst/>
          </a:prstGeom>
          <a:noFill/>
          <a:ln>
            <a:noFill/>
          </a:ln>
        </p:spPr>
        <p:txBody>
          <a:bodyPr anchorCtr="0" anchor="t" bIns="45700" lIns="91425" spcFirstLastPara="1" rIns="91425" wrap="square" tIns="45700">
            <a:noAutofit/>
          </a:bodyPr>
          <a:lstStyle/>
          <a:p>
            <a:pPr indent="0" lvl="0" marL="0" marR="0" rtl="0" algn="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Hybrid</a:t>
            </a:r>
            <a:endParaRPr sz="1300">
              <a:solidFill>
                <a:schemeClr val="dk2"/>
              </a:solidFill>
              <a:latin typeface="Source Sans Pro"/>
              <a:ea typeface="Source Sans Pro"/>
              <a:cs typeface="Source Sans Pro"/>
              <a:sym typeface="Source Sans Pro"/>
            </a:endParaRPr>
          </a:p>
        </p:txBody>
      </p:sp>
      <p:sp>
        <p:nvSpPr>
          <p:cNvPr id="2114" name="Google Shape;2114;p115"/>
          <p:cNvSpPr txBox="1"/>
          <p:nvPr/>
        </p:nvSpPr>
        <p:spPr>
          <a:xfrm>
            <a:off x="8206486" y="2202102"/>
            <a:ext cx="1603772" cy="315856"/>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Differentiation</a:t>
            </a:r>
            <a:endParaRPr sz="1300">
              <a:solidFill>
                <a:schemeClr val="dk2"/>
              </a:solidFill>
              <a:latin typeface="Source Sans Pro"/>
              <a:ea typeface="Source Sans Pro"/>
              <a:cs typeface="Source Sans Pro"/>
              <a:sym typeface="Source Sans Pro"/>
            </a:endParaRPr>
          </a:p>
        </p:txBody>
      </p:sp>
      <p:sp>
        <p:nvSpPr>
          <p:cNvPr id="2115" name="Google Shape;2115;p115"/>
          <p:cNvSpPr txBox="1"/>
          <p:nvPr/>
        </p:nvSpPr>
        <p:spPr>
          <a:xfrm>
            <a:off x="8206486" y="5110246"/>
            <a:ext cx="1603772" cy="55592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Loss of Market Share</a:t>
            </a:r>
            <a:endParaRPr sz="1300">
              <a:solidFill>
                <a:schemeClr val="dk2"/>
              </a:solidFill>
              <a:latin typeface="Source Sans Pro"/>
              <a:ea typeface="Source Sans Pro"/>
              <a:cs typeface="Source Sans Pro"/>
              <a:sym typeface="Source Sans Pro"/>
            </a:endParaRPr>
          </a:p>
        </p:txBody>
      </p:sp>
      <p:sp>
        <p:nvSpPr>
          <p:cNvPr id="2116" name="Google Shape;2116;p115"/>
          <p:cNvSpPr txBox="1"/>
          <p:nvPr/>
        </p:nvSpPr>
        <p:spPr>
          <a:xfrm>
            <a:off x="9910461" y="4579572"/>
            <a:ext cx="1375686" cy="555921"/>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Monopoly Pricing</a:t>
            </a:r>
            <a:endParaRPr sz="1300">
              <a:solidFill>
                <a:schemeClr val="dk2"/>
              </a:solidFill>
              <a:latin typeface="Source Sans Pro"/>
              <a:ea typeface="Source Sans Pro"/>
              <a:cs typeface="Source Sans Pro"/>
              <a:sym typeface="Source Sans Pro"/>
            </a:endParaRPr>
          </a:p>
        </p:txBody>
      </p:sp>
      <p:sp>
        <p:nvSpPr>
          <p:cNvPr id="2117" name="Google Shape;2117;p115"/>
          <p:cNvSpPr txBox="1"/>
          <p:nvPr/>
        </p:nvSpPr>
        <p:spPr>
          <a:xfrm>
            <a:off x="10269527" y="3627072"/>
            <a:ext cx="1344372" cy="572464"/>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Risky High Margins</a:t>
            </a:r>
            <a:endParaRPr sz="1300">
              <a:solidFill>
                <a:schemeClr val="dk2"/>
              </a:solidFill>
              <a:latin typeface="Source Sans Pro"/>
              <a:ea typeface="Source Sans Pro"/>
              <a:cs typeface="Source Sans Pro"/>
              <a:sym typeface="Source Sans Pro"/>
            </a:endParaRPr>
          </a:p>
        </p:txBody>
      </p:sp>
      <p:sp>
        <p:nvSpPr>
          <p:cNvPr id="2118" name="Google Shape;2118;p115"/>
          <p:cNvSpPr txBox="1"/>
          <p:nvPr/>
        </p:nvSpPr>
        <p:spPr>
          <a:xfrm>
            <a:off x="9890841" y="2623772"/>
            <a:ext cx="1395306" cy="555921"/>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Focused Differentiation</a:t>
            </a:r>
            <a:endParaRPr sz="1300">
              <a:solidFill>
                <a:schemeClr val="dk2"/>
              </a:solidFill>
              <a:latin typeface="Source Sans Pro"/>
              <a:ea typeface="Source Sans Pro"/>
              <a:cs typeface="Source Sans Pro"/>
              <a:sym typeface="Source Sans Pro"/>
            </a:endParaRPr>
          </a:p>
        </p:txBody>
      </p:sp>
      <p:cxnSp>
        <p:nvCxnSpPr>
          <p:cNvPr id="2119" name="Google Shape;2119;p115"/>
          <p:cNvCxnSpPr/>
          <p:nvPr/>
        </p:nvCxnSpPr>
        <p:spPr>
          <a:xfrm>
            <a:off x="6485381" y="5950359"/>
            <a:ext cx="5166618" cy="0"/>
          </a:xfrm>
          <a:prstGeom prst="straightConnector1">
            <a:avLst/>
          </a:prstGeom>
          <a:noFill/>
          <a:ln cap="flat" cmpd="sng" w="9525">
            <a:solidFill>
              <a:schemeClr val="accent3"/>
            </a:solidFill>
            <a:prstDash val="solid"/>
            <a:round/>
            <a:headEnd len="sm" w="sm" type="none"/>
            <a:tailEnd len="med" w="med" type="triangle"/>
          </a:ln>
        </p:spPr>
      </p:cxnSp>
      <p:sp>
        <p:nvSpPr>
          <p:cNvPr id="2120" name="Google Shape;2120;p115"/>
          <p:cNvSpPr txBox="1"/>
          <p:nvPr/>
        </p:nvSpPr>
        <p:spPr>
          <a:xfrm>
            <a:off x="11052891" y="6065472"/>
            <a:ext cx="561008" cy="315856"/>
          </a:xfrm>
          <a:prstGeom prst="rect">
            <a:avLst/>
          </a:prstGeom>
          <a:noFill/>
          <a:ln>
            <a:noFill/>
          </a:ln>
        </p:spPr>
        <p:txBody>
          <a:bodyPr anchorCtr="0" anchor="t" bIns="45700" lIns="91425" spcFirstLastPara="1" rIns="91425" wrap="square" tIns="45700">
            <a:noAutofit/>
          </a:bodyPr>
          <a:lstStyle/>
          <a:p>
            <a:pPr indent="0" lvl="0" marL="0" marR="0" rtl="0" algn="r">
              <a:lnSpc>
                <a:spcPct val="120000"/>
              </a:lnSpc>
              <a:spcBef>
                <a:spcPts val="0"/>
              </a:spcBef>
              <a:spcAft>
                <a:spcPts val="0"/>
              </a:spcAft>
              <a:buNone/>
            </a:pPr>
            <a:r>
              <a:rPr lang="en-US" sz="1300">
                <a:solidFill>
                  <a:srgbClr val="7F7F7F"/>
                </a:solidFill>
                <a:latin typeface="Source Sans Pro"/>
                <a:ea typeface="Source Sans Pro"/>
                <a:cs typeface="Source Sans Pro"/>
                <a:sym typeface="Source Sans Pro"/>
              </a:rPr>
              <a:t>High</a:t>
            </a:r>
            <a:endParaRPr sz="1300">
              <a:solidFill>
                <a:srgbClr val="7F7F7F"/>
              </a:solidFill>
              <a:latin typeface="Source Sans Pro"/>
              <a:ea typeface="Source Sans Pro"/>
              <a:cs typeface="Source Sans Pro"/>
              <a:sym typeface="Source Sans Pro"/>
            </a:endParaRPr>
          </a:p>
        </p:txBody>
      </p:sp>
      <p:cxnSp>
        <p:nvCxnSpPr>
          <p:cNvPr id="2121" name="Google Shape;2121;p115"/>
          <p:cNvCxnSpPr/>
          <p:nvPr/>
        </p:nvCxnSpPr>
        <p:spPr>
          <a:xfrm rot="10800000">
            <a:off x="6485381" y="2308638"/>
            <a:ext cx="0" cy="3641722"/>
          </a:xfrm>
          <a:prstGeom prst="straightConnector1">
            <a:avLst/>
          </a:prstGeom>
          <a:noFill/>
          <a:ln cap="flat" cmpd="sng" w="9525">
            <a:solidFill>
              <a:schemeClr val="accent3"/>
            </a:solidFill>
            <a:prstDash val="solid"/>
            <a:round/>
            <a:headEnd len="sm" w="sm" type="none"/>
            <a:tailEnd len="med" w="med" type="triangle"/>
          </a:ln>
        </p:spPr>
      </p:cxnSp>
      <p:sp>
        <p:nvSpPr>
          <p:cNvPr id="2122" name="Google Shape;2122;p115"/>
          <p:cNvSpPr txBox="1"/>
          <p:nvPr/>
        </p:nvSpPr>
        <p:spPr>
          <a:xfrm>
            <a:off x="6204877" y="1922330"/>
            <a:ext cx="561008" cy="315856"/>
          </a:xfrm>
          <a:prstGeom prst="rect">
            <a:avLst/>
          </a:prstGeom>
          <a:noFill/>
          <a:ln>
            <a:noFill/>
          </a:ln>
        </p:spPr>
        <p:txBody>
          <a:bodyPr anchorCtr="0" anchor="t" bIns="45700" lIns="91425" spcFirstLastPara="1" rIns="91425" wrap="square" tIns="45700">
            <a:noAutofit/>
          </a:bodyPr>
          <a:lstStyle/>
          <a:p>
            <a:pPr indent="0" lvl="0" marL="0" marR="0" rtl="0" algn="r">
              <a:lnSpc>
                <a:spcPct val="120000"/>
              </a:lnSpc>
              <a:spcBef>
                <a:spcPts val="0"/>
              </a:spcBef>
              <a:spcAft>
                <a:spcPts val="0"/>
              </a:spcAft>
              <a:buNone/>
            </a:pPr>
            <a:r>
              <a:rPr lang="en-US" sz="1300">
                <a:solidFill>
                  <a:srgbClr val="7F7F7F"/>
                </a:solidFill>
                <a:latin typeface="Source Sans Pro"/>
                <a:ea typeface="Source Sans Pro"/>
                <a:cs typeface="Source Sans Pro"/>
                <a:sym typeface="Source Sans Pro"/>
              </a:rPr>
              <a:t>High</a:t>
            </a:r>
            <a:endParaRPr sz="1300">
              <a:solidFill>
                <a:srgbClr val="7F7F7F"/>
              </a:solidFill>
              <a:latin typeface="Source Sans Pro"/>
              <a:ea typeface="Source Sans Pro"/>
              <a:cs typeface="Source Sans Pro"/>
              <a:sym typeface="Source Sans Pro"/>
            </a:endParaRPr>
          </a:p>
        </p:txBody>
      </p:sp>
      <p:sp>
        <p:nvSpPr>
          <p:cNvPr id="2123" name="Google Shape;2123;p115"/>
          <p:cNvSpPr txBox="1"/>
          <p:nvPr/>
        </p:nvSpPr>
        <p:spPr>
          <a:xfrm>
            <a:off x="6384029" y="6065472"/>
            <a:ext cx="561008" cy="315856"/>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300">
                <a:solidFill>
                  <a:srgbClr val="7F7F7F"/>
                </a:solidFill>
                <a:latin typeface="Source Sans Pro"/>
                <a:ea typeface="Source Sans Pro"/>
                <a:cs typeface="Source Sans Pro"/>
                <a:sym typeface="Source Sans Pro"/>
              </a:rPr>
              <a:t>Low</a:t>
            </a:r>
            <a:endParaRPr sz="1300">
              <a:solidFill>
                <a:srgbClr val="7F7F7F"/>
              </a:solidFill>
              <a:latin typeface="Source Sans Pro"/>
              <a:ea typeface="Source Sans Pro"/>
              <a:cs typeface="Source Sans Pro"/>
              <a:sym typeface="Source Sans Pro"/>
            </a:endParaRPr>
          </a:p>
        </p:txBody>
      </p:sp>
      <p:sp>
        <p:nvSpPr>
          <p:cNvPr id="2124" name="Google Shape;2124;p115"/>
          <p:cNvSpPr txBox="1"/>
          <p:nvPr/>
        </p:nvSpPr>
        <p:spPr>
          <a:xfrm rot="-5400000">
            <a:off x="5396128" y="3800120"/>
            <a:ext cx="1673211" cy="315856"/>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rgbClr val="7F7F7F"/>
                </a:solidFill>
                <a:latin typeface="Source Sans Pro"/>
                <a:ea typeface="Source Sans Pro"/>
                <a:cs typeface="Source Sans Pro"/>
                <a:sym typeface="Source Sans Pro"/>
              </a:rPr>
              <a:t>Unity or Value</a:t>
            </a:r>
            <a:endParaRPr sz="1300">
              <a:solidFill>
                <a:srgbClr val="7F7F7F"/>
              </a:solidFill>
              <a:latin typeface="Source Sans Pro"/>
              <a:ea typeface="Source Sans Pro"/>
              <a:cs typeface="Source Sans Pro"/>
              <a:sym typeface="Source Sans Pro"/>
            </a:endParaRPr>
          </a:p>
        </p:txBody>
      </p:sp>
      <p:sp>
        <p:nvSpPr>
          <p:cNvPr id="2125" name="Google Shape;2125;p115"/>
          <p:cNvSpPr txBox="1"/>
          <p:nvPr/>
        </p:nvSpPr>
        <p:spPr>
          <a:xfrm>
            <a:off x="1415480" y="5186921"/>
            <a:ext cx="3853562" cy="113107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 when an unknown printer took a galley. Lorem Ipsum is simply dummy text of the printing and typesetting industry. Lorem Ipsum has been the industry standard dummy text ever printer took a galley.</a:t>
            </a:r>
            <a:endParaRPr/>
          </a:p>
        </p:txBody>
      </p:sp>
      <p:sp>
        <p:nvSpPr>
          <p:cNvPr id="2126" name="Google Shape;2126;p115"/>
          <p:cNvSpPr txBox="1"/>
          <p:nvPr/>
        </p:nvSpPr>
        <p:spPr>
          <a:xfrm>
            <a:off x="1415480" y="4402625"/>
            <a:ext cx="2286868" cy="612475"/>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1300">
                <a:solidFill>
                  <a:srgbClr val="7F7F7F"/>
                </a:solidFill>
                <a:latin typeface="Source Sans Pro"/>
                <a:ea typeface="Source Sans Pro"/>
                <a:cs typeface="Source Sans Pro"/>
                <a:sym typeface="Source Sans Pro"/>
              </a:rPr>
              <a:t>If Opportunity Doesn't Knock, Build a Door.</a:t>
            </a:r>
            <a:endParaRPr/>
          </a:p>
        </p:txBody>
      </p:sp>
      <p:sp>
        <p:nvSpPr>
          <p:cNvPr id="2127" name="Google Shape;2127;p115"/>
          <p:cNvSpPr txBox="1"/>
          <p:nvPr/>
        </p:nvSpPr>
        <p:spPr>
          <a:xfrm>
            <a:off x="10488488" y="421466"/>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2128" name="Google Shape;2128;p115"/>
          <p:cNvCxnSpPr/>
          <p:nvPr/>
        </p:nvCxnSpPr>
        <p:spPr>
          <a:xfrm>
            <a:off x="9433768" y="609354"/>
            <a:ext cx="936104" cy="0"/>
          </a:xfrm>
          <a:prstGeom prst="straightConnector1">
            <a:avLst/>
          </a:prstGeom>
          <a:noFill/>
          <a:ln cap="flat" cmpd="sng" w="9525">
            <a:solidFill>
              <a:srgbClr val="BFBFBF"/>
            </a:solidFill>
            <a:prstDash val="solid"/>
            <a:miter lim="800000"/>
            <a:headEnd len="sm" w="sm" type="none"/>
            <a:tailEnd len="sm" w="sm" type="none"/>
          </a:ln>
        </p:spPr>
      </p:cxnSp>
    </p:spTree>
  </p:cSld>
  <p:clrMapOvr>
    <a:masterClrMapping/>
  </p:clrMapOvr>
</p:sld>
</file>

<file path=ppt/slides/slide7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32" name="Shape 2132"/>
        <p:cNvGrpSpPr/>
        <p:nvPr/>
      </p:nvGrpSpPr>
      <p:grpSpPr>
        <a:xfrm>
          <a:off x="0" y="0"/>
          <a:ext cx="0" cy="0"/>
          <a:chOff x="0" y="0"/>
          <a:chExt cx="0" cy="0"/>
        </a:xfrm>
      </p:grpSpPr>
      <p:grpSp>
        <p:nvGrpSpPr>
          <p:cNvPr id="2133" name="Google Shape;2133;p116"/>
          <p:cNvGrpSpPr/>
          <p:nvPr/>
        </p:nvGrpSpPr>
        <p:grpSpPr>
          <a:xfrm>
            <a:off x="-1319530" y="3133767"/>
            <a:ext cx="4017604" cy="3940888"/>
            <a:chOff x="1412875" y="3322638"/>
            <a:chExt cx="2909888" cy="2854325"/>
          </a:xfrm>
        </p:grpSpPr>
        <p:sp>
          <p:nvSpPr>
            <p:cNvPr id="2134" name="Google Shape;2134;p116"/>
            <p:cNvSpPr/>
            <p:nvPr/>
          </p:nvSpPr>
          <p:spPr>
            <a:xfrm>
              <a:off x="1412875" y="3322638"/>
              <a:ext cx="2909888" cy="2854325"/>
            </a:xfrm>
            <a:custGeom>
              <a:rect b="b" l="l" r="r" t="t"/>
              <a:pathLst>
                <a:path extrusionOk="0" h="1196" w="1219">
                  <a:moveTo>
                    <a:pt x="0" y="598"/>
                  </a:moveTo>
                  <a:cubicBezTo>
                    <a:pt x="0" y="269"/>
                    <a:pt x="273" y="0"/>
                    <a:pt x="609" y="0"/>
                  </a:cubicBezTo>
                  <a:cubicBezTo>
                    <a:pt x="947" y="0"/>
                    <a:pt x="1219" y="269"/>
                    <a:pt x="1219" y="598"/>
                  </a:cubicBezTo>
                  <a:cubicBezTo>
                    <a:pt x="1219" y="928"/>
                    <a:pt x="947" y="1196"/>
                    <a:pt x="609" y="1196"/>
                  </a:cubicBezTo>
                  <a:cubicBezTo>
                    <a:pt x="273" y="1196"/>
                    <a:pt x="0" y="928"/>
                    <a:pt x="0" y="598"/>
                  </a:cubicBezTo>
                </a:path>
              </a:pathLst>
            </a:custGeom>
            <a:solidFill>
              <a:schemeClr val="accent5"/>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35" name="Google Shape;2135;p116"/>
            <p:cNvSpPr/>
            <p:nvPr/>
          </p:nvSpPr>
          <p:spPr>
            <a:xfrm>
              <a:off x="1703388" y="3608388"/>
              <a:ext cx="2325688" cy="2282825"/>
            </a:xfrm>
            <a:prstGeom prst="ellipse">
              <a:avLst/>
            </a:prstGeom>
            <a:solidFill>
              <a:schemeClr val="accent4"/>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36" name="Google Shape;2136;p116"/>
            <p:cNvSpPr/>
            <p:nvPr/>
          </p:nvSpPr>
          <p:spPr>
            <a:xfrm>
              <a:off x="2001838" y="3900488"/>
              <a:ext cx="1728788" cy="1697038"/>
            </a:xfrm>
            <a:prstGeom prst="ellipse">
              <a:avLst/>
            </a:prstGeom>
            <a:solidFill>
              <a:schemeClr val="accent3"/>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37" name="Google Shape;2137;p116"/>
            <p:cNvSpPr/>
            <p:nvPr/>
          </p:nvSpPr>
          <p:spPr>
            <a:xfrm>
              <a:off x="2319338" y="4210051"/>
              <a:ext cx="1095375" cy="1077913"/>
            </a:xfrm>
            <a:custGeom>
              <a:rect b="b" l="l" r="r" t="t"/>
              <a:pathLst>
                <a:path extrusionOk="0" h="451" w="459">
                  <a:moveTo>
                    <a:pt x="0" y="226"/>
                  </a:moveTo>
                  <a:cubicBezTo>
                    <a:pt x="0" y="102"/>
                    <a:pt x="103" y="0"/>
                    <a:pt x="229" y="0"/>
                  </a:cubicBezTo>
                  <a:cubicBezTo>
                    <a:pt x="357" y="0"/>
                    <a:pt x="459" y="102"/>
                    <a:pt x="459" y="226"/>
                  </a:cubicBezTo>
                  <a:cubicBezTo>
                    <a:pt x="459" y="350"/>
                    <a:pt x="357" y="451"/>
                    <a:pt x="229" y="451"/>
                  </a:cubicBezTo>
                  <a:cubicBezTo>
                    <a:pt x="103" y="451"/>
                    <a:pt x="0" y="350"/>
                    <a:pt x="0" y="226"/>
                  </a:cubicBezTo>
                </a:path>
              </a:pathLst>
            </a:custGeom>
            <a:solidFill>
              <a:schemeClr val="accent1"/>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38" name="Google Shape;2138;p116"/>
            <p:cNvSpPr/>
            <p:nvPr/>
          </p:nvSpPr>
          <p:spPr>
            <a:xfrm>
              <a:off x="2625725" y="4511676"/>
              <a:ext cx="484188" cy="474663"/>
            </a:xfrm>
            <a:prstGeom prst="ellipse">
              <a:avLst/>
            </a:prstGeom>
            <a:solidFill>
              <a:schemeClr val="accent2"/>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2139" name="Google Shape;2139;p116"/>
          <p:cNvSpPr txBox="1"/>
          <p:nvPr/>
        </p:nvSpPr>
        <p:spPr>
          <a:xfrm>
            <a:off x="483650" y="372621"/>
            <a:ext cx="5972390" cy="178510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Kotler’s 5 Product Levels</a:t>
            </a:r>
            <a:endParaRPr sz="5500">
              <a:solidFill>
                <a:schemeClr val="dk2"/>
              </a:solidFill>
              <a:latin typeface="Cormorant"/>
              <a:ea typeface="Cormorant"/>
              <a:cs typeface="Cormorant"/>
              <a:sym typeface="Cormorant"/>
            </a:endParaRPr>
          </a:p>
        </p:txBody>
      </p:sp>
      <p:sp>
        <p:nvSpPr>
          <p:cNvPr id="2140" name="Google Shape;2140;p116"/>
          <p:cNvSpPr txBox="1"/>
          <p:nvPr/>
        </p:nvSpPr>
        <p:spPr>
          <a:xfrm>
            <a:off x="3575720" y="3133767"/>
            <a:ext cx="2239774" cy="332399"/>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Core Benefits of The Product</a:t>
            </a:r>
            <a:endParaRPr sz="1300">
              <a:solidFill>
                <a:schemeClr val="dk2"/>
              </a:solidFill>
              <a:latin typeface="Source Sans Pro"/>
              <a:ea typeface="Source Sans Pro"/>
              <a:cs typeface="Source Sans Pro"/>
              <a:sym typeface="Source Sans Pro"/>
            </a:endParaRPr>
          </a:p>
        </p:txBody>
      </p:sp>
      <p:cxnSp>
        <p:nvCxnSpPr>
          <p:cNvPr id="2141" name="Google Shape;2141;p116"/>
          <p:cNvCxnSpPr/>
          <p:nvPr/>
        </p:nvCxnSpPr>
        <p:spPr>
          <a:xfrm>
            <a:off x="697148" y="5091038"/>
            <a:ext cx="2537569" cy="0"/>
          </a:xfrm>
          <a:prstGeom prst="straightConnector1">
            <a:avLst/>
          </a:prstGeom>
          <a:noFill/>
          <a:ln cap="flat" cmpd="sng" w="12700">
            <a:solidFill>
              <a:schemeClr val="dk2"/>
            </a:solidFill>
            <a:prstDash val="solid"/>
            <a:round/>
            <a:headEnd len="med" w="med" type="oval"/>
            <a:tailEnd len="med" w="med" type="triangle"/>
          </a:ln>
        </p:spPr>
      </p:cxnSp>
      <p:cxnSp>
        <p:nvCxnSpPr>
          <p:cNvPr id="2142" name="Google Shape;2142;p116"/>
          <p:cNvCxnSpPr/>
          <p:nvPr/>
        </p:nvCxnSpPr>
        <p:spPr>
          <a:xfrm>
            <a:off x="697148" y="4646538"/>
            <a:ext cx="2537569" cy="0"/>
          </a:xfrm>
          <a:prstGeom prst="straightConnector1">
            <a:avLst/>
          </a:prstGeom>
          <a:noFill/>
          <a:ln cap="flat" cmpd="sng" w="12700">
            <a:solidFill>
              <a:schemeClr val="dk2"/>
            </a:solidFill>
            <a:prstDash val="solid"/>
            <a:round/>
            <a:headEnd len="med" w="med" type="oval"/>
            <a:tailEnd len="med" w="med" type="triangle"/>
          </a:ln>
        </p:spPr>
      </p:cxnSp>
      <p:cxnSp>
        <p:nvCxnSpPr>
          <p:cNvPr id="2143" name="Google Shape;2143;p116"/>
          <p:cNvCxnSpPr/>
          <p:nvPr/>
        </p:nvCxnSpPr>
        <p:spPr>
          <a:xfrm>
            <a:off x="697148" y="4202038"/>
            <a:ext cx="2537569" cy="0"/>
          </a:xfrm>
          <a:prstGeom prst="straightConnector1">
            <a:avLst/>
          </a:prstGeom>
          <a:noFill/>
          <a:ln cap="flat" cmpd="sng" w="12700">
            <a:solidFill>
              <a:schemeClr val="dk2"/>
            </a:solidFill>
            <a:prstDash val="solid"/>
            <a:round/>
            <a:headEnd len="med" w="med" type="oval"/>
            <a:tailEnd len="med" w="med" type="triangle"/>
          </a:ln>
        </p:spPr>
      </p:cxnSp>
      <p:cxnSp>
        <p:nvCxnSpPr>
          <p:cNvPr id="2144" name="Google Shape;2144;p116"/>
          <p:cNvCxnSpPr/>
          <p:nvPr/>
        </p:nvCxnSpPr>
        <p:spPr>
          <a:xfrm>
            <a:off x="697148" y="3757538"/>
            <a:ext cx="2537569" cy="0"/>
          </a:xfrm>
          <a:prstGeom prst="straightConnector1">
            <a:avLst/>
          </a:prstGeom>
          <a:noFill/>
          <a:ln cap="flat" cmpd="sng" w="12700">
            <a:solidFill>
              <a:schemeClr val="dk2"/>
            </a:solidFill>
            <a:prstDash val="solid"/>
            <a:round/>
            <a:headEnd len="med" w="med" type="oval"/>
            <a:tailEnd len="med" w="med" type="triangle"/>
          </a:ln>
        </p:spPr>
      </p:cxnSp>
      <p:cxnSp>
        <p:nvCxnSpPr>
          <p:cNvPr id="2145" name="Google Shape;2145;p116"/>
          <p:cNvCxnSpPr/>
          <p:nvPr/>
        </p:nvCxnSpPr>
        <p:spPr>
          <a:xfrm>
            <a:off x="697148" y="3313038"/>
            <a:ext cx="2537569" cy="0"/>
          </a:xfrm>
          <a:prstGeom prst="straightConnector1">
            <a:avLst/>
          </a:prstGeom>
          <a:noFill/>
          <a:ln cap="flat" cmpd="sng" w="12700">
            <a:solidFill>
              <a:schemeClr val="dk2"/>
            </a:solidFill>
            <a:prstDash val="solid"/>
            <a:round/>
            <a:headEnd len="med" w="med" type="oval"/>
            <a:tailEnd len="med" w="med" type="triangle"/>
          </a:ln>
        </p:spPr>
      </p:cxnSp>
      <p:sp>
        <p:nvSpPr>
          <p:cNvPr id="2146" name="Google Shape;2146;p116"/>
          <p:cNvSpPr txBox="1"/>
          <p:nvPr/>
        </p:nvSpPr>
        <p:spPr>
          <a:xfrm>
            <a:off x="3575720" y="3581442"/>
            <a:ext cx="2239774" cy="332399"/>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Generic Products</a:t>
            </a:r>
            <a:endParaRPr sz="1300">
              <a:solidFill>
                <a:schemeClr val="dk2"/>
              </a:solidFill>
              <a:latin typeface="Source Sans Pro"/>
              <a:ea typeface="Source Sans Pro"/>
              <a:cs typeface="Source Sans Pro"/>
              <a:sym typeface="Source Sans Pro"/>
            </a:endParaRPr>
          </a:p>
        </p:txBody>
      </p:sp>
      <p:sp>
        <p:nvSpPr>
          <p:cNvPr id="2147" name="Google Shape;2147;p116"/>
          <p:cNvSpPr txBox="1"/>
          <p:nvPr/>
        </p:nvSpPr>
        <p:spPr>
          <a:xfrm>
            <a:off x="3575720" y="4029117"/>
            <a:ext cx="2239774" cy="332399"/>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Expected Product</a:t>
            </a:r>
            <a:endParaRPr sz="1300">
              <a:solidFill>
                <a:schemeClr val="dk2"/>
              </a:solidFill>
              <a:latin typeface="Source Sans Pro"/>
              <a:ea typeface="Source Sans Pro"/>
              <a:cs typeface="Source Sans Pro"/>
              <a:sym typeface="Source Sans Pro"/>
            </a:endParaRPr>
          </a:p>
        </p:txBody>
      </p:sp>
      <p:sp>
        <p:nvSpPr>
          <p:cNvPr id="2148" name="Google Shape;2148;p116"/>
          <p:cNvSpPr txBox="1"/>
          <p:nvPr/>
        </p:nvSpPr>
        <p:spPr>
          <a:xfrm>
            <a:off x="3575720" y="4476792"/>
            <a:ext cx="2239774" cy="332399"/>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Argumented Product</a:t>
            </a:r>
            <a:endParaRPr sz="1300">
              <a:solidFill>
                <a:schemeClr val="dk2"/>
              </a:solidFill>
              <a:latin typeface="Source Sans Pro"/>
              <a:ea typeface="Source Sans Pro"/>
              <a:cs typeface="Source Sans Pro"/>
              <a:sym typeface="Source Sans Pro"/>
            </a:endParaRPr>
          </a:p>
        </p:txBody>
      </p:sp>
      <p:sp>
        <p:nvSpPr>
          <p:cNvPr id="2149" name="Google Shape;2149;p116"/>
          <p:cNvSpPr txBox="1"/>
          <p:nvPr/>
        </p:nvSpPr>
        <p:spPr>
          <a:xfrm>
            <a:off x="3575720" y="4924467"/>
            <a:ext cx="2239774" cy="332399"/>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Potential Product</a:t>
            </a:r>
            <a:endParaRPr sz="1300">
              <a:solidFill>
                <a:schemeClr val="dk2"/>
              </a:solidFill>
              <a:latin typeface="Source Sans Pro"/>
              <a:ea typeface="Source Sans Pro"/>
              <a:cs typeface="Source Sans Pro"/>
              <a:sym typeface="Source Sans Pro"/>
            </a:endParaRPr>
          </a:p>
        </p:txBody>
      </p:sp>
      <p:sp>
        <p:nvSpPr>
          <p:cNvPr id="2150" name="Google Shape;2150;p116"/>
          <p:cNvSpPr txBox="1"/>
          <p:nvPr/>
        </p:nvSpPr>
        <p:spPr>
          <a:xfrm>
            <a:off x="7798437" y="5186921"/>
            <a:ext cx="3853562" cy="1131079"/>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 when an unknown printer took a galley. Lorem Ipsum is simply dummy text of the printing and typesetting industry. Lorem Ipsum has been the industry standard dummy text ever printer took a galley.</a:t>
            </a:r>
            <a:endParaRPr/>
          </a:p>
        </p:txBody>
      </p:sp>
      <p:sp>
        <p:nvSpPr>
          <p:cNvPr id="2151" name="Google Shape;2151;p116"/>
          <p:cNvSpPr txBox="1"/>
          <p:nvPr/>
        </p:nvSpPr>
        <p:spPr>
          <a:xfrm>
            <a:off x="7798437" y="4402625"/>
            <a:ext cx="2286868" cy="612475"/>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1300">
                <a:solidFill>
                  <a:srgbClr val="7F7F7F"/>
                </a:solidFill>
                <a:latin typeface="Source Sans Pro"/>
                <a:ea typeface="Source Sans Pro"/>
                <a:cs typeface="Source Sans Pro"/>
                <a:sym typeface="Source Sans Pro"/>
              </a:rPr>
              <a:t>If Opportunity Doesn't Knock, Build a Door.</a:t>
            </a:r>
            <a:endParaRPr/>
          </a:p>
        </p:txBody>
      </p:sp>
      <p:sp>
        <p:nvSpPr>
          <p:cNvPr id="2152" name="Google Shape;2152;p116"/>
          <p:cNvSpPr txBox="1"/>
          <p:nvPr/>
        </p:nvSpPr>
        <p:spPr>
          <a:xfrm>
            <a:off x="10488488" y="680398"/>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2153" name="Google Shape;2153;p116"/>
          <p:cNvCxnSpPr/>
          <p:nvPr/>
        </p:nvCxnSpPr>
        <p:spPr>
          <a:xfrm>
            <a:off x="9433768" y="868286"/>
            <a:ext cx="936104" cy="0"/>
          </a:xfrm>
          <a:prstGeom prst="straightConnector1">
            <a:avLst/>
          </a:prstGeom>
          <a:noFill/>
          <a:ln cap="flat" cmpd="sng" w="9525">
            <a:solidFill>
              <a:srgbClr val="BFBFBF"/>
            </a:solidFill>
            <a:prstDash val="solid"/>
            <a:miter lim="800000"/>
            <a:headEnd len="sm" w="sm" type="none"/>
            <a:tailEnd len="sm" w="sm" type="none"/>
          </a:ln>
        </p:spPr>
      </p:cxnSp>
    </p:spTree>
  </p:cSld>
  <p:clrMapOvr>
    <a:masterClrMapping/>
  </p:clrMapOvr>
</p:sld>
</file>

<file path=ppt/slides/slide7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57" name="Shape 2157"/>
        <p:cNvGrpSpPr/>
        <p:nvPr/>
      </p:nvGrpSpPr>
      <p:grpSpPr>
        <a:xfrm>
          <a:off x="0" y="0"/>
          <a:ext cx="0" cy="0"/>
          <a:chOff x="0" y="0"/>
          <a:chExt cx="0" cy="0"/>
        </a:xfrm>
      </p:grpSpPr>
      <p:sp>
        <p:nvSpPr>
          <p:cNvPr id="2158" name="Google Shape;2158;p117"/>
          <p:cNvSpPr txBox="1"/>
          <p:nvPr/>
        </p:nvSpPr>
        <p:spPr>
          <a:xfrm>
            <a:off x="483650" y="372621"/>
            <a:ext cx="7412550"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Porter’s 4 Corners Model</a:t>
            </a:r>
            <a:endParaRPr sz="5500">
              <a:solidFill>
                <a:schemeClr val="dk2"/>
              </a:solidFill>
              <a:latin typeface="Cormorant"/>
              <a:ea typeface="Cormorant"/>
              <a:cs typeface="Cormorant"/>
              <a:sym typeface="Cormorant"/>
            </a:endParaRPr>
          </a:p>
        </p:txBody>
      </p:sp>
      <p:sp>
        <p:nvSpPr>
          <p:cNvPr id="2159" name="Google Shape;2159;p117"/>
          <p:cNvSpPr txBox="1"/>
          <p:nvPr/>
        </p:nvSpPr>
        <p:spPr>
          <a:xfrm>
            <a:off x="10488488" y="680398"/>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2160" name="Google Shape;2160;p117"/>
          <p:cNvCxnSpPr/>
          <p:nvPr/>
        </p:nvCxnSpPr>
        <p:spPr>
          <a:xfrm>
            <a:off x="9433768" y="868286"/>
            <a:ext cx="936104" cy="0"/>
          </a:xfrm>
          <a:prstGeom prst="straightConnector1">
            <a:avLst/>
          </a:prstGeom>
          <a:noFill/>
          <a:ln cap="flat" cmpd="sng" w="9525">
            <a:solidFill>
              <a:srgbClr val="BFBFBF"/>
            </a:solidFill>
            <a:prstDash val="solid"/>
            <a:miter lim="800000"/>
            <a:headEnd len="sm" w="sm" type="none"/>
            <a:tailEnd len="sm" w="sm" type="none"/>
          </a:ln>
        </p:spPr>
      </p:cxnSp>
      <p:sp>
        <p:nvSpPr>
          <p:cNvPr id="2161" name="Google Shape;2161;p117"/>
          <p:cNvSpPr txBox="1"/>
          <p:nvPr/>
        </p:nvSpPr>
        <p:spPr>
          <a:xfrm>
            <a:off x="2124893" y="1984940"/>
            <a:ext cx="2239774" cy="315856"/>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Drivers</a:t>
            </a:r>
            <a:endParaRPr/>
          </a:p>
        </p:txBody>
      </p:sp>
      <p:sp>
        <p:nvSpPr>
          <p:cNvPr id="2162" name="Google Shape;2162;p117"/>
          <p:cNvSpPr txBox="1"/>
          <p:nvPr/>
        </p:nvSpPr>
        <p:spPr>
          <a:xfrm>
            <a:off x="2124893" y="2317339"/>
            <a:ext cx="2608801" cy="1187569"/>
          </a:xfrm>
          <a:prstGeom prst="rect">
            <a:avLst/>
          </a:prstGeom>
          <a:noFill/>
          <a:ln>
            <a:noFill/>
          </a:ln>
        </p:spPr>
        <p:txBody>
          <a:bodyPr anchorCtr="0" anchor="t" bIns="45700" lIns="91425" spcFirstLastPara="1" rIns="91425" wrap="square" tIns="45700">
            <a:noAutofit/>
          </a:bodyPr>
          <a:lstStyle/>
          <a:p>
            <a:pPr indent="-171450" lvl="0" marL="171450" marR="0" rtl="0" algn="l">
              <a:lnSpc>
                <a:spcPct val="120000"/>
              </a:lnSpc>
              <a:spcBef>
                <a:spcPts val="0"/>
              </a:spcBef>
              <a:spcAft>
                <a:spcPts val="0"/>
              </a:spcAft>
              <a:buClr>
                <a:srgbClr val="7F7F7F"/>
              </a:buClr>
              <a:buSzPts val="1000"/>
              <a:buFont typeface="Arial"/>
              <a:buChar char="•"/>
            </a:pPr>
            <a:r>
              <a:rPr lang="en-US" sz="1000">
                <a:solidFill>
                  <a:srgbClr val="7F7F7F"/>
                </a:solidFill>
                <a:latin typeface="Source Sans Pro"/>
                <a:ea typeface="Source Sans Pro"/>
                <a:cs typeface="Source Sans Pro"/>
                <a:sym typeface="Source Sans Pro"/>
              </a:rPr>
              <a:t>Financial goals</a:t>
            </a:r>
            <a:endParaRPr/>
          </a:p>
          <a:p>
            <a:pPr indent="-171450" lvl="0" marL="171450" marR="0" rtl="0" algn="l">
              <a:lnSpc>
                <a:spcPct val="120000"/>
              </a:lnSpc>
              <a:spcBef>
                <a:spcPts val="0"/>
              </a:spcBef>
              <a:spcAft>
                <a:spcPts val="0"/>
              </a:spcAft>
              <a:buClr>
                <a:srgbClr val="7F7F7F"/>
              </a:buClr>
              <a:buSzPts val="1000"/>
              <a:buFont typeface="Arial"/>
              <a:buChar char="•"/>
            </a:pPr>
            <a:r>
              <a:rPr lang="en-US" sz="1000">
                <a:solidFill>
                  <a:srgbClr val="7F7F7F"/>
                </a:solidFill>
                <a:latin typeface="Source Sans Pro"/>
                <a:ea typeface="Source Sans Pro"/>
                <a:cs typeface="Source Sans Pro"/>
                <a:sym typeface="Source Sans Pro"/>
              </a:rPr>
              <a:t>Corporate culture</a:t>
            </a:r>
            <a:endParaRPr/>
          </a:p>
          <a:p>
            <a:pPr indent="-171450" lvl="0" marL="171450" marR="0" rtl="0" algn="l">
              <a:lnSpc>
                <a:spcPct val="120000"/>
              </a:lnSpc>
              <a:spcBef>
                <a:spcPts val="0"/>
              </a:spcBef>
              <a:spcAft>
                <a:spcPts val="0"/>
              </a:spcAft>
              <a:buClr>
                <a:srgbClr val="7F7F7F"/>
              </a:buClr>
              <a:buSzPts val="1000"/>
              <a:buFont typeface="Arial"/>
              <a:buChar char="•"/>
            </a:pPr>
            <a:r>
              <a:rPr lang="en-US" sz="1000">
                <a:solidFill>
                  <a:srgbClr val="7F7F7F"/>
                </a:solidFill>
                <a:latin typeface="Source Sans Pro"/>
                <a:ea typeface="Source Sans Pro"/>
                <a:cs typeface="Source Sans Pro"/>
                <a:sym typeface="Source Sans Pro"/>
              </a:rPr>
              <a:t>Organizational structure</a:t>
            </a:r>
            <a:endParaRPr/>
          </a:p>
          <a:p>
            <a:pPr indent="-171450" lvl="0" marL="171450" marR="0" rtl="0" algn="l">
              <a:lnSpc>
                <a:spcPct val="120000"/>
              </a:lnSpc>
              <a:spcBef>
                <a:spcPts val="0"/>
              </a:spcBef>
              <a:spcAft>
                <a:spcPts val="0"/>
              </a:spcAft>
              <a:buClr>
                <a:srgbClr val="7F7F7F"/>
              </a:buClr>
              <a:buSzPts val="1000"/>
              <a:buFont typeface="Arial"/>
              <a:buChar char="•"/>
            </a:pPr>
            <a:r>
              <a:rPr lang="en-US" sz="1000">
                <a:solidFill>
                  <a:srgbClr val="7F7F7F"/>
                </a:solidFill>
                <a:latin typeface="Source Sans Pro"/>
                <a:ea typeface="Source Sans Pro"/>
                <a:cs typeface="Source Sans Pro"/>
                <a:sym typeface="Source Sans Pro"/>
              </a:rPr>
              <a:t>Leadership team background</a:t>
            </a:r>
            <a:endParaRPr/>
          </a:p>
          <a:p>
            <a:pPr indent="-171450" lvl="0" marL="171450" marR="0" rtl="0" algn="l">
              <a:lnSpc>
                <a:spcPct val="120000"/>
              </a:lnSpc>
              <a:spcBef>
                <a:spcPts val="0"/>
              </a:spcBef>
              <a:spcAft>
                <a:spcPts val="0"/>
              </a:spcAft>
              <a:buClr>
                <a:srgbClr val="7F7F7F"/>
              </a:buClr>
              <a:buSzPts val="1000"/>
              <a:buFont typeface="Arial"/>
              <a:buChar char="•"/>
            </a:pPr>
            <a:r>
              <a:rPr lang="en-US" sz="1000">
                <a:solidFill>
                  <a:srgbClr val="7F7F7F"/>
                </a:solidFill>
                <a:latin typeface="Source Sans Pro"/>
                <a:ea typeface="Source Sans Pro"/>
                <a:cs typeface="Source Sans Pro"/>
                <a:sym typeface="Source Sans Pro"/>
              </a:rPr>
              <a:t>External constraints</a:t>
            </a:r>
            <a:endParaRPr/>
          </a:p>
          <a:p>
            <a:pPr indent="-171450" lvl="0" marL="171450" marR="0" rtl="0" algn="l">
              <a:lnSpc>
                <a:spcPct val="120000"/>
              </a:lnSpc>
              <a:spcBef>
                <a:spcPts val="0"/>
              </a:spcBef>
              <a:spcAft>
                <a:spcPts val="0"/>
              </a:spcAft>
              <a:buClr>
                <a:srgbClr val="7F7F7F"/>
              </a:buClr>
              <a:buSzPts val="1000"/>
              <a:buFont typeface="Arial"/>
              <a:buChar char="•"/>
            </a:pPr>
            <a:r>
              <a:rPr lang="en-US" sz="1000">
                <a:solidFill>
                  <a:srgbClr val="7F7F7F"/>
                </a:solidFill>
                <a:latin typeface="Source Sans Pro"/>
                <a:ea typeface="Source Sans Pro"/>
                <a:cs typeface="Source Sans Pro"/>
                <a:sym typeface="Source Sans Pro"/>
              </a:rPr>
              <a:t>Business philosophy</a:t>
            </a:r>
            <a:endParaRPr/>
          </a:p>
        </p:txBody>
      </p:sp>
      <p:sp>
        <p:nvSpPr>
          <p:cNvPr id="2163" name="Google Shape;2163;p117"/>
          <p:cNvSpPr txBox="1"/>
          <p:nvPr/>
        </p:nvSpPr>
        <p:spPr>
          <a:xfrm>
            <a:off x="6722293" y="1984940"/>
            <a:ext cx="2239774" cy="315856"/>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Current Strategy</a:t>
            </a:r>
            <a:endParaRPr sz="1300">
              <a:solidFill>
                <a:schemeClr val="dk2"/>
              </a:solidFill>
              <a:latin typeface="Source Sans Pro"/>
              <a:ea typeface="Source Sans Pro"/>
              <a:cs typeface="Source Sans Pro"/>
              <a:sym typeface="Source Sans Pro"/>
            </a:endParaRPr>
          </a:p>
        </p:txBody>
      </p:sp>
      <p:sp>
        <p:nvSpPr>
          <p:cNvPr id="2164" name="Google Shape;2164;p117"/>
          <p:cNvSpPr txBox="1"/>
          <p:nvPr/>
        </p:nvSpPr>
        <p:spPr>
          <a:xfrm>
            <a:off x="6722293" y="2317339"/>
            <a:ext cx="2608801" cy="830997"/>
          </a:xfrm>
          <a:prstGeom prst="rect">
            <a:avLst/>
          </a:prstGeom>
          <a:noFill/>
          <a:ln>
            <a:noFill/>
          </a:ln>
        </p:spPr>
        <p:txBody>
          <a:bodyPr anchorCtr="0" anchor="t" bIns="45700" lIns="91425" spcFirstLastPara="1" rIns="91425" wrap="square" tIns="45700">
            <a:noAutofit/>
          </a:bodyPr>
          <a:lstStyle/>
          <a:p>
            <a:pPr indent="-171450" lvl="0" marL="171450" marR="0" rtl="0" algn="l">
              <a:lnSpc>
                <a:spcPct val="120000"/>
              </a:lnSpc>
              <a:spcBef>
                <a:spcPts val="0"/>
              </a:spcBef>
              <a:spcAft>
                <a:spcPts val="0"/>
              </a:spcAft>
              <a:buClr>
                <a:srgbClr val="7F7F7F"/>
              </a:buClr>
              <a:buSzPts val="1000"/>
              <a:buFont typeface="Arial"/>
              <a:buChar char="•"/>
            </a:pPr>
            <a:r>
              <a:rPr lang="en-US" sz="1000">
                <a:solidFill>
                  <a:srgbClr val="7F7F7F"/>
                </a:solidFill>
                <a:latin typeface="Source Sans Pro"/>
                <a:ea typeface="Source Sans Pro"/>
                <a:cs typeface="Source Sans Pro"/>
                <a:sym typeface="Source Sans Pro"/>
              </a:rPr>
              <a:t>How the business creates value</a:t>
            </a:r>
            <a:endParaRPr/>
          </a:p>
          <a:p>
            <a:pPr indent="-171450" lvl="0" marL="171450" marR="0" rtl="0" algn="l">
              <a:lnSpc>
                <a:spcPct val="120000"/>
              </a:lnSpc>
              <a:spcBef>
                <a:spcPts val="0"/>
              </a:spcBef>
              <a:spcAft>
                <a:spcPts val="0"/>
              </a:spcAft>
              <a:buClr>
                <a:srgbClr val="7F7F7F"/>
              </a:buClr>
              <a:buSzPts val="1000"/>
              <a:buFont typeface="Arial"/>
              <a:buChar char="•"/>
            </a:pPr>
            <a:r>
              <a:rPr lang="en-US" sz="1000">
                <a:solidFill>
                  <a:srgbClr val="7F7F7F"/>
                </a:solidFill>
                <a:latin typeface="Source Sans Pro"/>
                <a:ea typeface="Source Sans Pro"/>
                <a:cs typeface="Source Sans Pro"/>
                <a:sym typeface="Source Sans Pro"/>
              </a:rPr>
              <a:t>Where the business is choosing to invest</a:t>
            </a:r>
            <a:endParaRPr/>
          </a:p>
          <a:p>
            <a:pPr indent="-171450" lvl="0" marL="171450" marR="0" rtl="0" algn="l">
              <a:lnSpc>
                <a:spcPct val="120000"/>
              </a:lnSpc>
              <a:spcBef>
                <a:spcPts val="0"/>
              </a:spcBef>
              <a:spcAft>
                <a:spcPts val="0"/>
              </a:spcAft>
              <a:buClr>
                <a:srgbClr val="7F7F7F"/>
              </a:buClr>
              <a:buSzPts val="1000"/>
              <a:buFont typeface="Arial"/>
              <a:buChar char="•"/>
            </a:pPr>
            <a:r>
              <a:rPr lang="en-US" sz="1000">
                <a:solidFill>
                  <a:srgbClr val="7F7F7F"/>
                </a:solidFill>
                <a:latin typeface="Source Sans Pro"/>
                <a:ea typeface="Source Sans Pro"/>
                <a:cs typeface="Source Sans Pro"/>
                <a:sym typeface="Source Sans Pro"/>
              </a:rPr>
              <a:t>Relationships and networks the business has developed</a:t>
            </a:r>
            <a:endParaRPr sz="1000">
              <a:solidFill>
                <a:srgbClr val="7F7F7F"/>
              </a:solidFill>
              <a:latin typeface="Source Sans Pro"/>
              <a:ea typeface="Source Sans Pro"/>
              <a:cs typeface="Source Sans Pro"/>
              <a:sym typeface="Source Sans Pro"/>
            </a:endParaRPr>
          </a:p>
        </p:txBody>
      </p:sp>
      <p:sp>
        <p:nvSpPr>
          <p:cNvPr id="2165" name="Google Shape;2165;p117"/>
          <p:cNvSpPr txBox="1"/>
          <p:nvPr/>
        </p:nvSpPr>
        <p:spPr>
          <a:xfrm>
            <a:off x="2124893" y="4585908"/>
            <a:ext cx="2239774" cy="315856"/>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Management Assumptions</a:t>
            </a:r>
            <a:endParaRPr/>
          </a:p>
        </p:txBody>
      </p:sp>
      <p:sp>
        <p:nvSpPr>
          <p:cNvPr id="2166" name="Google Shape;2166;p117"/>
          <p:cNvSpPr txBox="1"/>
          <p:nvPr/>
        </p:nvSpPr>
        <p:spPr>
          <a:xfrm>
            <a:off x="2124893" y="4918307"/>
            <a:ext cx="2608801" cy="1200329"/>
          </a:xfrm>
          <a:prstGeom prst="rect">
            <a:avLst/>
          </a:prstGeom>
          <a:noFill/>
          <a:ln>
            <a:noFill/>
          </a:ln>
        </p:spPr>
        <p:txBody>
          <a:bodyPr anchorCtr="0" anchor="t" bIns="45700" lIns="91425" spcFirstLastPara="1" rIns="91425" wrap="square" tIns="45700">
            <a:noAutofit/>
          </a:bodyPr>
          <a:lstStyle/>
          <a:p>
            <a:pPr indent="-171450" lvl="0" marL="171450" marR="0" rtl="0" algn="l">
              <a:lnSpc>
                <a:spcPct val="120000"/>
              </a:lnSpc>
              <a:spcBef>
                <a:spcPts val="0"/>
              </a:spcBef>
              <a:spcAft>
                <a:spcPts val="0"/>
              </a:spcAft>
              <a:buClr>
                <a:srgbClr val="7F7F7F"/>
              </a:buClr>
              <a:buSzPts val="1000"/>
              <a:buFont typeface="Arial"/>
              <a:buChar char="•"/>
            </a:pPr>
            <a:r>
              <a:rPr lang="en-US" sz="1000">
                <a:solidFill>
                  <a:srgbClr val="7F7F7F"/>
                </a:solidFill>
                <a:latin typeface="Source Sans Pro"/>
                <a:ea typeface="Source Sans Pro"/>
                <a:cs typeface="Source Sans Pro"/>
                <a:sym typeface="Source Sans Pro"/>
              </a:rPr>
              <a:t>Company’s perception of it’s strengths and weaknesses</a:t>
            </a:r>
            <a:endParaRPr/>
          </a:p>
          <a:p>
            <a:pPr indent="-171450" lvl="0" marL="171450" marR="0" rtl="0" algn="l">
              <a:lnSpc>
                <a:spcPct val="120000"/>
              </a:lnSpc>
              <a:spcBef>
                <a:spcPts val="0"/>
              </a:spcBef>
              <a:spcAft>
                <a:spcPts val="0"/>
              </a:spcAft>
              <a:buClr>
                <a:srgbClr val="7F7F7F"/>
              </a:buClr>
              <a:buSzPts val="1000"/>
              <a:buFont typeface="Arial"/>
              <a:buChar char="•"/>
            </a:pPr>
            <a:r>
              <a:rPr lang="en-US" sz="1000">
                <a:solidFill>
                  <a:srgbClr val="7F7F7F"/>
                </a:solidFill>
                <a:latin typeface="Source Sans Pro"/>
                <a:ea typeface="Source Sans Pro"/>
                <a:cs typeface="Source Sans Pro"/>
                <a:sym typeface="Source Sans Pro"/>
              </a:rPr>
              <a:t>Cultural traits</a:t>
            </a:r>
            <a:endParaRPr/>
          </a:p>
          <a:p>
            <a:pPr indent="-171450" lvl="0" marL="171450" marR="0" rtl="0" algn="l">
              <a:lnSpc>
                <a:spcPct val="120000"/>
              </a:lnSpc>
              <a:spcBef>
                <a:spcPts val="0"/>
              </a:spcBef>
              <a:spcAft>
                <a:spcPts val="0"/>
              </a:spcAft>
              <a:buClr>
                <a:srgbClr val="7F7F7F"/>
              </a:buClr>
              <a:buSzPts val="1000"/>
              <a:buFont typeface="Arial"/>
              <a:buChar char="•"/>
            </a:pPr>
            <a:r>
              <a:rPr lang="en-US" sz="1000">
                <a:solidFill>
                  <a:srgbClr val="7F7F7F"/>
                </a:solidFill>
                <a:latin typeface="Source Sans Pro"/>
                <a:ea typeface="Source Sans Pro"/>
                <a:cs typeface="Source Sans Pro"/>
                <a:sym typeface="Source Sans Pro"/>
              </a:rPr>
              <a:t>Organizational value</a:t>
            </a:r>
            <a:endParaRPr/>
          </a:p>
          <a:p>
            <a:pPr indent="-171450" lvl="0" marL="171450" marR="0" rtl="0" algn="l">
              <a:lnSpc>
                <a:spcPct val="120000"/>
              </a:lnSpc>
              <a:spcBef>
                <a:spcPts val="0"/>
              </a:spcBef>
              <a:spcAft>
                <a:spcPts val="0"/>
              </a:spcAft>
              <a:buClr>
                <a:srgbClr val="7F7F7F"/>
              </a:buClr>
              <a:buSzPts val="1000"/>
              <a:buFont typeface="Arial"/>
              <a:buChar char="•"/>
            </a:pPr>
            <a:r>
              <a:rPr lang="en-US" sz="1000">
                <a:solidFill>
                  <a:srgbClr val="7F7F7F"/>
                </a:solidFill>
                <a:latin typeface="Source Sans Pro"/>
                <a:ea typeface="Source Sans Pro"/>
                <a:cs typeface="Source Sans Pro"/>
                <a:sym typeface="Source Sans Pro"/>
              </a:rPr>
              <a:t>Perceived industry forces</a:t>
            </a:r>
            <a:endParaRPr/>
          </a:p>
          <a:p>
            <a:pPr indent="-171450" lvl="0" marL="171450" marR="0" rtl="0" algn="l">
              <a:lnSpc>
                <a:spcPct val="120000"/>
              </a:lnSpc>
              <a:spcBef>
                <a:spcPts val="0"/>
              </a:spcBef>
              <a:spcAft>
                <a:spcPts val="0"/>
              </a:spcAft>
              <a:buClr>
                <a:srgbClr val="7F7F7F"/>
              </a:buClr>
              <a:buSzPts val="1000"/>
              <a:buFont typeface="Arial"/>
              <a:buChar char="•"/>
            </a:pPr>
            <a:r>
              <a:rPr lang="en-US" sz="1000">
                <a:solidFill>
                  <a:srgbClr val="7F7F7F"/>
                </a:solidFill>
                <a:latin typeface="Source Sans Pro"/>
                <a:ea typeface="Source Sans Pro"/>
                <a:cs typeface="Source Sans Pro"/>
                <a:sym typeface="Source Sans Pro"/>
              </a:rPr>
              <a:t>Belief about competitors goals</a:t>
            </a:r>
            <a:endParaRPr sz="1000">
              <a:solidFill>
                <a:srgbClr val="7F7F7F"/>
              </a:solidFill>
              <a:latin typeface="Source Sans Pro"/>
              <a:ea typeface="Source Sans Pro"/>
              <a:cs typeface="Source Sans Pro"/>
              <a:sym typeface="Source Sans Pro"/>
            </a:endParaRPr>
          </a:p>
        </p:txBody>
      </p:sp>
      <p:sp>
        <p:nvSpPr>
          <p:cNvPr id="2167" name="Google Shape;2167;p117"/>
          <p:cNvSpPr txBox="1"/>
          <p:nvPr/>
        </p:nvSpPr>
        <p:spPr>
          <a:xfrm>
            <a:off x="6722293" y="4585908"/>
            <a:ext cx="2239774" cy="315856"/>
          </a:xfrm>
          <a:prstGeom prst="rect">
            <a:avLst/>
          </a:prstGeom>
          <a:noFill/>
          <a:ln>
            <a:noFill/>
          </a:ln>
        </p:spPr>
        <p:txBody>
          <a:bodyPr anchorCtr="0" anchor="t" bIns="45700" lIns="91425" spcFirstLastPara="1" rIns="91425" wrap="square" tIns="45700">
            <a:noAutofit/>
          </a:bodyPr>
          <a:lstStyle/>
          <a:p>
            <a:pPr indent="0" lvl="0" marL="0" marR="0" rtl="0" algn="l">
              <a:lnSpc>
                <a:spcPct val="120000"/>
              </a:lnSpc>
              <a:spcBef>
                <a:spcPts val="0"/>
              </a:spcBef>
              <a:spcAft>
                <a:spcPts val="0"/>
              </a:spcAft>
              <a:buNone/>
            </a:pPr>
            <a:r>
              <a:rPr lang="en-US" sz="1300">
                <a:solidFill>
                  <a:schemeClr val="dk2"/>
                </a:solidFill>
                <a:latin typeface="Source Sans Pro"/>
                <a:ea typeface="Source Sans Pro"/>
                <a:cs typeface="Source Sans Pro"/>
                <a:sym typeface="Source Sans Pro"/>
              </a:rPr>
              <a:t>Capabilities</a:t>
            </a:r>
            <a:endParaRPr sz="1300">
              <a:solidFill>
                <a:schemeClr val="dk2"/>
              </a:solidFill>
              <a:latin typeface="Source Sans Pro"/>
              <a:ea typeface="Source Sans Pro"/>
              <a:cs typeface="Source Sans Pro"/>
              <a:sym typeface="Source Sans Pro"/>
            </a:endParaRPr>
          </a:p>
        </p:txBody>
      </p:sp>
      <p:sp>
        <p:nvSpPr>
          <p:cNvPr id="2168" name="Google Shape;2168;p117"/>
          <p:cNvSpPr txBox="1"/>
          <p:nvPr/>
        </p:nvSpPr>
        <p:spPr>
          <a:xfrm>
            <a:off x="6722293" y="4918307"/>
            <a:ext cx="2608801" cy="1200329"/>
          </a:xfrm>
          <a:prstGeom prst="rect">
            <a:avLst/>
          </a:prstGeom>
          <a:noFill/>
          <a:ln>
            <a:noFill/>
          </a:ln>
        </p:spPr>
        <p:txBody>
          <a:bodyPr anchorCtr="0" anchor="t" bIns="45700" lIns="91425" spcFirstLastPara="1" rIns="91425" wrap="square" tIns="45700">
            <a:noAutofit/>
          </a:bodyPr>
          <a:lstStyle/>
          <a:p>
            <a:pPr indent="-171450" lvl="0" marL="171450" marR="0" rtl="0" algn="l">
              <a:lnSpc>
                <a:spcPct val="120000"/>
              </a:lnSpc>
              <a:spcBef>
                <a:spcPts val="0"/>
              </a:spcBef>
              <a:spcAft>
                <a:spcPts val="0"/>
              </a:spcAft>
              <a:buClr>
                <a:srgbClr val="7F7F7F"/>
              </a:buClr>
              <a:buSzPts val="1000"/>
              <a:buFont typeface="Arial"/>
              <a:buChar char="•"/>
            </a:pPr>
            <a:r>
              <a:rPr lang="en-US" sz="1000">
                <a:solidFill>
                  <a:srgbClr val="7F7F7F"/>
                </a:solidFill>
                <a:latin typeface="Source Sans Pro"/>
                <a:ea typeface="Source Sans Pro"/>
                <a:cs typeface="Source Sans Pro"/>
                <a:sym typeface="Source Sans Pro"/>
              </a:rPr>
              <a:t>Marketing skills</a:t>
            </a:r>
            <a:endParaRPr/>
          </a:p>
          <a:p>
            <a:pPr indent="-171450" lvl="0" marL="171450" marR="0" rtl="0" algn="l">
              <a:lnSpc>
                <a:spcPct val="120000"/>
              </a:lnSpc>
              <a:spcBef>
                <a:spcPts val="0"/>
              </a:spcBef>
              <a:spcAft>
                <a:spcPts val="0"/>
              </a:spcAft>
              <a:buClr>
                <a:srgbClr val="7F7F7F"/>
              </a:buClr>
              <a:buSzPts val="1000"/>
              <a:buFont typeface="Arial"/>
              <a:buChar char="•"/>
            </a:pPr>
            <a:r>
              <a:rPr lang="en-US" sz="1000">
                <a:solidFill>
                  <a:srgbClr val="7F7F7F"/>
                </a:solidFill>
                <a:latin typeface="Source Sans Pro"/>
                <a:ea typeface="Source Sans Pro"/>
                <a:cs typeface="Source Sans Pro"/>
                <a:sym typeface="Source Sans Pro"/>
              </a:rPr>
              <a:t>Ability to service channels</a:t>
            </a:r>
            <a:endParaRPr/>
          </a:p>
          <a:p>
            <a:pPr indent="-171450" lvl="0" marL="171450" marR="0" rtl="0" algn="l">
              <a:lnSpc>
                <a:spcPct val="120000"/>
              </a:lnSpc>
              <a:spcBef>
                <a:spcPts val="0"/>
              </a:spcBef>
              <a:spcAft>
                <a:spcPts val="0"/>
              </a:spcAft>
              <a:buClr>
                <a:srgbClr val="7F7F7F"/>
              </a:buClr>
              <a:buSzPts val="1000"/>
              <a:buFont typeface="Arial"/>
              <a:buChar char="•"/>
            </a:pPr>
            <a:r>
              <a:rPr lang="en-US" sz="1000">
                <a:solidFill>
                  <a:srgbClr val="7F7F7F"/>
                </a:solidFill>
                <a:latin typeface="Source Sans Pro"/>
                <a:ea typeface="Source Sans Pro"/>
                <a:cs typeface="Source Sans Pro"/>
                <a:sym typeface="Source Sans Pro"/>
              </a:rPr>
              <a:t>Skills and training to workforce</a:t>
            </a:r>
            <a:endParaRPr/>
          </a:p>
          <a:p>
            <a:pPr indent="-171450" lvl="0" marL="171450" marR="0" rtl="0" algn="l">
              <a:lnSpc>
                <a:spcPct val="120000"/>
              </a:lnSpc>
              <a:spcBef>
                <a:spcPts val="0"/>
              </a:spcBef>
              <a:spcAft>
                <a:spcPts val="0"/>
              </a:spcAft>
              <a:buClr>
                <a:srgbClr val="7F7F7F"/>
              </a:buClr>
              <a:buSzPts val="1000"/>
              <a:buFont typeface="Arial"/>
              <a:buChar char="•"/>
            </a:pPr>
            <a:r>
              <a:rPr lang="en-US" sz="1000">
                <a:solidFill>
                  <a:srgbClr val="7F7F7F"/>
                </a:solidFill>
                <a:latin typeface="Source Sans Pro"/>
                <a:ea typeface="Source Sans Pro"/>
                <a:cs typeface="Source Sans Pro"/>
                <a:sym typeface="Source Sans Pro"/>
              </a:rPr>
              <a:t>Patents and copyrights</a:t>
            </a:r>
            <a:endParaRPr/>
          </a:p>
          <a:p>
            <a:pPr indent="-171450" lvl="0" marL="171450" marR="0" rtl="0" algn="l">
              <a:lnSpc>
                <a:spcPct val="120000"/>
              </a:lnSpc>
              <a:spcBef>
                <a:spcPts val="0"/>
              </a:spcBef>
              <a:spcAft>
                <a:spcPts val="0"/>
              </a:spcAft>
              <a:buClr>
                <a:srgbClr val="7F7F7F"/>
              </a:buClr>
              <a:buSzPts val="1000"/>
              <a:buFont typeface="Arial"/>
              <a:buChar char="•"/>
            </a:pPr>
            <a:r>
              <a:rPr lang="en-US" sz="1000">
                <a:solidFill>
                  <a:srgbClr val="7F7F7F"/>
                </a:solidFill>
                <a:latin typeface="Source Sans Pro"/>
                <a:ea typeface="Source Sans Pro"/>
                <a:cs typeface="Source Sans Pro"/>
                <a:sym typeface="Source Sans Pro"/>
              </a:rPr>
              <a:t>Financial strength</a:t>
            </a:r>
            <a:endParaRPr/>
          </a:p>
          <a:p>
            <a:pPr indent="-171450" lvl="0" marL="171450" marR="0" rtl="0" algn="l">
              <a:lnSpc>
                <a:spcPct val="120000"/>
              </a:lnSpc>
              <a:spcBef>
                <a:spcPts val="0"/>
              </a:spcBef>
              <a:spcAft>
                <a:spcPts val="0"/>
              </a:spcAft>
              <a:buClr>
                <a:srgbClr val="7F7F7F"/>
              </a:buClr>
              <a:buSzPts val="1000"/>
              <a:buFont typeface="Arial"/>
              <a:buChar char="•"/>
            </a:pPr>
            <a:r>
              <a:rPr lang="en-US" sz="1000">
                <a:solidFill>
                  <a:srgbClr val="7F7F7F"/>
                </a:solidFill>
                <a:latin typeface="Source Sans Pro"/>
                <a:ea typeface="Source Sans Pro"/>
                <a:cs typeface="Source Sans Pro"/>
                <a:sym typeface="Source Sans Pro"/>
              </a:rPr>
              <a:t>Leadership qualities of CEO</a:t>
            </a:r>
            <a:endParaRPr sz="1000">
              <a:solidFill>
                <a:srgbClr val="7F7F7F"/>
              </a:solidFill>
              <a:latin typeface="Source Sans Pro"/>
              <a:ea typeface="Source Sans Pro"/>
              <a:cs typeface="Source Sans Pro"/>
              <a:sym typeface="Source Sans Pro"/>
            </a:endParaRPr>
          </a:p>
        </p:txBody>
      </p:sp>
      <p:sp>
        <p:nvSpPr>
          <p:cNvPr id="2169" name="Google Shape;2169;p117"/>
          <p:cNvSpPr/>
          <p:nvPr/>
        </p:nvSpPr>
        <p:spPr>
          <a:xfrm>
            <a:off x="4923655" y="3895412"/>
            <a:ext cx="2344690" cy="299992"/>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70" name="Google Shape;2170;p117"/>
          <p:cNvSpPr txBox="1"/>
          <p:nvPr/>
        </p:nvSpPr>
        <p:spPr>
          <a:xfrm>
            <a:off x="4996632" y="3866509"/>
            <a:ext cx="2198736" cy="332399"/>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300">
                <a:solidFill>
                  <a:schemeClr val="lt1"/>
                </a:solidFill>
                <a:latin typeface="Source Sans Pro"/>
                <a:ea typeface="Source Sans Pro"/>
                <a:cs typeface="Source Sans Pro"/>
                <a:sym typeface="Source Sans Pro"/>
              </a:rPr>
              <a:t>Competitors Future Strategy</a:t>
            </a:r>
            <a:endParaRPr sz="1300">
              <a:solidFill>
                <a:schemeClr val="lt1"/>
              </a:solidFill>
              <a:latin typeface="Source Sans Pro"/>
              <a:ea typeface="Source Sans Pro"/>
              <a:cs typeface="Source Sans Pro"/>
              <a:sym typeface="Source Sans Pro"/>
            </a:endParaRPr>
          </a:p>
        </p:txBody>
      </p:sp>
      <p:sp>
        <p:nvSpPr>
          <p:cNvPr id="2171" name="Google Shape;2171;p117"/>
          <p:cNvSpPr/>
          <p:nvPr/>
        </p:nvSpPr>
        <p:spPr>
          <a:xfrm>
            <a:off x="6466706" y="1772816"/>
            <a:ext cx="3855988" cy="1944216"/>
          </a:xfrm>
          <a:prstGeom prst="rect">
            <a:avLst/>
          </a:prstGeom>
          <a:noFill/>
          <a:ln cap="flat" cmpd="sng" w="9525">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72" name="Google Shape;2172;p117"/>
          <p:cNvSpPr/>
          <p:nvPr/>
        </p:nvSpPr>
        <p:spPr>
          <a:xfrm>
            <a:off x="6466706" y="4373784"/>
            <a:ext cx="3855988" cy="1944216"/>
          </a:xfrm>
          <a:prstGeom prst="rect">
            <a:avLst/>
          </a:prstGeom>
          <a:noFill/>
          <a:ln cap="flat" cmpd="sng" w="9525">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73" name="Google Shape;2173;p117"/>
          <p:cNvSpPr/>
          <p:nvPr/>
        </p:nvSpPr>
        <p:spPr>
          <a:xfrm>
            <a:off x="1869307" y="4373783"/>
            <a:ext cx="3855988" cy="136305"/>
          </a:xfrm>
          <a:prstGeom prst="rect">
            <a:avLst/>
          </a:prstGeom>
          <a:solidFill>
            <a:schemeClr val="accent1"/>
          </a:solidFill>
          <a:ln cap="flat" cmpd="sng" w="12700">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74" name="Google Shape;2174;p117"/>
          <p:cNvSpPr/>
          <p:nvPr/>
        </p:nvSpPr>
        <p:spPr>
          <a:xfrm>
            <a:off x="1869306" y="1772816"/>
            <a:ext cx="3855988" cy="1944216"/>
          </a:xfrm>
          <a:prstGeom prst="rect">
            <a:avLst/>
          </a:prstGeom>
          <a:noFill/>
          <a:ln cap="flat" cmpd="sng" w="9525">
            <a:solidFill>
              <a:schemeClr val="accent3"/>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75" name="Google Shape;2175;p117"/>
          <p:cNvSpPr/>
          <p:nvPr/>
        </p:nvSpPr>
        <p:spPr>
          <a:xfrm>
            <a:off x="1869306" y="4373784"/>
            <a:ext cx="3855988" cy="1944216"/>
          </a:xfrm>
          <a:prstGeom prst="rect">
            <a:avLst/>
          </a:prstGeom>
          <a:noFill/>
          <a:ln cap="flat" cmpd="sng" w="9525">
            <a:solidFill>
              <a:schemeClr val="accent1"/>
            </a:solidFill>
            <a:prstDash val="solid"/>
            <a:miter lim="800000"/>
            <a:headEnd len="sm" w="sm" type="none"/>
            <a:tailEnd len="sm" w="sm" type="none"/>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cxnSp>
        <p:nvCxnSpPr>
          <p:cNvPr id="2176" name="Google Shape;2176;p117"/>
          <p:cNvCxnSpPr/>
          <p:nvPr/>
        </p:nvCxnSpPr>
        <p:spPr>
          <a:xfrm>
            <a:off x="8394700" y="3825626"/>
            <a:ext cx="0" cy="439564"/>
          </a:xfrm>
          <a:prstGeom prst="straightConnector1">
            <a:avLst/>
          </a:prstGeom>
          <a:noFill/>
          <a:ln cap="flat" cmpd="sng" w="12700">
            <a:solidFill>
              <a:schemeClr val="accent3"/>
            </a:solidFill>
            <a:prstDash val="solid"/>
            <a:miter lim="800000"/>
            <a:headEnd len="med" w="med" type="triangle"/>
            <a:tailEnd len="med" w="med" type="triangle"/>
          </a:ln>
        </p:spPr>
      </p:cxnSp>
      <p:cxnSp>
        <p:nvCxnSpPr>
          <p:cNvPr id="2177" name="Google Shape;2177;p117"/>
          <p:cNvCxnSpPr/>
          <p:nvPr/>
        </p:nvCxnSpPr>
        <p:spPr>
          <a:xfrm>
            <a:off x="3797300" y="3825626"/>
            <a:ext cx="0" cy="439564"/>
          </a:xfrm>
          <a:prstGeom prst="straightConnector1">
            <a:avLst/>
          </a:prstGeom>
          <a:noFill/>
          <a:ln cap="flat" cmpd="sng" w="12700">
            <a:solidFill>
              <a:schemeClr val="accent3"/>
            </a:solidFill>
            <a:prstDash val="solid"/>
            <a:miter lim="800000"/>
            <a:headEnd len="med" w="med" type="triangle"/>
            <a:tailEnd len="med" w="med" type="triangle"/>
          </a:ln>
        </p:spPr>
      </p:cxnSp>
    </p:spTree>
  </p:cSld>
  <p:clrMapOvr>
    <a:masterClrMapping/>
  </p:clrMapOvr>
</p:sld>
</file>

<file path=ppt/slides/slide7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81" name="Shape 2181"/>
        <p:cNvGrpSpPr/>
        <p:nvPr/>
      </p:nvGrpSpPr>
      <p:grpSpPr>
        <a:xfrm>
          <a:off x="0" y="0"/>
          <a:ext cx="0" cy="0"/>
          <a:chOff x="0" y="0"/>
          <a:chExt cx="0" cy="0"/>
        </a:xfrm>
      </p:grpSpPr>
      <p:sp>
        <p:nvSpPr>
          <p:cNvPr id="2182" name="Google Shape;2182;p118"/>
          <p:cNvSpPr/>
          <p:nvPr/>
        </p:nvSpPr>
        <p:spPr>
          <a:xfrm>
            <a:off x="2194908" y="5674057"/>
            <a:ext cx="9372423" cy="643943"/>
          </a:xfrm>
          <a:prstGeom prst="rect">
            <a:avLst/>
          </a:prstGeom>
          <a:solidFill>
            <a:schemeClr val="accent4">
              <a:alpha val="49803"/>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83" name="Google Shape;2183;p118"/>
          <p:cNvSpPr/>
          <p:nvPr/>
        </p:nvSpPr>
        <p:spPr>
          <a:xfrm>
            <a:off x="2194908" y="2424945"/>
            <a:ext cx="9372423" cy="660539"/>
          </a:xfrm>
          <a:prstGeom prst="rect">
            <a:avLst/>
          </a:prstGeom>
          <a:solidFill>
            <a:schemeClr val="accent2">
              <a:alpha val="49803"/>
            </a:schemeClr>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184" name="Google Shape;2184;p118"/>
          <p:cNvSpPr txBox="1"/>
          <p:nvPr/>
        </p:nvSpPr>
        <p:spPr>
          <a:xfrm>
            <a:off x="483650" y="372621"/>
            <a:ext cx="7412550"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VRIO Model</a:t>
            </a:r>
            <a:endParaRPr sz="5500">
              <a:solidFill>
                <a:schemeClr val="dk2"/>
              </a:solidFill>
              <a:latin typeface="Cormorant"/>
              <a:ea typeface="Cormorant"/>
              <a:cs typeface="Cormorant"/>
              <a:sym typeface="Cormorant"/>
            </a:endParaRPr>
          </a:p>
        </p:txBody>
      </p:sp>
      <p:sp>
        <p:nvSpPr>
          <p:cNvPr id="2185" name="Google Shape;2185;p118"/>
          <p:cNvSpPr txBox="1"/>
          <p:nvPr/>
        </p:nvSpPr>
        <p:spPr>
          <a:xfrm>
            <a:off x="10488488" y="680398"/>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2186" name="Google Shape;2186;p118"/>
          <p:cNvCxnSpPr/>
          <p:nvPr/>
        </p:nvCxnSpPr>
        <p:spPr>
          <a:xfrm>
            <a:off x="9433768" y="868286"/>
            <a:ext cx="936104" cy="0"/>
          </a:xfrm>
          <a:prstGeom prst="straightConnector1">
            <a:avLst/>
          </a:prstGeom>
          <a:noFill/>
          <a:ln cap="flat" cmpd="sng" w="9525">
            <a:solidFill>
              <a:srgbClr val="BFBFBF"/>
            </a:solidFill>
            <a:prstDash val="solid"/>
            <a:miter lim="800000"/>
            <a:headEnd len="sm" w="sm" type="none"/>
            <a:tailEnd len="sm" w="sm" type="none"/>
          </a:ln>
        </p:spPr>
      </p:cxnSp>
      <p:cxnSp>
        <p:nvCxnSpPr>
          <p:cNvPr id="2187" name="Google Shape;2187;p118"/>
          <p:cNvCxnSpPr/>
          <p:nvPr/>
        </p:nvCxnSpPr>
        <p:spPr>
          <a:xfrm>
            <a:off x="2194909" y="3081769"/>
            <a:ext cx="9372423" cy="0"/>
          </a:xfrm>
          <a:prstGeom prst="straightConnector1">
            <a:avLst/>
          </a:prstGeom>
          <a:noFill/>
          <a:ln cap="flat" cmpd="sng" w="9525">
            <a:solidFill>
              <a:schemeClr val="accent3"/>
            </a:solidFill>
            <a:prstDash val="solid"/>
            <a:miter lim="800000"/>
            <a:headEnd len="sm" w="sm" type="none"/>
            <a:tailEnd len="sm" w="sm" type="none"/>
          </a:ln>
        </p:spPr>
      </p:cxnSp>
      <p:cxnSp>
        <p:nvCxnSpPr>
          <p:cNvPr id="2188" name="Google Shape;2188;p118"/>
          <p:cNvCxnSpPr/>
          <p:nvPr/>
        </p:nvCxnSpPr>
        <p:spPr>
          <a:xfrm>
            <a:off x="2194909" y="3729841"/>
            <a:ext cx="9372423" cy="0"/>
          </a:xfrm>
          <a:prstGeom prst="straightConnector1">
            <a:avLst/>
          </a:prstGeom>
          <a:noFill/>
          <a:ln cap="flat" cmpd="sng" w="9525">
            <a:solidFill>
              <a:schemeClr val="accent3"/>
            </a:solidFill>
            <a:prstDash val="solid"/>
            <a:miter lim="800000"/>
            <a:headEnd len="sm" w="sm" type="none"/>
            <a:tailEnd len="sm" w="sm" type="none"/>
          </a:ln>
        </p:spPr>
      </p:cxnSp>
      <p:cxnSp>
        <p:nvCxnSpPr>
          <p:cNvPr id="2189" name="Google Shape;2189;p118"/>
          <p:cNvCxnSpPr/>
          <p:nvPr/>
        </p:nvCxnSpPr>
        <p:spPr>
          <a:xfrm>
            <a:off x="2194909" y="4377913"/>
            <a:ext cx="9372423" cy="0"/>
          </a:xfrm>
          <a:prstGeom prst="straightConnector1">
            <a:avLst/>
          </a:prstGeom>
          <a:noFill/>
          <a:ln cap="flat" cmpd="sng" w="9525">
            <a:solidFill>
              <a:schemeClr val="accent3"/>
            </a:solidFill>
            <a:prstDash val="solid"/>
            <a:miter lim="800000"/>
            <a:headEnd len="sm" w="sm" type="none"/>
            <a:tailEnd len="sm" w="sm" type="none"/>
          </a:ln>
        </p:spPr>
      </p:cxnSp>
      <p:cxnSp>
        <p:nvCxnSpPr>
          <p:cNvPr id="2190" name="Google Shape;2190;p118"/>
          <p:cNvCxnSpPr/>
          <p:nvPr/>
        </p:nvCxnSpPr>
        <p:spPr>
          <a:xfrm>
            <a:off x="2194909" y="5025985"/>
            <a:ext cx="9372423" cy="0"/>
          </a:xfrm>
          <a:prstGeom prst="straightConnector1">
            <a:avLst/>
          </a:prstGeom>
          <a:noFill/>
          <a:ln cap="flat" cmpd="sng" w="9525">
            <a:solidFill>
              <a:schemeClr val="accent3"/>
            </a:solidFill>
            <a:prstDash val="solid"/>
            <a:miter lim="800000"/>
            <a:headEnd len="sm" w="sm" type="none"/>
            <a:tailEnd len="sm" w="sm" type="none"/>
          </a:ln>
        </p:spPr>
      </p:cxnSp>
      <p:cxnSp>
        <p:nvCxnSpPr>
          <p:cNvPr id="2191" name="Google Shape;2191;p118"/>
          <p:cNvCxnSpPr/>
          <p:nvPr/>
        </p:nvCxnSpPr>
        <p:spPr>
          <a:xfrm>
            <a:off x="2194909" y="5674057"/>
            <a:ext cx="9372423" cy="0"/>
          </a:xfrm>
          <a:prstGeom prst="straightConnector1">
            <a:avLst/>
          </a:prstGeom>
          <a:noFill/>
          <a:ln cap="flat" cmpd="sng" w="9525">
            <a:solidFill>
              <a:schemeClr val="accent3"/>
            </a:solidFill>
            <a:prstDash val="solid"/>
            <a:miter lim="800000"/>
            <a:headEnd len="sm" w="sm" type="none"/>
            <a:tailEnd len="sm" w="sm" type="none"/>
          </a:ln>
        </p:spPr>
      </p:cxnSp>
      <p:cxnSp>
        <p:nvCxnSpPr>
          <p:cNvPr id="2192" name="Google Shape;2192;p118"/>
          <p:cNvCxnSpPr/>
          <p:nvPr/>
        </p:nvCxnSpPr>
        <p:spPr>
          <a:xfrm>
            <a:off x="2194909" y="6318000"/>
            <a:ext cx="9372423" cy="0"/>
          </a:xfrm>
          <a:prstGeom prst="straightConnector1">
            <a:avLst/>
          </a:prstGeom>
          <a:noFill/>
          <a:ln cap="flat" cmpd="sng" w="9525">
            <a:solidFill>
              <a:schemeClr val="accent3"/>
            </a:solidFill>
            <a:prstDash val="solid"/>
            <a:miter lim="800000"/>
            <a:headEnd len="sm" w="sm" type="none"/>
            <a:tailEnd len="sm" w="sm" type="none"/>
          </a:ln>
        </p:spPr>
      </p:cxnSp>
      <p:cxnSp>
        <p:nvCxnSpPr>
          <p:cNvPr id="2193" name="Google Shape;2193;p118"/>
          <p:cNvCxnSpPr/>
          <p:nvPr/>
        </p:nvCxnSpPr>
        <p:spPr>
          <a:xfrm>
            <a:off x="2194909" y="2424946"/>
            <a:ext cx="9372423" cy="0"/>
          </a:xfrm>
          <a:prstGeom prst="straightConnector1">
            <a:avLst/>
          </a:prstGeom>
          <a:noFill/>
          <a:ln cap="flat" cmpd="sng" w="9525">
            <a:solidFill>
              <a:schemeClr val="accent3"/>
            </a:solidFill>
            <a:prstDash val="solid"/>
            <a:miter lim="800000"/>
            <a:headEnd len="sm" w="sm" type="none"/>
            <a:tailEnd len="sm" w="sm" type="none"/>
          </a:ln>
        </p:spPr>
      </p:cxnSp>
      <p:sp>
        <p:nvSpPr>
          <p:cNvPr id="2194" name="Google Shape;2194;p118"/>
          <p:cNvSpPr txBox="1"/>
          <p:nvPr/>
        </p:nvSpPr>
        <p:spPr>
          <a:xfrm>
            <a:off x="9696400" y="5728263"/>
            <a:ext cx="1739575" cy="5355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200">
                <a:solidFill>
                  <a:schemeClr val="dk2"/>
                </a:solidFill>
                <a:latin typeface="Source Sans Pro"/>
                <a:ea typeface="Source Sans Pro"/>
                <a:cs typeface="Source Sans Pro"/>
                <a:sym typeface="Source Sans Pro"/>
              </a:rPr>
              <a:t>Long-Term Competitive Advantage</a:t>
            </a:r>
            <a:endParaRPr sz="1200">
              <a:solidFill>
                <a:schemeClr val="dk2"/>
              </a:solidFill>
              <a:latin typeface="Source Sans Pro"/>
              <a:ea typeface="Source Sans Pro"/>
              <a:cs typeface="Source Sans Pro"/>
              <a:sym typeface="Source Sans Pro"/>
            </a:endParaRPr>
          </a:p>
        </p:txBody>
      </p:sp>
      <p:sp>
        <p:nvSpPr>
          <p:cNvPr id="2195" name="Google Shape;2195;p118"/>
          <p:cNvSpPr txBox="1"/>
          <p:nvPr/>
        </p:nvSpPr>
        <p:spPr>
          <a:xfrm>
            <a:off x="9696400" y="3138040"/>
            <a:ext cx="1739575" cy="5355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200">
                <a:solidFill>
                  <a:schemeClr val="dk2"/>
                </a:solidFill>
                <a:latin typeface="Source Sans Pro"/>
                <a:ea typeface="Source Sans Pro"/>
                <a:cs typeface="Source Sans Pro"/>
                <a:sym typeface="Source Sans Pro"/>
              </a:rPr>
              <a:t>Competitive Disadvantage</a:t>
            </a:r>
            <a:endParaRPr sz="1200">
              <a:solidFill>
                <a:schemeClr val="dk2"/>
              </a:solidFill>
              <a:latin typeface="Source Sans Pro"/>
              <a:ea typeface="Source Sans Pro"/>
              <a:cs typeface="Source Sans Pro"/>
              <a:sym typeface="Source Sans Pro"/>
            </a:endParaRPr>
          </a:p>
        </p:txBody>
      </p:sp>
      <p:sp>
        <p:nvSpPr>
          <p:cNvPr id="2196" name="Google Shape;2196;p118"/>
          <p:cNvSpPr txBox="1"/>
          <p:nvPr/>
        </p:nvSpPr>
        <p:spPr>
          <a:xfrm>
            <a:off x="9696400" y="3896911"/>
            <a:ext cx="1739575" cy="313932"/>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200">
                <a:solidFill>
                  <a:schemeClr val="dk2"/>
                </a:solidFill>
                <a:latin typeface="Source Sans Pro"/>
                <a:ea typeface="Source Sans Pro"/>
                <a:cs typeface="Source Sans Pro"/>
                <a:sym typeface="Source Sans Pro"/>
              </a:rPr>
              <a:t>Competitive Equality</a:t>
            </a:r>
            <a:endParaRPr sz="1200">
              <a:solidFill>
                <a:schemeClr val="dk2"/>
              </a:solidFill>
              <a:latin typeface="Source Sans Pro"/>
              <a:ea typeface="Source Sans Pro"/>
              <a:cs typeface="Source Sans Pro"/>
              <a:sym typeface="Source Sans Pro"/>
            </a:endParaRPr>
          </a:p>
        </p:txBody>
      </p:sp>
      <p:sp>
        <p:nvSpPr>
          <p:cNvPr id="2197" name="Google Shape;2197;p118"/>
          <p:cNvSpPr txBox="1"/>
          <p:nvPr/>
        </p:nvSpPr>
        <p:spPr>
          <a:xfrm>
            <a:off x="9696400" y="4434184"/>
            <a:ext cx="1739575" cy="5355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200">
                <a:solidFill>
                  <a:schemeClr val="dk2"/>
                </a:solidFill>
                <a:latin typeface="Source Sans Pro"/>
                <a:ea typeface="Source Sans Pro"/>
                <a:cs typeface="Source Sans Pro"/>
                <a:sym typeface="Source Sans Pro"/>
              </a:rPr>
              <a:t>Short-Term Competitive Advantage</a:t>
            </a:r>
            <a:endParaRPr sz="1200">
              <a:solidFill>
                <a:schemeClr val="dk2"/>
              </a:solidFill>
              <a:latin typeface="Source Sans Pro"/>
              <a:ea typeface="Source Sans Pro"/>
              <a:cs typeface="Source Sans Pro"/>
              <a:sym typeface="Source Sans Pro"/>
            </a:endParaRPr>
          </a:p>
        </p:txBody>
      </p:sp>
      <p:sp>
        <p:nvSpPr>
          <p:cNvPr id="2198" name="Google Shape;2198;p118"/>
          <p:cNvSpPr txBox="1"/>
          <p:nvPr/>
        </p:nvSpPr>
        <p:spPr>
          <a:xfrm>
            <a:off x="9696400" y="5082256"/>
            <a:ext cx="1739575" cy="5355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200">
                <a:solidFill>
                  <a:schemeClr val="dk2"/>
                </a:solidFill>
                <a:latin typeface="Source Sans Pro"/>
                <a:ea typeface="Source Sans Pro"/>
                <a:cs typeface="Source Sans Pro"/>
                <a:sym typeface="Source Sans Pro"/>
              </a:rPr>
              <a:t>Unused Competitive Advantage</a:t>
            </a:r>
            <a:endParaRPr/>
          </a:p>
        </p:txBody>
      </p:sp>
      <p:sp>
        <p:nvSpPr>
          <p:cNvPr id="2199" name="Google Shape;2199;p118"/>
          <p:cNvSpPr txBox="1"/>
          <p:nvPr/>
        </p:nvSpPr>
        <p:spPr>
          <a:xfrm>
            <a:off x="8168167" y="5836621"/>
            <a:ext cx="713744"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chemeClr val="dk2"/>
                </a:solidFill>
                <a:latin typeface="Source Sans Pro"/>
                <a:ea typeface="Source Sans Pro"/>
                <a:cs typeface="Source Sans Pro"/>
                <a:sym typeface="Source Sans Pro"/>
              </a:rPr>
              <a:t>Yes</a:t>
            </a:r>
            <a:endParaRPr/>
          </a:p>
        </p:txBody>
      </p:sp>
      <p:sp>
        <p:nvSpPr>
          <p:cNvPr id="2200" name="Google Shape;2200;p118"/>
          <p:cNvSpPr txBox="1"/>
          <p:nvPr/>
        </p:nvSpPr>
        <p:spPr>
          <a:xfrm>
            <a:off x="8168167" y="5202535"/>
            <a:ext cx="713744"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chemeClr val="dk2"/>
                </a:solidFill>
                <a:latin typeface="Source Sans Pro"/>
                <a:ea typeface="Source Sans Pro"/>
                <a:cs typeface="Source Sans Pro"/>
                <a:sym typeface="Source Sans Pro"/>
              </a:rPr>
              <a:t>No</a:t>
            </a:r>
            <a:endParaRPr sz="1200">
              <a:solidFill>
                <a:schemeClr val="dk2"/>
              </a:solidFill>
              <a:latin typeface="Source Sans Pro"/>
              <a:ea typeface="Source Sans Pro"/>
              <a:cs typeface="Source Sans Pro"/>
              <a:sym typeface="Source Sans Pro"/>
            </a:endParaRPr>
          </a:p>
        </p:txBody>
      </p:sp>
      <p:sp>
        <p:nvSpPr>
          <p:cNvPr id="2201" name="Google Shape;2201;p118"/>
          <p:cNvSpPr txBox="1"/>
          <p:nvPr/>
        </p:nvSpPr>
        <p:spPr>
          <a:xfrm>
            <a:off x="6157997" y="5836621"/>
            <a:ext cx="713744"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chemeClr val="dk2"/>
                </a:solidFill>
                <a:latin typeface="Source Sans Pro"/>
                <a:ea typeface="Source Sans Pro"/>
                <a:cs typeface="Source Sans Pro"/>
                <a:sym typeface="Source Sans Pro"/>
              </a:rPr>
              <a:t>Yes</a:t>
            </a:r>
            <a:endParaRPr/>
          </a:p>
        </p:txBody>
      </p:sp>
      <p:sp>
        <p:nvSpPr>
          <p:cNvPr id="2202" name="Google Shape;2202;p118"/>
          <p:cNvSpPr txBox="1"/>
          <p:nvPr/>
        </p:nvSpPr>
        <p:spPr>
          <a:xfrm>
            <a:off x="6157997" y="4549068"/>
            <a:ext cx="713744"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chemeClr val="dk2"/>
                </a:solidFill>
                <a:latin typeface="Source Sans Pro"/>
                <a:ea typeface="Source Sans Pro"/>
                <a:cs typeface="Source Sans Pro"/>
                <a:sym typeface="Source Sans Pro"/>
              </a:rPr>
              <a:t>No</a:t>
            </a:r>
            <a:endParaRPr sz="1200">
              <a:solidFill>
                <a:schemeClr val="dk2"/>
              </a:solidFill>
              <a:latin typeface="Source Sans Pro"/>
              <a:ea typeface="Source Sans Pro"/>
              <a:cs typeface="Source Sans Pro"/>
              <a:sym typeface="Source Sans Pro"/>
            </a:endParaRPr>
          </a:p>
        </p:txBody>
      </p:sp>
      <p:sp>
        <p:nvSpPr>
          <p:cNvPr id="2203" name="Google Shape;2203;p118"/>
          <p:cNvSpPr txBox="1"/>
          <p:nvPr/>
        </p:nvSpPr>
        <p:spPr>
          <a:xfrm>
            <a:off x="6157997" y="5202535"/>
            <a:ext cx="713744"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chemeClr val="dk2"/>
                </a:solidFill>
                <a:latin typeface="Source Sans Pro"/>
                <a:ea typeface="Source Sans Pro"/>
                <a:cs typeface="Source Sans Pro"/>
                <a:sym typeface="Source Sans Pro"/>
              </a:rPr>
              <a:t>Yes</a:t>
            </a:r>
            <a:endParaRPr/>
          </a:p>
        </p:txBody>
      </p:sp>
      <p:sp>
        <p:nvSpPr>
          <p:cNvPr id="2204" name="Google Shape;2204;p118"/>
          <p:cNvSpPr txBox="1"/>
          <p:nvPr/>
        </p:nvSpPr>
        <p:spPr>
          <a:xfrm>
            <a:off x="4275347" y="5836621"/>
            <a:ext cx="713744"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chemeClr val="dk2"/>
                </a:solidFill>
                <a:latin typeface="Source Sans Pro"/>
                <a:ea typeface="Source Sans Pro"/>
                <a:cs typeface="Source Sans Pro"/>
                <a:sym typeface="Source Sans Pro"/>
              </a:rPr>
              <a:t>Yes</a:t>
            </a:r>
            <a:endParaRPr/>
          </a:p>
        </p:txBody>
      </p:sp>
      <p:sp>
        <p:nvSpPr>
          <p:cNvPr id="2205" name="Google Shape;2205;p118"/>
          <p:cNvSpPr txBox="1"/>
          <p:nvPr/>
        </p:nvSpPr>
        <p:spPr>
          <a:xfrm>
            <a:off x="4275347" y="5202535"/>
            <a:ext cx="713744"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chemeClr val="dk2"/>
                </a:solidFill>
                <a:latin typeface="Source Sans Pro"/>
                <a:ea typeface="Source Sans Pro"/>
                <a:cs typeface="Source Sans Pro"/>
                <a:sym typeface="Source Sans Pro"/>
              </a:rPr>
              <a:t>Yes</a:t>
            </a:r>
            <a:endParaRPr/>
          </a:p>
        </p:txBody>
      </p:sp>
      <p:sp>
        <p:nvSpPr>
          <p:cNvPr id="2206" name="Google Shape;2206;p118"/>
          <p:cNvSpPr txBox="1"/>
          <p:nvPr/>
        </p:nvSpPr>
        <p:spPr>
          <a:xfrm>
            <a:off x="4275347" y="4549068"/>
            <a:ext cx="713744"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chemeClr val="dk2"/>
                </a:solidFill>
                <a:latin typeface="Source Sans Pro"/>
                <a:ea typeface="Source Sans Pro"/>
                <a:cs typeface="Source Sans Pro"/>
                <a:sym typeface="Source Sans Pro"/>
              </a:rPr>
              <a:t>Yes</a:t>
            </a:r>
            <a:endParaRPr/>
          </a:p>
        </p:txBody>
      </p:sp>
      <p:sp>
        <p:nvSpPr>
          <p:cNvPr id="2207" name="Google Shape;2207;p118"/>
          <p:cNvSpPr txBox="1"/>
          <p:nvPr/>
        </p:nvSpPr>
        <p:spPr>
          <a:xfrm>
            <a:off x="4275347" y="3930563"/>
            <a:ext cx="713744"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chemeClr val="dk2"/>
                </a:solidFill>
                <a:latin typeface="Source Sans Pro"/>
                <a:ea typeface="Source Sans Pro"/>
                <a:cs typeface="Source Sans Pro"/>
                <a:sym typeface="Source Sans Pro"/>
              </a:rPr>
              <a:t>No</a:t>
            </a:r>
            <a:endParaRPr sz="1200">
              <a:solidFill>
                <a:schemeClr val="dk2"/>
              </a:solidFill>
              <a:latin typeface="Source Sans Pro"/>
              <a:ea typeface="Source Sans Pro"/>
              <a:cs typeface="Source Sans Pro"/>
              <a:sym typeface="Source Sans Pro"/>
            </a:endParaRPr>
          </a:p>
        </p:txBody>
      </p:sp>
      <p:sp>
        <p:nvSpPr>
          <p:cNvPr id="2208" name="Google Shape;2208;p118"/>
          <p:cNvSpPr txBox="1"/>
          <p:nvPr/>
        </p:nvSpPr>
        <p:spPr>
          <a:xfrm>
            <a:off x="9820270" y="2598248"/>
            <a:ext cx="1491834" cy="313932"/>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200">
                <a:solidFill>
                  <a:schemeClr val="dk2"/>
                </a:solidFill>
                <a:latin typeface="Source Sans Pro"/>
                <a:ea typeface="Source Sans Pro"/>
                <a:cs typeface="Source Sans Pro"/>
                <a:sym typeface="Source Sans Pro"/>
              </a:rPr>
              <a:t>What is The Result</a:t>
            </a:r>
            <a:endParaRPr sz="1200">
              <a:solidFill>
                <a:schemeClr val="dk2"/>
              </a:solidFill>
              <a:latin typeface="Source Sans Pro"/>
              <a:ea typeface="Source Sans Pro"/>
              <a:cs typeface="Source Sans Pro"/>
              <a:sym typeface="Source Sans Pro"/>
            </a:endParaRPr>
          </a:p>
        </p:txBody>
      </p:sp>
      <p:sp>
        <p:nvSpPr>
          <p:cNvPr id="2209" name="Google Shape;2209;p118"/>
          <p:cNvSpPr txBox="1"/>
          <p:nvPr/>
        </p:nvSpPr>
        <p:spPr>
          <a:xfrm>
            <a:off x="7779122" y="2487449"/>
            <a:ext cx="1491834" cy="535531"/>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200">
                <a:solidFill>
                  <a:schemeClr val="dk2"/>
                </a:solidFill>
                <a:latin typeface="Source Sans Pro"/>
                <a:ea typeface="Source Sans Pro"/>
                <a:cs typeface="Source Sans Pro"/>
                <a:sym typeface="Source Sans Pro"/>
              </a:rPr>
              <a:t>Is The Firm Organized Around it</a:t>
            </a:r>
            <a:endParaRPr sz="1200">
              <a:solidFill>
                <a:schemeClr val="dk2"/>
              </a:solidFill>
              <a:latin typeface="Source Sans Pro"/>
              <a:ea typeface="Source Sans Pro"/>
              <a:cs typeface="Source Sans Pro"/>
              <a:sym typeface="Source Sans Pro"/>
            </a:endParaRPr>
          </a:p>
        </p:txBody>
      </p:sp>
      <p:sp>
        <p:nvSpPr>
          <p:cNvPr id="2210" name="Google Shape;2210;p118"/>
          <p:cNvSpPr txBox="1"/>
          <p:nvPr/>
        </p:nvSpPr>
        <p:spPr>
          <a:xfrm>
            <a:off x="5676059" y="2598248"/>
            <a:ext cx="1677620" cy="313932"/>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200">
                <a:solidFill>
                  <a:schemeClr val="dk2"/>
                </a:solidFill>
                <a:latin typeface="Source Sans Pro"/>
                <a:ea typeface="Source Sans Pro"/>
                <a:cs typeface="Source Sans Pro"/>
                <a:sym typeface="Source Sans Pro"/>
              </a:rPr>
              <a:t>Is it Hard to Imitate?</a:t>
            </a:r>
            <a:endParaRPr sz="1200">
              <a:solidFill>
                <a:schemeClr val="dk2"/>
              </a:solidFill>
              <a:latin typeface="Source Sans Pro"/>
              <a:ea typeface="Source Sans Pro"/>
              <a:cs typeface="Source Sans Pro"/>
              <a:sym typeface="Source Sans Pro"/>
            </a:endParaRPr>
          </a:p>
        </p:txBody>
      </p:sp>
      <p:sp>
        <p:nvSpPr>
          <p:cNvPr id="2211" name="Google Shape;2211;p118"/>
          <p:cNvSpPr txBox="1"/>
          <p:nvPr/>
        </p:nvSpPr>
        <p:spPr>
          <a:xfrm>
            <a:off x="4013822" y="2598248"/>
            <a:ext cx="1236794" cy="313932"/>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200">
                <a:solidFill>
                  <a:schemeClr val="dk2"/>
                </a:solidFill>
                <a:latin typeface="Source Sans Pro"/>
                <a:ea typeface="Source Sans Pro"/>
                <a:cs typeface="Source Sans Pro"/>
                <a:sym typeface="Source Sans Pro"/>
              </a:rPr>
              <a:t>Is it Rare?</a:t>
            </a:r>
            <a:endParaRPr sz="1200">
              <a:solidFill>
                <a:schemeClr val="dk2"/>
              </a:solidFill>
              <a:latin typeface="Source Sans Pro"/>
              <a:ea typeface="Source Sans Pro"/>
              <a:cs typeface="Source Sans Pro"/>
              <a:sym typeface="Source Sans Pro"/>
            </a:endParaRPr>
          </a:p>
        </p:txBody>
      </p:sp>
      <p:sp>
        <p:nvSpPr>
          <p:cNvPr id="2212" name="Google Shape;2212;p118"/>
          <p:cNvSpPr txBox="1"/>
          <p:nvPr/>
        </p:nvSpPr>
        <p:spPr>
          <a:xfrm>
            <a:off x="2351584" y="2598248"/>
            <a:ext cx="1236794" cy="313932"/>
          </a:xfrm>
          <a:prstGeom prst="rect">
            <a:avLst/>
          </a:prstGeom>
          <a:noFill/>
          <a:ln>
            <a:noFill/>
          </a:ln>
        </p:spPr>
        <p:txBody>
          <a:bodyPr anchorCtr="0" anchor="t" bIns="45700" lIns="91425" spcFirstLastPara="1" rIns="91425" wrap="square" tIns="45700">
            <a:noAutofit/>
          </a:bodyPr>
          <a:lstStyle/>
          <a:p>
            <a:pPr indent="0" lvl="0" marL="0" marR="0" rtl="0" algn="ctr">
              <a:lnSpc>
                <a:spcPct val="120000"/>
              </a:lnSpc>
              <a:spcBef>
                <a:spcPts val="0"/>
              </a:spcBef>
              <a:spcAft>
                <a:spcPts val="0"/>
              </a:spcAft>
              <a:buNone/>
            </a:pPr>
            <a:r>
              <a:rPr lang="en-US" sz="1200">
                <a:solidFill>
                  <a:schemeClr val="dk2"/>
                </a:solidFill>
                <a:latin typeface="Source Sans Pro"/>
                <a:ea typeface="Source Sans Pro"/>
                <a:cs typeface="Source Sans Pro"/>
                <a:sym typeface="Source Sans Pro"/>
              </a:rPr>
              <a:t>Is it Valuable?</a:t>
            </a:r>
            <a:endParaRPr sz="1200">
              <a:solidFill>
                <a:schemeClr val="dk2"/>
              </a:solidFill>
              <a:latin typeface="Source Sans Pro"/>
              <a:ea typeface="Source Sans Pro"/>
              <a:cs typeface="Source Sans Pro"/>
              <a:sym typeface="Source Sans Pro"/>
            </a:endParaRPr>
          </a:p>
        </p:txBody>
      </p:sp>
      <p:sp>
        <p:nvSpPr>
          <p:cNvPr id="2213" name="Google Shape;2213;p118"/>
          <p:cNvSpPr txBox="1"/>
          <p:nvPr/>
        </p:nvSpPr>
        <p:spPr>
          <a:xfrm>
            <a:off x="2613109" y="5836621"/>
            <a:ext cx="713744"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chemeClr val="dk2"/>
                </a:solidFill>
                <a:latin typeface="Source Sans Pro"/>
                <a:ea typeface="Source Sans Pro"/>
                <a:cs typeface="Source Sans Pro"/>
                <a:sym typeface="Source Sans Pro"/>
              </a:rPr>
              <a:t>Yes</a:t>
            </a:r>
            <a:endParaRPr/>
          </a:p>
        </p:txBody>
      </p:sp>
      <p:sp>
        <p:nvSpPr>
          <p:cNvPr id="2214" name="Google Shape;2214;p118"/>
          <p:cNvSpPr txBox="1"/>
          <p:nvPr/>
        </p:nvSpPr>
        <p:spPr>
          <a:xfrm>
            <a:off x="2613109" y="5202535"/>
            <a:ext cx="713744"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chemeClr val="dk2"/>
                </a:solidFill>
                <a:latin typeface="Source Sans Pro"/>
                <a:ea typeface="Source Sans Pro"/>
                <a:cs typeface="Source Sans Pro"/>
                <a:sym typeface="Source Sans Pro"/>
              </a:rPr>
              <a:t>Yes</a:t>
            </a:r>
            <a:endParaRPr/>
          </a:p>
        </p:txBody>
      </p:sp>
      <p:sp>
        <p:nvSpPr>
          <p:cNvPr id="2215" name="Google Shape;2215;p118"/>
          <p:cNvSpPr txBox="1"/>
          <p:nvPr/>
        </p:nvSpPr>
        <p:spPr>
          <a:xfrm>
            <a:off x="2613109" y="4549068"/>
            <a:ext cx="713744"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chemeClr val="dk2"/>
                </a:solidFill>
                <a:latin typeface="Source Sans Pro"/>
                <a:ea typeface="Source Sans Pro"/>
                <a:cs typeface="Source Sans Pro"/>
                <a:sym typeface="Source Sans Pro"/>
              </a:rPr>
              <a:t>Yes</a:t>
            </a:r>
            <a:endParaRPr/>
          </a:p>
        </p:txBody>
      </p:sp>
      <p:sp>
        <p:nvSpPr>
          <p:cNvPr id="2216" name="Google Shape;2216;p118"/>
          <p:cNvSpPr txBox="1"/>
          <p:nvPr/>
        </p:nvSpPr>
        <p:spPr>
          <a:xfrm>
            <a:off x="2613109" y="3930563"/>
            <a:ext cx="713744"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chemeClr val="dk2"/>
                </a:solidFill>
                <a:latin typeface="Source Sans Pro"/>
                <a:ea typeface="Source Sans Pro"/>
                <a:cs typeface="Source Sans Pro"/>
                <a:sym typeface="Source Sans Pro"/>
              </a:rPr>
              <a:t>Yes</a:t>
            </a:r>
            <a:endParaRPr/>
          </a:p>
        </p:txBody>
      </p:sp>
      <p:sp>
        <p:nvSpPr>
          <p:cNvPr id="2217" name="Google Shape;2217;p118"/>
          <p:cNvSpPr txBox="1"/>
          <p:nvPr/>
        </p:nvSpPr>
        <p:spPr>
          <a:xfrm>
            <a:off x="2613109" y="3248047"/>
            <a:ext cx="713744"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chemeClr val="dk2"/>
                </a:solidFill>
                <a:latin typeface="Source Sans Pro"/>
                <a:ea typeface="Source Sans Pro"/>
                <a:cs typeface="Source Sans Pro"/>
                <a:sym typeface="Source Sans Pro"/>
              </a:rPr>
              <a:t>No</a:t>
            </a:r>
            <a:endParaRPr sz="1200">
              <a:solidFill>
                <a:schemeClr val="dk2"/>
              </a:solidFill>
              <a:latin typeface="Source Sans Pro"/>
              <a:ea typeface="Source Sans Pro"/>
              <a:cs typeface="Source Sans Pro"/>
              <a:sym typeface="Source Sans Pro"/>
            </a:endParaRPr>
          </a:p>
        </p:txBody>
      </p:sp>
    </p:spTree>
  </p:cSld>
  <p:clrMapOvr>
    <a:masterClrMapping/>
  </p:clrMapOvr>
</p:sld>
</file>

<file path=ppt/slides/slide7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21" name="Shape 2221"/>
        <p:cNvGrpSpPr/>
        <p:nvPr/>
      </p:nvGrpSpPr>
      <p:grpSpPr>
        <a:xfrm>
          <a:off x="0" y="0"/>
          <a:ext cx="0" cy="0"/>
          <a:chOff x="0" y="0"/>
          <a:chExt cx="0" cy="0"/>
        </a:xfrm>
      </p:grpSpPr>
      <p:sp>
        <p:nvSpPr>
          <p:cNvPr id="2222" name="Google Shape;2222;p119"/>
          <p:cNvSpPr/>
          <p:nvPr/>
        </p:nvSpPr>
        <p:spPr>
          <a:xfrm>
            <a:off x="540001" y="540000"/>
            <a:ext cx="11111998" cy="577800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23" name="Google Shape;2223;p119"/>
          <p:cNvSpPr txBox="1"/>
          <p:nvPr/>
        </p:nvSpPr>
        <p:spPr>
          <a:xfrm>
            <a:off x="1803400" y="1572647"/>
            <a:ext cx="8585200" cy="2169825"/>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4500">
                <a:solidFill>
                  <a:schemeClr val="dk2"/>
                </a:solidFill>
                <a:latin typeface="Cormorant Garamond"/>
                <a:ea typeface="Cormorant Garamond"/>
                <a:cs typeface="Cormorant Garamond"/>
                <a:sym typeface="Cormorant Garamond"/>
              </a:rPr>
              <a:t>Stop being afraid of what could go wrong &amp; start being excited of what could go right.</a:t>
            </a:r>
            <a:endParaRPr/>
          </a:p>
        </p:txBody>
      </p:sp>
      <p:sp>
        <p:nvSpPr>
          <p:cNvPr id="2224" name="Google Shape;2224;p119"/>
          <p:cNvSpPr txBox="1"/>
          <p:nvPr/>
        </p:nvSpPr>
        <p:spPr>
          <a:xfrm>
            <a:off x="5126029" y="4707178"/>
            <a:ext cx="1939942" cy="292388"/>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300">
                <a:solidFill>
                  <a:schemeClr val="dk2"/>
                </a:solidFill>
                <a:latin typeface="Source Sans Pro"/>
                <a:ea typeface="Source Sans Pro"/>
                <a:cs typeface="Source Sans Pro"/>
                <a:sym typeface="Source Sans Pro"/>
              </a:rPr>
              <a:t>Kenny Angela</a:t>
            </a:r>
            <a:endParaRPr sz="1300">
              <a:solidFill>
                <a:schemeClr val="dk2"/>
              </a:solidFill>
              <a:latin typeface="Source Sans Pro"/>
              <a:ea typeface="Source Sans Pro"/>
              <a:cs typeface="Source Sans Pro"/>
              <a:sym typeface="Source Sans Pro"/>
            </a:endParaRPr>
          </a:p>
        </p:txBody>
      </p:sp>
      <p:sp>
        <p:nvSpPr>
          <p:cNvPr id="2225" name="Google Shape;2225;p119"/>
          <p:cNvSpPr/>
          <p:nvPr/>
        </p:nvSpPr>
        <p:spPr>
          <a:xfrm>
            <a:off x="6258214" y="5189200"/>
            <a:ext cx="96152" cy="96154"/>
          </a:xfrm>
          <a:custGeom>
            <a:rect b="b" l="l" r="r" t="t"/>
            <a:pathLst>
              <a:path extrusionOk="0" h="609" w="609">
                <a:moveTo>
                  <a:pt x="530" y="608"/>
                </a:moveTo>
                <a:lnTo>
                  <a:pt x="530" y="608"/>
                </a:lnTo>
                <a:cubicBezTo>
                  <a:pt x="78" y="608"/>
                  <a:pt x="78" y="608"/>
                  <a:pt x="78" y="608"/>
                </a:cubicBezTo>
                <a:cubicBezTo>
                  <a:pt x="36" y="608"/>
                  <a:pt x="0" y="572"/>
                  <a:pt x="0" y="530"/>
                </a:cubicBezTo>
                <a:cubicBezTo>
                  <a:pt x="0" y="78"/>
                  <a:pt x="0" y="78"/>
                  <a:pt x="0" y="78"/>
                </a:cubicBezTo>
                <a:cubicBezTo>
                  <a:pt x="0" y="35"/>
                  <a:pt x="36" y="0"/>
                  <a:pt x="78" y="0"/>
                </a:cubicBezTo>
                <a:cubicBezTo>
                  <a:pt x="530" y="0"/>
                  <a:pt x="530" y="0"/>
                  <a:pt x="530" y="0"/>
                </a:cubicBezTo>
                <a:cubicBezTo>
                  <a:pt x="573" y="0"/>
                  <a:pt x="608" y="35"/>
                  <a:pt x="608" y="78"/>
                </a:cubicBezTo>
                <a:cubicBezTo>
                  <a:pt x="608" y="530"/>
                  <a:pt x="608" y="530"/>
                  <a:pt x="608" y="530"/>
                </a:cubicBezTo>
                <a:cubicBezTo>
                  <a:pt x="608" y="572"/>
                  <a:pt x="573" y="608"/>
                  <a:pt x="530" y="608"/>
                </a:cubicBezTo>
                <a:close/>
                <a:moveTo>
                  <a:pt x="304" y="184"/>
                </a:moveTo>
                <a:lnTo>
                  <a:pt x="304" y="184"/>
                </a:lnTo>
                <a:cubicBezTo>
                  <a:pt x="254" y="184"/>
                  <a:pt x="219" y="212"/>
                  <a:pt x="198" y="254"/>
                </a:cubicBezTo>
                <a:cubicBezTo>
                  <a:pt x="198" y="261"/>
                  <a:pt x="198" y="261"/>
                  <a:pt x="191" y="261"/>
                </a:cubicBezTo>
                <a:lnTo>
                  <a:pt x="191" y="269"/>
                </a:lnTo>
                <a:lnTo>
                  <a:pt x="191" y="276"/>
                </a:lnTo>
                <a:cubicBezTo>
                  <a:pt x="191" y="276"/>
                  <a:pt x="191" y="276"/>
                  <a:pt x="191" y="283"/>
                </a:cubicBezTo>
                <a:cubicBezTo>
                  <a:pt x="191" y="283"/>
                  <a:pt x="191" y="283"/>
                  <a:pt x="191" y="290"/>
                </a:cubicBezTo>
                <a:cubicBezTo>
                  <a:pt x="191" y="297"/>
                  <a:pt x="184" y="297"/>
                  <a:pt x="184" y="304"/>
                </a:cubicBezTo>
                <a:cubicBezTo>
                  <a:pt x="184" y="367"/>
                  <a:pt x="240" y="424"/>
                  <a:pt x="304" y="424"/>
                </a:cubicBezTo>
                <a:cubicBezTo>
                  <a:pt x="368" y="424"/>
                  <a:pt x="424" y="367"/>
                  <a:pt x="424" y="304"/>
                </a:cubicBezTo>
                <a:cubicBezTo>
                  <a:pt x="424" y="297"/>
                  <a:pt x="417" y="297"/>
                  <a:pt x="417" y="290"/>
                </a:cubicBezTo>
                <a:cubicBezTo>
                  <a:pt x="417" y="283"/>
                  <a:pt x="417" y="283"/>
                  <a:pt x="417" y="283"/>
                </a:cubicBezTo>
                <a:cubicBezTo>
                  <a:pt x="417" y="276"/>
                  <a:pt x="417" y="276"/>
                  <a:pt x="417" y="276"/>
                </a:cubicBezTo>
                <a:lnTo>
                  <a:pt x="417" y="269"/>
                </a:lnTo>
                <a:lnTo>
                  <a:pt x="417" y="261"/>
                </a:lnTo>
                <a:cubicBezTo>
                  <a:pt x="410" y="261"/>
                  <a:pt x="410" y="261"/>
                  <a:pt x="410" y="254"/>
                </a:cubicBezTo>
                <a:cubicBezTo>
                  <a:pt x="389" y="212"/>
                  <a:pt x="354" y="184"/>
                  <a:pt x="304" y="184"/>
                </a:cubicBezTo>
                <a:close/>
                <a:moveTo>
                  <a:pt x="537" y="99"/>
                </a:moveTo>
                <a:lnTo>
                  <a:pt x="537" y="99"/>
                </a:lnTo>
                <a:cubicBezTo>
                  <a:pt x="537" y="85"/>
                  <a:pt x="523" y="71"/>
                  <a:pt x="509" y="71"/>
                </a:cubicBezTo>
                <a:cubicBezTo>
                  <a:pt x="445" y="71"/>
                  <a:pt x="445" y="71"/>
                  <a:pt x="445" y="71"/>
                </a:cubicBezTo>
                <a:cubicBezTo>
                  <a:pt x="431" y="71"/>
                  <a:pt x="417" y="85"/>
                  <a:pt x="417" y="99"/>
                </a:cubicBezTo>
                <a:cubicBezTo>
                  <a:pt x="417" y="162"/>
                  <a:pt x="417" y="162"/>
                  <a:pt x="417" y="162"/>
                </a:cubicBezTo>
                <a:cubicBezTo>
                  <a:pt x="417" y="177"/>
                  <a:pt x="431" y="191"/>
                  <a:pt x="445" y="191"/>
                </a:cubicBezTo>
                <a:cubicBezTo>
                  <a:pt x="509" y="191"/>
                  <a:pt x="509" y="191"/>
                  <a:pt x="509" y="191"/>
                </a:cubicBezTo>
                <a:cubicBezTo>
                  <a:pt x="523" y="191"/>
                  <a:pt x="537" y="177"/>
                  <a:pt x="537" y="162"/>
                </a:cubicBezTo>
                <a:lnTo>
                  <a:pt x="537" y="99"/>
                </a:lnTo>
                <a:close/>
                <a:moveTo>
                  <a:pt x="537" y="254"/>
                </a:moveTo>
                <a:lnTo>
                  <a:pt x="537" y="254"/>
                </a:lnTo>
                <a:cubicBezTo>
                  <a:pt x="481" y="254"/>
                  <a:pt x="481" y="254"/>
                  <a:pt x="481" y="254"/>
                </a:cubicBezTo>
                <a:cubicBezTo>
                  <a:pt x="488" y="269"/>
                  <a:pt x="488" y="290"/>
                  <a:pt x="488" y="304"/>
                </a:cubicBezTo>
                <a:cubicBezTo>
                  <a:pt x="488" y="403"/>
                  <a:pt x="403" y="488"/>
                  <a:pt x="304" y="488"/>
                </a:cubicBezTo>
                <a:cubicBezTo>
                  <a:pt x="205" y="488"/>
                  <a:pt x="120" y="403"/>
                  <a:pt x="120" y="304"/>
                </a:cubicBezTo>
                <a:cubicBezTo>
                  <a:pt x="120" y="290"/>
                  <a:pt x="120" y="269"/>
                  <a:pt x="127" y="254"/>
                </a:cubicBezTo>
                <a:cubicBezTo>
                  <a:pt x="71" y="254"/>
                  <a:pt x="71" y="254"/>
                  <a:pt x="71" y="254"/>
                </a:cubicBezTo>
                <a:cubicBezTo>
                  <a:pt x="71" y="509"/>
                  <a:pt x="71" y="509"/>
                  <a:pt x="71" y="509"/>
                </a:cubicBezTo>
                <a:cubicBezTo>
                  <a:pt x="71" y="523"/>
                  <a:pt x="85" y="537"/>
                  <a:pt x="99" y="537"/>
                </a:cubicBezTo>
                <a:cubicBezTo>
                  <a:pt x="509" y="537"/>
                  <a:pt x="509" y="537"/>
                  <a:pt x="509" y="537"/>
                </a:cubicBezTo>
                <a:cubicBezTo>
                  <a:pt x="523" y="537"/>
                  <a:pt x="537" y="523"/>
                  <a:pt x="537" y="509"/>
                </a:cubicBezTo>
                <a:lnTo>
                  <a:pt x="537" y="254"/>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2226" name="Google Shape;2226;p119"/>
          <p:cNvSpPr/>
          <p:nvPr/>
        </p:nvSpPr>
        <p:spPr>
          <a:xfrm>
            <a:off x="6013765" y="5191123"/>
            <a:ext cx="112911" cy="92308"/>
          </a:xfrm>
          <a:custGeom>
            <a:rect b="b" l="l" r="r" t="t"/>
            <a:pathLst>
              <a:path extrusionOk="0" h="496" w="602">
                <a:moveTo>
                  <a:pt x="410" y="0"/>
                </a:moveTo>
                <a:lnTo>
                  <a:pt x="410" y="0"/>
                </a:lnTo>
                <a:cubicBezTo>
                  <a:pt x="459" y="0"/>
                  <a:pt x="481" y="22"/>
                  <a:pt x="509" y="43"/>
                </a:cubicBezTo>
                <a:cubicBezTo>
                  <a:pt x="530" y="43"/>
                  <a:pt x="558" y="29"/>
                  <a:pt x="572" y="22"/>
                </a:cubicBezTo>
                <a:cubicBezTo>
                  <a:pt x="580" y="15"/>
                  <a:pt x="580" y="15"/>
                  <a:pt x="587" y="15"/>
                </a:cubicBezTo>
                <a:cubicBezTo>
                  <a:pt x="580" y="36"/>
                  <a:pt x="565" y="57"/>
                  <a:pt x="544" y="71"/>
                </a:cubicBezTo>
                <a:cubicBezTo>
                  <a:pt x="544" y="71"/>
                  <a:pt x="537" y="78"/>
                  <a:pt x="530" y="78"/>
                </a:cubicBezTo>
                <a:cubicBezTo>
                  <a:pt x="558" y="78"/>
                  <a:pt x="580" y="64"/>
                  <a:pt x="601" y="64"/>
                </a:cubicBezTo>
                <a:cubicBezTo>
                  <a:pt x="594" y="78"/>
                  <a:pt x="580" y="99"/>
                  <a:pt x="558" y="106"/>
                </a:cubicBezTo>
                <a:cubicBezTo>
                  <a:pt x="551" y="113"/>
                  <a:pt x="551" y="121"/>
                  <a:pt x="544" y="128"/>
                </a:cubicBezTo>
                <a:cubicBezTo>
                  <a:pt x="544" y="156"/>
                  <a:pt x="544" y="177"/>
                  <a:pt x="537" y="205"/>
                </a:cubicBezTo>
                <a:cubicBezTo>
                  <a:pt x="502" y="340"/>
                  <a:pt x="424" y="439"/>
                  <a:pt x="297" y="481"/>
                </a:cubicBezTo>
                <a:cubicBezTo>
                  <a:pt x="247" y="495"/>
                  <a:pt x="170" y="495"/>
                  <a:pt x="120" y="488"/>
                </a:cubicBezTo>
                <a:cubicBezTo>
                  <a:pt x="92" y="481"/>
                  <a:pt x="71" y="474"/>
                  <a:pt x="42" y="460"/>
                </a:cubicBezTo>
                <a:cubicBezTo>
                  <a:pt x="35" y="453"/>
                  <a:pt x="21" y="453"/>
                  <a:pt x="14" y="446"/>
                </a:cubicBezTo>
                <a:cubicBezTo>
                  <a:pt x="7" y="439"/>
                  <a:pt x="7" y="439"/>
                  <a:pt x="0" y="439"/>
                </a:cubicBezTo>
                <a:cubicBezTo>
                  <a:pt x="14" y="439"/>
                  <a:pt x="28" y="439"/>
                  <a:pt x="42" y="439"/>
                </a:cubicBezTo>
                <a:cubicBezTo>
                  <a:pt x="50" y="439"/>
                  <a:pt x="64" y="439"/>
                  <a:pt x="78" y="432"/>
                </a:cubicBezTo>
                <a:cubicBezTo>
                  <a:pt x="106" y="424"/>
                  <a:pt x="127" y="417"/>
                  <a:pt x="148" y="410"/>
                </a:cubicBezTo>
                <a:cubicBezTo>
                  <a:pt x="163" y="403"/>
                  <a:pt x="177" y="396"/>
                  <a:pt x="184" y="382"/>
                </a:cubicBezTo>
                <a:cubicBezTo>
                  <a:pt x="170" y="382"/>
                  <a:pt x="156" y="382"/>
                  <a:pt x="148" y="382"/>
                </a:cubicBezTo>
                <a:cubicBezTo>
                  <a:pt x="106" y="368"/>
                  <a:pt x="85" y="340"/>
                  <a:pt x="71" y="297"/>
                </a:cubicBezTo>
                <a:cubicBezTo>
                  <a:pt x="78" y="304"/>
                  <a:pt x="113" y="304"/>
                  <a:pt x="120" y="297"/>
                </a:cubicBezTo>
                <a:cubicBezTo>
                  <a:pt x="106" y="297"/>
                  <a:pt x="92" y="290"/>
                  <a:pt x="85" y="283"/>
                </a:cubicBezTo>
                <a:cubicBezTo>
                  <a:pt x="50" y="262"/>
                  <a:pt x="21" y="227"/>
                  <a:pt x="21" y="177"/>
                </a:cubicBezTo>
                <a:cubicBezTo>
                  <a:pt x="28" y="177"/>
                  <a:pt x="35" y="177"/>
                  <a:pt x="35" y="184"/>
                </a:cubicBezTo>
                <a:cubicBezTo>
                  <a:pt x="42" y="184"/>
                  <a:pt x="50" y="184"/>
                  <a:pt x="64" y="191"/>
                </a:cubicBezTo>
                <a:lnTo>
                  <a:pt x="78" y="191"/>
                </a:lnTo>
                <a:cubicBezTo>
                  <a:pt x="71" y="184"/>
                  <a:pt x="64" y="177"/>
                  <a:pt x="57" y="170"/>
                </a:cubicBezTo>
                <a:cubicBezTo>
                  <a:pt x="35" y="142"/>
                  <a:pt x="14" y="106"/>
                  <a:pt x="28" y="57"/>
                </a:cubicBezTo>
                <a:cubicBezTo>
                  <a:pt x="28" y="43"/>
                  <a:pt x="35" y="36"/>
                  <a:pt x="42" y="29"/>
                </a:cubicBezTo>
                <a:cubicBezTo>
                  <a:pt x="42" y="29"/>
                  <a:pt x="50" y="36"/>
                  <a:pt x="57" y="36"/>
                </a:cubicBezTo>
                <a:cubicBezTo>
                  <a:pt x="64" y="50"/>
                  <a:pt x="78" y="64"/>
                  <a:pt x="92" y="71"/>
                </a:cubicBezTo>
                <a:cubicBezTo>
                  <a:pt x="134" y="106"/>
                  <a:pt x="177" y="128"/>
                  <a:pt x="240" y="149"/>
                </a:cubicBezTo>
                <a:cubicBezTo>
                  <a:pt x="261" y="149"/>
                  <a:pt x="276" y="156"/>
                  <a:pt x="297" y="156"/>
                </a:cubicBezTo>
                <a:cubicBezTo>
                  <a:pt x="290" y="135"/>
                  <a:pt x="290" y="113"/>
                  <a:pt x="297" y="99"/>
                </a:cubicBezTo>
                <a:cubicBezTo>
                  <a:pt x="311" y="57"/>
                  <a:pt x="332" y="29"/>
                  <a:pt x="368" y="15"/>
                </a:cubicBezTo>
                <a:cubicBezTo>
                  <a:pt x="375" y="8"/>
                  <a:pt x="389" y="8"/>
                  <a:pt x="396" y="8"/>
                </a:cubicBezTo>
                <a:cubicBezTo>
                  <a:pt x="403" y="8"/>
                  <a:pt x="403" y="0"/>
                  <a:pt x="410" y="0"/>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2227" name="Google Shape;2227;p119"/>
          <p:cNvSpPr/>
          <p:nvPr/>
        </p:nvSpPr>
        <p:spPr>
          <a:xfrm>
            <a:off x="5837635" y="5189200"/>
            <a:ext cx="44592" cy="96154"/>
          </a:xfrm>
          <a:custGeom>
            <a:rect b="b" l="l" r="r" t="t"/>
            <a:pathLst>
              <a:path extrusionOk="0" h="608" w="284">
                <a:moveTo>
                  <a:pt x="283" y="7"/>
                </a:moveTo>
                <a:lnTo>
                  <a:pt x="283" y="7"/>
                </a:lnTo>
                <a:cubicBezTo>
                  <a:pt x="283" y="42"/>
                  <a:pt x="283" y="106"/>
                  <a:pt x="283" y="106"/>
                </a:cubicBezTo>
                <a:cubicBezTo>
                  <a:pt x="283" y="106"/>
                  <a:pt x="213" y="99"/>
                  <a:pt x="198" y="127"/>
                </a:cubicBezTo>
                <a:cubicBezTo>
                  <a:pt x="184" y="141"/>
                  <a:pt x="191" y="183"/>
                  <a:pt x="191" y="212"/>
                </a:cubicBezTo>
                <a:cubicBezTo>
                  <a:pt x="220" y="212"/>
                  <a:pt x="255" y="212"/>
                  <a:pt x="283" y="212"/>
                </a:cubicBezTo>
                <a:cubicBezTo>
                  <a:pt x="276" y="254"/>
                  <a:pt x="269" y="275"/>
                  <a:pt x="269" y="311"/>
                </a:cubicBezTo>
                <a:cubicBezTo>
                  <a:pt x="241" y="311"/>
                  <a:pt x="191" y="311"/>
                  <a:pt x="191" y="311"/>
                </a:cubicBezTo>
                <a:cubicBezTo>
                  <a:pt x="191" y="607"/>
                  <a:pt x="191" y="607"/>
                  <a:pt x="191" y="607"/>
                </a:cubicBezTo>
                <a:cubicBezTo>
                  <a:pt x="191" y="607"/>
                  <a:pt x="100" y="607"/>
                  <a:pt x="57" y="607"/>
                </a:cubicBezTo>
                <a:cubicBezTo>
                  <a:pt x="57" y="516"/>
                  <a:pt x="57" y="410"/>
                  <a:pt x="57" y="311"/>
                </a:cubicBezTo>
                <a:cubicBezTo>
                  <a:pt x="36" y="311"/>
                  <a:pt x="22" y="311"/>
                  <a:pt x="0" y="311"/>
                </a:cubicBezTo>
                <a:cubicBezTo>
                  <a:pt x="0" y="275"/>
                  <a:pt x="0" y="247"/>
                  <a:pt x="0" y="212"/>
                </a:cubicBezTo>
                <a:cubicBezTo>
                  <a:pt x="22" y="212"/>
                  <a:pt x="36" y="212"/>
                  <a:pt x="57" y="212"/>
                </a:cubicBezTo>
                <a:cubicBezTo>
                  <a:pt x="64" y="148"/>
                  <a:pt x="64" y="78"/>
                  <a:pt x="100" y="42"/>
                </a:cubicBezTo>
                <a:cubicBezTo>
                  <a:pt x="135" y="0"/>
                  <a:pt x="170" y="7"/>
                  <a:pt x="283" y="7"/>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1" name="Shape 251"/>
        <p:cNvGrpSpPr/>
        <p:nvPr/>
      </p:nvGrpSpPr>
      <p:grpSpPr>
        <a:xfrm>
          <a:off x="0" y="0"/>
          <a:ext cx="0" cy="0"/>
          <a:chOff x="0" y="0"/>
          <a:chExt cx="0" cy="0"/>
        </a:xfrm>
      </p:grpSpPr>
      <p:pic>
        <p:nvPicPr>
          <p:cNvPr id="252" name="Google Shape;252;p48"/>
          <p:cNvPicPr preferRelativeResize="0"/>
          <p:nvPr/>
        </p:nvPicPr>
        <p:blipFill rotWithShape="1">
          <a:blip r:embed="rId3">
            <a:alphaModFix/>
          </a:blip>
          <a:srcRect b="2408" l="26319" r="26319" t="1650"/>
          <a:stretch/>
        </p:blipFill>
        <p:spPr>
          <a:xfrm>
            <a:off x="8328250" y="1828800"/>
            <a:ext cx="3323751" cy="4489200"/>
          </a:xfrm>
          <a:prstGeom prst="rect">
            <a:avLst/>
          </a:prstGeom>
          <a:noFill/>
          <a:ln>
            <a:noFill/>
          </a:ln>
        </p:spPr>
      </p:pic>
      <p:sp>
        <p:nvSpPr>
          <p:cNvPr id="253" name="Google Shape;253;p48"/>
          <p:cNvSpPr txBox="1"/>
          <p:nvPr/>
        </p:nvSpPr>
        <p:spPr>
          <a:xfrm>
            <a:off x="483650" y="1828800"/>
            <a:ext cx="4100182"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Founder</a:t>
            </a:r>
            <a:endParaRPr sz="5500">
              <a:solidFill>
                <a:schemeClr val="dk2"/>
              </a:solidFill>
              <a:latin typeface="Cormorant"/>
              <a:ea typeface="Cormorant"/>
              <a:cs typeface="Cormorant"/>
              <a:sym typeface="Cormorant"/>
            </a:endParaRPr>
          </a:p>
        </p:txBody>
      </p:sp>
      <p:sp>
        <p:nvSpPr>
          <p:cNvPr id="254" name="Google Shape;254;p48"/>
          <p:cNvSpPr txBox="1"/>
          <p:nvPr/>
        </p:nvSpPr>
        <p:spPr>
          <a:xfrm>
            <a:off x="10488488" y="680398"/>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255" name="Google Shape;255;p48"/>
          <p:cNvCxnSpPr/>
          <p:nvPr/>
        </p:nvCxnSpPr>
        <p:spPr>
          <a:xfrm>
            <a:off x="9433768" y="868286"/>
            <a:ext cx="936104" cy="0"/>
          </a:xfrm>
          <a:prstGeom prst="straightConnector1">
            <a:avLst/>
          </a:prstGeom>
          <a:noFill/>
          <a:ln cap="flat" cmpd="sng" w="9525">
            <a:solidFill>
              <a:srgbClr val="BFBFBF"/>
            </a:solidFill>
            <a:prstDash val="solid"/>
            <a:miter lim="800000"/>
            <a:headEnd len="sm" w="sm" type="none"/>
            <a:tailEnd len="sm" w="sm" type="none"/>
          </a:ln>
        </p:spPr>
      </p:cxnSp>
      <p:sp>
        <p:nvSpPr>
          <p:cNvPr id="256" name="Google Shape;256;p48"/>
          <p:cNvSpPr txBox="1"/>
          <p:nvPr/>
        </p:nvSpPr>
        <p:spPr>
          <a:xfrm>
            <a:off x="1450350" y="5396142"/>
            <a:ext cx="3853562" cy="923330"/>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and typesetting industry. Lorem Ipsum has been industry's standard dummy text ever since the 1500s when an unknown printer took a galley. Lorem Ipsum is simply dummy text standard dummy text ever printer took a galley.</a:t>
            </a:r>
            <a:endParaRPr/>
          </a:p>
        </p:txBody>
      </p:sp>
      <p:sp>
        <p:nvSpPr>
          <p:cNvPr id="257" name="Google Shape;257;p48"/>
          <p:cNvSpPr txBox="1"/>
          <p:nvPr/>
        </p:nvSpPr>
        <p:spPr>
          <a:xfrm>
            <a:off x="7396419" y="5619280"/>
            <a:ext cx="2299981" cy="477054"/>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2500">
                <a:solidFill>
                  <a:schemeClr val="dk2"/>
                </a:solidFill>
                <a:latin typeface="Cormorant"/>
                <a:ea typeface="Cormorant"/>
                <a:cs typeface="Cormorant"/>
                <a:sym typeface="Cormorant"/>
              </a:rPr>
              <a:t>Kenny Angela</a:t>
            </a:r>
            <a:endParaRPr sz="2500">
              <a:solidFill>
                <a:schemeClr val="dk2"/>
              </a:solidFill>
              <a:latin typeface="Cormorant"/>
              <a:ea typeface="Cormorant"/>
              <a:cs typeface="Cormorant"/>
              <a:sym typeface="Cormorant"/>
            </a:endParaRPr>
          </a:p>
        </p:txBody>
      </p:sp>
      <p:grpSp>
        <p:nvGrpSpPr>
          <p:cNvPr id="258" name="Google Shape;258;p48"/>
          <p:cNvGrpSpPr/>
          <p:nvPr/>
        </p:nvGrpSpPr>
        <p:grpSpPr>
          <a:xfrm>
            <a:off x="608016" y="2939340"/>
            <a:ext cx="1496322" cy="144312"/>
            <a:chOff x="5266267" y="4352166"/>
            <a:chExt cx="1659466" cy="160046"/>
          </a:xfrm>
        </p:grpSpPr>
        <p:sp>
          <p:nvSpPr>
            <p:cNvPr id="259" name="Google Shape;259;p48"/>
            <p:cNvSpPr/>
            <p:nvPr/>
          </p:nvSpPr>
          <p:spPr>
            <a:xfrm>
              <a:off x="6378868" y="4361812"/>
              <a:ext cx="140754" cy="140754"/>
            </a:xfrm>
            <a:custGeom>
              <a:rect b="b" l="l" r="r" t="t"/>
              <a:pathLst>
                <a:path extrusionOk="0" h="609" w="609">
                  <a:moveTo>
                    <a:pt x="530" y="608"/>
                  </a:moveTo>
                  <a:lnTo>
                    <a:pt x="530" y="608"/>
                  </a:lnTo>
                  <a:cubicBezTo>
                    <a:pt x="78" y="608"/>
                    <a:pt x="78" y="608"/>
                    <a:pt x="78" y="608"/>
                  </a:cubicBezTo>
                  <a:cubicBezTo>
                    <a:pt x="36" y="608"/>
                    <a:pt x="0" y="572"/>
                    <a:pt x="0" y="530"/>
                  </a:cubicBezTo>
                  <a:cubicBezTo>
                    <a:pt x="0" y="78"/>
                    <a:pt x="0" y="78"/>
                    <a:pt x="0" y="78"/>
                  </a:cubicBezTo>
                  <a:cubicBezTo>
                    <a:pt x="0" y="35"/>
                    <a:pt x="36" y="0"/>
                    <a:pt x="78" y="0"/>
                  </a:cubicBezTo>
                  <a:cubicBezTo>
                    <a:pt x="530" y="0"/>
                    <a:pt x="530" y="0"/>
                    <a:pt x="530" y="0"/>
                  </a:cubicBezTo>
                  <a:cubicBezTo>
                    <a:pt x="573" y="0"/>
                    <a:pt x="608" y="35"/>
                    <a:pt x="608" y="78"/>
                  </a:cubicBezTo>
                  <a:cubicBezTo>
                    <a:pt x="608" y="530"/>
                    <a:pt x="608" y="530"/>
                    <a:pt x="608" y="530"/>
                  </a:cubicBezTo>
                  <a:cubicBezTo>
                    <a:pt x="608" y="572"/>
                    <a:pt x="573" y="608"/>
                    <a:pt x="530" y="608"/>
                  </a:cubicBezTo>
                  <a:close/>
                  <a:moveTo>
                    <a:pt x="304" y="184"/>
                  </a:moveTo>
                  <a:lnTo>
                    <a:pt x="304" y="184"/>
                  </a:lnTo>
                  <a:cubicBezTo>
                    <a:pt x="254" y="184"/>
                    <a:pt x="219" y="212"/>
                    <a:pt x="198" y="254"/>
                  </a:cubicBezTo>
                  <a:cubicBezTo>
                    <a:pt x="198" y="261"/>
                    <a:pt x="198" y="261"/>
                    <a:pt x="191" y="261"/>
                  </a:cubicBezTo>
                  <a:lnTo>
                    <a:pt x="191" y="269"/>
                  </a:lnTo>
                  <a:lnTo>
                    <a:pt x="191" y="276"/>
                  </a:lnTo>
                  <a:cubicBezTo>
                    <a:pt x="191" y="276"/>
                    <a:pt x="191" y="276"/>
                    <a:pt x="191" y="283"/>
                  </a:cubicBezTo>
                  <a:cubicBezTo>
                    <a:pt x="191" y="283"/>
                    <a:pt x="191" y="283"/>
                    <a:pt x="191" y="290"/>
                  </a:cubicBezTo>
                  <a:cubicBezTo>
                    <a:pt x="191" y="297"/>
                    <a:pt x="184" y="297"/>
                    <a:pt x="184" y="304"/>
                  </a:cubicBezTo>
                  <a:cubicBezTo>
                    <a:pt x="184" y="367"/>
                    <a:pt x="240" y="424"/>
                    <a:pt x="304" y="424"/>
                  </a:cubicBezTo>
                  <a:cubicBezTo>
                    <a:pt x="368" y="424"/>
                    <a:pt x="424" y="367"/>
                    <a:pt x="424" y="304"/>
                  </a:cubicBezTo>
                  <a:cubicBezTo>
                    <a:pt x="424" y="297"/>
                    <a:pt x="417" y="297"/>
                    <a:pt x="417" y="290"/>
                  </a:cubicBezTo>
                  <a:cubicBezTo>
                    <a:pt x="417" y="283"/>
                    <a:pt x="417" y="283"/>
                    <a:pt x="417" y="283"/>
                  </a:cubicBezTo>
                  <a:cubicBezTo>
                    <a:pt x="417" y="276"/>
                    <a:pt x="417" y="276"/>
                    <a:pt x="417" y="276"/>
                  </a:cubicBezTo>
                  <a:lnTo>
                    <a:pt x="417" y="269"/>
                  </a:lnTo>
                  <a:lnTo>
                    <a:pt x="417" y="261"/>
                  </a:lnTo>
                  <a:cubicBezTo>
                    <a:pt x="410" y="261"/>
                    <a:pt x="410" y="261"/>
                    <a:pt x="410" y="254"/>
                  </a:cubicBezTo>
                  <a:cubicBezTo>
                    <a:pt x="389" y="212"/>
                    <a:pt x="354" y="184"/>
                    <a:pt x="304" y="184"/>
                  </a:cubicBezTo>
                  <a:close/>
                  <a:moveTo>
                    <a:pt x="537" y="99"/>
                  </a:moveTo>
                  <a:lnTo>
                    <a:pt x="537" y="99"/>
                  </a:lnTo>
                  <a:cubicBezTo>
                    <a:pt x="537" y="85"/>
                    <a:pt x="523" y="71"/>
                    <a:pt x="509" y="71"/>
                  </a:cubicBezTo>
                  <a:cubicBezTo>
                    <a:pt x="445" y="71"/>
                    <a:pt x="445" y="71"/>
                    <a:pt x="445" y="71"/>
                  </a:cubicBezTo>
                  <a:cubicBezTo>
                    <a:pt x="431" y="71"/>
                    <a:pt x="417" y="85"/>
                    <a:pt x="417" y="99"/>
                  </a:cubicBezTo>
                  <a:cubicBezTo>
                    <a:pt x="417" y="162"/>
                    <a:pt x="417" y="162"/>
                    <a:pt x="417" y="162"/>
                  </a:cubicBezTo>
                  <a:cubicBezTo>
                    <a:pt x="417" y="177"/>
                    <a:pt x="431" y="191"/>
                    <a:pt x="445" y="191"/>
                  </a:cubicBezTo>
                  <a:cubicBezTo>
                    <a:pt x="509" y="191"/>
                    <a:pt x="509" y="191"/>
                    <a:pt x="509" y="191"/>
                  </a:cubicBezTo>
                  <a:cubicBezTo>
                    <a:pt x="523" y="191"/>
                    <a:pt x="537" y="177"/>
                    <a:pt x="537" y="162"/>
                  </a:cubicBezTo>
                  <a:lnTo>
                    <a:pt x="537" y="99"/>
                  </a:lnTo>
                  <a:close/>
                  <a:moveTo>
                    <a:pt x="537" y="254"/>
                  </a:moveTo>
                  <a:lnTo>
                    <a:pt x="537" y="254"/>
                  </a:lnTo>
                  <a:cubicBezTo>
                    <a:pt x="481" y="254"/>
                    <a:pt x="481" y="254"/>
                    <a:pt x="481" y="254"/>
                  </a:cubicBezTo>
                  <a:cubicBezTo>
                    <a:pt x="488" y="269"/>
                    <a:pt x="488" y="290"/>
                    <a:pt x="488" y="304"/>
                  </a:cubicBezTo>
                  <a:cubicBezTo>
                    <a:pt x="488" y="403"/>
                    <a:pt x="403" y="488"/>
                    <a:pt x="304" y="488"/>
                  </a:cubicBezTo>
                  <a:cubicBezTo>
                    <a:pt x="205" y="488"/>
                    <a:pt x="120" y="403"/>
                    <a:pt x="120" y="304"/>
                  </a:cubicBezTo>
                  <a:cubicBezTo>
                    <a:pt x="120" y="290"/>
                    <a:pt x="120" y="269"/>
                    <a:pt x="127" y="254"/>
                  </a:cubicBezTo>
                  <a:cubicBezTo>
                    <a:pt x="71" y="254"/>
                    <a:pt x="71" y="254"/>
                    <a:pt x="71" y="254"/>
                  </a:cubicBezTo>
                  <a:cubicBezTo>
                    <a:pt x="71" y="509"/>
                    <a:pt x="71" y="509"/>
                    <a:pt x="71" y="509"/>
                  </a:cubicBezTo>
                  <a:cubicBezTo>
                    <a:pt x="71" y="523"/>
                    <a:pt x="85" y="537"/>
                    <a:pt x="99" y="537"/>
                  </a:cubicBezTo>
                  <a:cubicBezTo>
                    <a:pt x="509" y="537"/>
                    <a:pt x="509" y="537"/>
                    <a:pt x="509" y="537"/>
                  </a:cubicBezTo>
                  <a:cubicBezTo>
                    <a:pt x="523" y="537"/>
                    <a:pt x="537" y="523"/>
                    <a:pt x="537" y="509"/>
                  </a:cubicBezTo>
                  <a:lnTo>
                    <a:pt x="537" y="254"/>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260" name="Google Shape;260;p48"/>
            <p:cNvSpPr/>
            <p:nvPr/>
          </p:nvSpPr>
          <p:spPr>
            <a:xfrm>
              <a:off x="5970616" y="4364627"/>
              <a:ext cx="165286" cy="135124"/>
            </a:xfrm>
            <a:custGeom>
              <a:rect b="b" l="l" r="r" t="t"/>
              <a:pathLst>
                <a:path extrusionOk="0" h="496" w="602">
                  <a:moveTo>
                    <a:pt x="410" y="0"/>
                  </a:moveTo>
                  <a:lnTo>
                    <a:pt x="410" y="0"/>
                  </a:lnTo>
                  <a:cubicBezTo>
                    <a:pt x="459" y="0"/>
                    <a:pt x="481" y="22"/>
                    <a:pt x="509" y="43"/>
                  </a:cubicBezTo>
                  <a:cubicBezTo>
                    <a:pt x="530" y="43"/>
                    <a:pt x="558" y="29"/>
                    <a:pt x="572" y="22"/>
                  </a:cubicBezTo>
                  <a:cubicBezTo>
                    <a:pt x="580" y="15"/>
                    <a:pt x="580" y="15"/>
                    <a:pt x="587" y="15"/>
                  </a:cubicBezTo>
                  <a:cubicBezTo>
                    <a:pt x="580" y="36"/>
                    <a:pt x="565" y="57"/>
                    <a:pt x="544" y="71"/>
                  </a:cubicBezTo>
                  <a:cubicBezTo>
                    <a:pt x="544" y="71"/>
                    <a:pt x="537" y="78"/>
                    <a:pt x="530" y="78"/>
                  </a:cubicBezTo>
                  <a:cubicBezTo>
                    <a:pt x="558" y="78"/>
                    <a:pt x="580" y="64"/>
                    <a:pt x="601" y="64"/>
                  </a:cubicBezTo>
                  <a:cubicBezTo>
                    <a:pt x="594" y="78"/>
                    <a:pt x="580" y="99"/>
                    <a:pt x="558" y="106"/>
                  </a:cubicBezTo>
                  <a:cubicBezTo>
                    <a:pt x="551" y="113"/>
                    <a:pt x="551" y="121"/>
                    <a:pt x="544" y="128"/>
                  </a:cubicBezTo>
                  <a:cubicBezTo>
                    <a:pt x="544" y="156"/>
                    <a:pt x="544" y="177"/>
                    <a:pt x="537" y="205"/>
                  </a:cubicBezTo>
                  <a:cubicBezTo>
                    <a:pt x="502" y="340"/>
                    <a:pt x="424" y="439"/>
                    <a:pt x="297" y="481"/>
                  </a:cubicBezTo>
                  <a:cubicBezTo>
                    <a:pt x="247" y="495"/>
                    <a:pt x="170" y="495"/>
                    <a:pt x="120" y="488"/>
                  </a:cubicBezTo>
                  <a:cubicBezTo>
                    <a:pt x="92" y="481"/>
                    <a:pt x="71" y="474"/>
                    <a:pt x="42" y="460"/>
                  </a:cubicBezTo>
                  <a:cubicBezTo>
                    <a:pt x="35" y="453"/>
                    <a:pt x="21" y="453"/>
                    <a:pt x="14" y="446"/>
                  </a:cubicBezTo>
                  <a:cubicBezTo>
                    <a:pt x="7" y="439"/>
                    <a:pt x="7" y="439"/>
                    <a:pt x="0" y="439"/>
                  </a:cubicBezTo>
                  <a:cubicBezTo>
                    <a:pt x="14" y="439"/>
                    <a:pt x="28" y="439"/>
                    <a:pt x="42" y="439"/>
                  </a:cubicBezTo>
                  <a:cubicBezTo>
                    <a:pt x="50" y="439"/>
                    <a:pt x="64" y="439"/>
                    <a:pt x="78" y="432"/>
                  </a:cubicBezTo>
                  <a:cubicBezTo>
                    <a:pt x="106" y="424"/>
                    <a:pt x="127" y="417"/>
                    <a:pt x="148" y="410"/>
                  </a:cubicBezTo>
                  <a:cubicBezTo>
                    <a:pt x="163" y="403"/>
                    <a:pt x="177" y="396"/>
                    <a:pt x="184" y="382"/>
                  </a:cubicBezTo>
                  <a:cubicBezTo>
                    <a:pt x="170" y="382"/>
                    <a:pt x="156" y="382"/>
                    <a:pt x="148" y="382"/>
                  </a:cubicBezTo>
                  <a:cubicBezTo>
                    <a:pt x="106" y="368"/>
                    <a:pt x="85" y="340"/>
                    <a:pt x="71" y="297"/>
                  </a:cubicBezTo>
                  <a:cubicBezTo>
                    <a:pt x="78" y="304"/>
                    <a:pt x="113" y="304"/>
                    <a:pt x="120" y="297"/>
                  </a:cubicBezTo>
                  <a:cubicBezTo>
                    <a:pt x="106" y="297"/>
                    <a:pt x="92" y="290"/>
                    <a:pt x="85" y="283"/>
                  </a:cubicBezTo>
                  <a:cubicBezTo>
                    <a:pt x="50" y="262"/>
                    <a:pt x="21" y="227"/>
                    <a:pt x="21" y="177"/>
                  </a:cubicBezTo>
                  <a:cubicBezTo>
                    <a:pt x="28" y="177"/>
                    <a:pt x="35" y="177"/>
                    <a:pt x="35" y="184"/>
                  </a:cubicBezTo>
                  <a:cubicBezTo>
                    <a:pt x="42" y="184"/>
                    <a:pt x="50" y="184"/>
                    <a:pt x="64" y="191"/>
                  </a:cubicBezTo>
                  <a:lnTo>
                    <a:pt x="78" y="191"/>
                  </a:lnTo>
                  <a:cubicBezTo>
                    <a:pt x="71" y="184"/>
                    <a:pt x="64" y="177"/>
                    <a:pt x="57" y="170"/>
                  </a:cubicBezTo>
                  <a:cubicBezTo>
                    <a:pt x="35" y="142"/>
                    <a:pt x="14" y="106"/>
                    <a:pt x="28" y="57"/>
                  </a:cubicBezTo>
                  <a:cubicBezTo>
                    <a:pt x="28" y="43"/>
                    <a:pt x="35" y="36"/>
                    <a:pt x="42" y="29"/>
                  </a:cubicBezTo>
                  <a:cubicBezTo>
                    <a:pt x="42" y="29"/>
                    <a:pt x="50" y="36"/>
                    <a:pt x="57" y="36"/>
                  </a:cubicBezTo>
                  <a:cubicBezTo>
                    <a:pt x="64" y="50"/>
                    <a:pt x="78" y="64"/>
                    <a:pt x="92" y="71"/>
                  </a:cubicBezTo>
                  <a:cubicBezTo>
                    <a:pt x="134" y="106"/>
                    <a:pt x="177" y="128"/>
                    <a:pt x="240" y="149"/>
                  </a:cubicBezTo>
                  <a:cubicBezTo>
                    <a:pt x="261" y="149"/>
                    <a:pt x="276" y="156"/>
                    <a:pt x="297" y="156"/>
                  </a:cubicBezTo>
                  <a:cubicBezTo>
                    <a:pt x="290" y="135"/>
                    <a:pt x="290" y="113"/>
                    <a:pt x="297" y="99"/>
                  </a:cubicBezTo>
                  <a:cubicBezTo>
                    <a:pt x="311" y="57"/>
                    <a:pt x="332" y="29"/>
                    <a:pt x="368" y="15"/>
                  </a:cubicBezTo>
                  <a:cubicBezTo>
                    <a:pt x="375" y="8"/>
                    <a:pt x="389" y="8"/>
                    <a:pt x="396" y="8"/>
                  </a:cubicBezTo>
                  <a:cubicBezTo>
                    <a:pt x="403" y="8"/>
                    <a:pt x="403" y="0"/>
                    <a:pt x="410" y="0"/>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261" name="Google Shape;261;p48"/>
            <p:cNvSpPr/>
            <p:nvPr/>
          </p:nvSpPr>
          <p:spPr>
            <a:xfrm>
              <a:off x="5266267" y="4361812"/>
              <a:ext cx="65277" cy="140754"/>
            </a:xfrm>
            <a:custGeom>
              <a:rect b="b" l="l" r="r" t="t"/>
              <a:pathLst>
                <a:path extrusionOk="0" h="608" w="284">
                  <a:moveTo>
                    <a:pt x="283" y="7"/>
                  </a:moveTo>
                  <a:lnTo>
                    <a:pt x="283" y="7"/>
                  </a:lnTo>
                  <a:cubicBezTo>
                    <a:pt x="283" y="42"/>
                    <a:pt x="283" y="106"/>
                    <a:pt x="283" y="106"/>
                  </a:cubicBezTo>
                  <a:cubicBezTo>
                    <a:pt x="283" y="106"/>
                    <a:pt x="213" y="99"/>
                    <a:pt x="198" y="127"/>
                  </a:cubicBezTo>
                  <a:cubicBezTo>
                    <a:pt x="184" y="141"/>
                    <a:pt x="191" y="183"/>
                    <a:pt x="191" y="212"/>
                  </a:cubicBezTo>
                  <a:cubicBezTo>
                    <a:pt x="220" y="212"/>
                    <a:pt x="255" y="212"/>
                    <a:pt x="283" y="212"/>
                  </a:cubicBezTo>
                  <a:cubicBezTo>
                    <a:pt x="276" y="254"/>
                    <a:pt x="269" y="275"/>
                    <a:pt x="269" y="311"/>
                  </a:cubicBezTo>
                  <a:cubicBezTo>
                    <a:pt x="241" y="311"/>
                    <a:pt x="191" y="311"/>
                    <a:pt x="191" y="311"/>
                  </a:cubicBezTo>
                  <a:cubicBezTo>
                    <a:pt x="191" y="607"/>
                    <a:pt x="191" y="607"/>
                    <a:pt x="191" y="607"/>
                  </a:cubicBezTo>
                  <a:cubicBezTo>
                    <a:pt x="191" y="607"/>
                    <a:pt x="100" y="607"/>
                    <a:pt x="57" y="607"/>
                  </a:cubicBezTo>
                  <a:cubicBezTo>
                    <a:pt x="57" y="516"/>
                    <a:pt x="57" y="410"/>
                    <a:pt x="57" y="311"/>
                  </a:cubicBezTo>
                  <a:cubicBezTo>
                    <a:pt x="36" y="311"/>
                    <a:pt x="22" y="311"/>
                    <a:pt x="0" y="311"/>
                  </a:cubicBezTo>
                  <a:cubicBezTo>
                    <a:pt x="0" y="275"/>
                    <a:pt x="0" y="247"/>
                    <a:pt x="0" y="212"/>
                  </a:cubicBezTo>
                  <a:cubicBezTo>
                    <a:pt x="22" y="212"/>
                    <a:pt x="36" y="212"/>
                    <a:pt x="57" y="212"/>
                  </a:cubicBezTo>
                  <a:cubicBezTo>
                    <a:pt x="64" y="148"/>
                    <a:pt x="64" y="78"/>
                    <a:pt x="100" y="42"/>
                  </a:cubicBezTo>
                  <a:cubicBezTo>
                    <a:pt x="135" y="0"/>
                    <a:pt x="170" y="7"/>
                    <a:pt x="283" y="7"/>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262" name="Google Shape;262;p48"/>
            <p:cNvSpPr/>
            <p:nvPr/>
          </p:nvSpPr>
          <p:spPr>
            <a:xfrm>
              <a:off x="5574524" y="4356182"/>
              <a:ext cx="153132" cy="152014"/>
            </a:xfrm>
            <a:custGeom>
              <a:rect b="b" l="l" r="r" t="t"/>
              <a:pathLst>
                <a:path extrusionOk="0" h="601" w="602">
                  <a:moveTo>
                    <a:pt x="304" y="0"/>
                  </a:moveTo>
                  <a:lnTo>
                    <a:pt x="304" y="0"/>
                  </a:lnTo>
                  <a:cubicBezTo>
                    <a:pt x="134" y="0"/>
                    <a:pt x="0" y="134"/>
                    <a:pt x="0" y="304"/>
                  </a:cubicBezTo>
                  <a:cubicBezTo>
                    <a:pt x="0" y="424"/>
                    <a:pt x="78" y="530"/>
                    <a:pt x="184" y="579"/>
                  </a:cubicBezTo>
                  <a:cubicBezTo>
                    <a:pt x="184" y="558"/>
                    <a:pt x="184" y="530"/>
                    <a:pt x="191" y="509"/>
                  </a:cubicBezTo>
                  <a:cubicBezTo>
                    <a:pt x="191" y="487"/>
                    <a:pt x="226" y="346"/>
                    <a:pt x="226" y="346"/>
                  </a:cubicBezTo>
                  <a:cubicBezTo>
                    <a:pt x="226" y="346"/>
                    <a:pt x="219" y="325"/>
                    <a:pt x="219" y="297"/>
                  </a:cubicBezTo>
                  <a:cubicBezTo>
                    <a:pt x="219" y="254"/>
                    <a:pt x="240" y="219"/>
                    <a:pt x="276" y="219"/>
                  </a:cubicBezTo>
                  <a:cubicBezTo>
                    <a:pt x="304" y="219"/>
                    <a:pt x="318" y="240"/>
                    <a:pt x="318" y="261"/>
                  </a:cubicBezTo>
                  <a:cubicBezTo>
                    <a:pt x="318" y="289"/>
                    <a:pt x="297" y="332"/>
                    <a:pt x="290" y="374"/>
                  </a:cubicBezTo>
                  <a:cubicBezTo>
                    <a:pt x="283" y="403"/>
                    <a:pt x="304" y="431"/>
                    <a:pt x="339" y="431"/>
                  </a:cubicBezTo>
                  <a:cubicBezTo>
                    <a:pt x="396" y="431"/>
                    <a:pt x="431" y="353"/>
                    <a:pt x="431" y="268"/>
                  </a:cubicBezTo>
                  <a:cubicBezTo>
                    <a:pt x="431" y="205"/>
                    <a:pt x="389" y="155"/>
                    <a:pt x="304" y="155"/>
                  </a:cubicBezTo>
                  <a:cubicBezTo>
                    <a:pt x="212" y="155"/>
                    <a:pt x="155" y="219"/>
                    <a:pt x="155" y="297"/>
                  </a:cubicBezTo>
                  <a:cubicBezTo>
                    <a:pt x="155" y="325"/>
                    <a:pt x="162" y="346"/>
                    <a:pt x="176" y="360"/>
                  </a:cubicBezTo>
                  <a:cubicBezTo>
                    <a:pt x="184" y="360"/>
                    <a:pt x="184" y="367"/>
                    <a:pt x="184" y="374"/>
                  </a:cubicBezTo>
                  <a:cubicBezTo>
                    <a:pt x="184" y="382"/>
                    <a:pt x="176" y="396"/>
                    <a:pt x="176" y="396"/>
                  </a:cubicBezTo>
                  <a:cubicBezTo>
                    <a:pt x="176" y="403"/>
                    <a:pt x="169" y="410"/>
                    <a:pt x="162" y="403"/>
                  </a:cubicBezTo>
                  <a:cubicBezTo>
                    <a:pt x="120" y="389"/>
                    <a:pt x="99" y="339"/>
                    <a:pt x="99" y="289"/>
                  </a:cubicBezTo>
                  <a:cubicBezTo>
                    <a:pt x="99" y="205"/>
                    <a:pt x="169" y="99"/>
                    <a:pt x="318" y="99"/>
                  </a:cubicBezTo>
                  <a:cubicBezTo>
                    <a:pt x="431" y="99"/>
                    <a:pt x="509" y="184"/>
                    <a:pt x="509" y="275"/>
                  </a:cubicBezTo>
                  <a:cubicBezTo>
                    <a:pt x="509" y="396"/>
                    <a:pt x="438" y="480"/>
                    <a:pt x="346" y="480"/>
                  </a:cubicBezTo>
                  <a:cubicBezTo>
                    <a:pt x="311" y="480"/>
                    <a:pt x="283" y="466"/>
                    <a:pt x="269" y="445"/>
                  </a:cubicBezTo>
                  <a:cubicBezTo>
                    <a:pt x="269" y="445"/>
                    <a:pt x="254" y="516"/>
                    <a:pt x="247" y="530"/>
                  </a:cubicBezTo>
                  <a:cubicBezTo>
                    <a:pt x="240" y="551"/>
                    <a:pt x="233" y="572"/>
                    <a:pt x="219" y="593"/>
                  </a:cubicBezTo>
                  <a:cubicBezTo>
                    <a:pt x="247" y="600"/>
                    <a:pt x="276" y="600"/>
                    <a:pt x="304" y="600"/>
                  </a:cubicBezTo>
                  <a:cubicBezTo>
                    <a:pt x="466" y="600"/>
                    <a:pt x="601" y="466"/>
                    <a:pt x="601" y="304"/>
                  </a:cubicBezTo>
                  <a:cubicBezTo>
                    <a:pt x="601" y="134"/>
                    <a:pt x="466" y="0"/>
                    <a:pt x="304" y="0"/>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263" name="Google Shape;263;p48"/>
            <p:cNvSpPr/>
            <p:nvPr/>
          </p:nvSpPr>
          <p:spPr>
            <a:xfrm>
              <a:off x="6762589" y="4352166"/>
              <a:ext cx="163144" cy="160046"/>
            </a:xfrm>
            <a:custGeom>
              <a:rect b="b" l="l" r="r" t="t"/>
              <a:pathLst>
                <a:path extrusionOk="0" h="454" w="461">
                  <a:moveTo>
                    <a:pt x="221" y="160"/>
                  </a:moveTo>
                  <a:lnTo>
                    <a:pt x="221" y="160"/>
                  </a:lnTo>
                  <a:cubicBezTo>
                    <a:pt x="186" y="98"/>
                    <a:pt x="150" y="54"/>
                    <a:pt x="150" y="54"/>
                  </a:cubicBezTo>
                  <a:cubicBezTo>
                    <a:pt x="88" y="72"/>
                    <a:pt x="53" y="125"/>
                    <a:pt x="35" y="187"/>
                  </a:cubicBezTo>
                  <a:cubicBezTo>
                    <a:pt x="44" y="187"/>
                    <a:pt x="124" y="187"/>
                    <a:pt x="221" y="160"/>
                  </a:cubicBezTo>
                  <a:close/>
                  <a:moveTo>
                    <a:pt x="239" y="231"/>
                  </a:moveTo>
                  <a:lnTo>
                    <a:pt x="239" y="231"/>
                  </a:lnTo>
                  <a:cubicBezTo>
                    <a:pt x="248" y="222"/>
                    <a:pt x="248" y="222"/>
                    <a:pt x="248" y="222"/>
                  </a:cubicBezTo>
                  <a:cubicBezTo>
                    <a:pt x="248" y="213"/>
                    <a:pt x="239" y="204"/>
                    <a:pt x="239" y="196"/>
                  </a:cubicBezTo>
                  <a:cubicBezTo>
                    <a:pt x="133" y="222"/>
                    <a:pt x="35" y="222"/>
                    <a:pt x="35" y="222"/>
                  </a:cubicBezTo>
                  <a:cubicBezTo>
                    <a:pt x="35" y="275"/>
                    <a:pt x="53" y="319"/>
                    <a:pt x="88" y="355"/>
                  </a:cubicBezTo>
                  <a:cubicBezTo>
                    <a:pt x="88" y="355"/>
                    <a:pt x="141" y="258"/>
                    <a:pt x="239" y="231"/>
                  </a:cubicBezTo>
                  <a:close/>
                  <a:moveTo>
                    <a:pt x="106" y="382"/>
                  </a:moveTo>
                  <a:lnTo>
                    <a:pt x="106" y="382"/>
                  </a:lnTo>
                  <a:cubicBezTo>
                    <a:pt x="106" y="382"/>
                    <a:pt x="106" y="382"/>
                    <a:pt x="106" y="373"/>
                  </a:cubicBezTo>
                  <a:cubicBezTo>
                    <a:pt x="106" y="382"/>
                    <a:pt x="106" y="382"/>
                    <a:pt x="106" y="382"/>
                  </a:cubicBezTo>
                  <a:close/>
                  <a:moveTo>
                    <a:pt x="186" y="36"/>
                  </a:moveTo>
                  <a:lnTo>
                    <a:pt x="186" y="36"/>
                  </a:lnTo>
                  <a:close/>
                  <a:moveTo>
                    <a:pt x="354" y="81"/>
                  </a:moveTo>
                  <a:lnTo>
                    <a:pt x="354" y="81"/>
                  </a:lnTo>
                  <a:cubicBezTo>
                    <a:pt x="328" y="45"/>
                    <a:pt x="284" y="28"/>
                    <a:pt x="231" y="28"/>
                  </a:cubicBezTo>
                  <a:cubicBezTo>
                    <a:pt x="212" y="28"/>
                    <a:pt x="194" y="36"/>
                    <a:pt x="186" y="36"/>
                  </a:cubicBezTo>
                  <a:cubicBezTo>
                    <a:pt x="186" y="36"/>
                    <a:pt x="221" y="89"/>
                    <a:pt x="256" y="151"/>
                  </a:cubicBezTo>
                  <a:cubicBezTo>
                    <a:pt x="328" y="125"/>
                    <a:pt x="354" y="81"/>
                    <a:pt x="354" y="81"/>
                  </a:cubicBezTo>
                  <a:close/>
                  <a:moveTo>
                    <a:pt x="231" y="453"/>
                  </a:moveTo>
                  <a:lnTo>
                    <a:pt x="231" y="453"/>
                  </a:lnTo>
                  <a:cubicBezTo>
                    <a:pt x="106" y="453"/>
                    <a:pt x="0" y="355"/>
                    <a:pt x="0" y="222"/>
                  </a:cubicBezTo>
                  <a:cubicBezTo>
                    <a:pt x="0" y="98"/>
                    <a:pt x="106" y="0"/>
                    <a:pt x="231" y="0"/>
                  </a:cubicBezTo>
                  <a:cubicBezTo>
                    <a:pt x="354" y="0"/>
                    <a:pt x="460" y="98"/>
                    <a:pt x="460" y="222"/>
                  </a:cubicBezTo>
                  <a:cubicBezTo>
                    <a:pt x="460" y="355"/>
                    <a:pt x="354" y="453"/>
                    <a:pt x="231" y="453"/>
                  </a:cubicBezTo>
                  <a:close/>
                  <a:moveTo>
                    <a:pt x="265" y="258"/>
                  </a:moveTo>
                  <a:lnTo>
                    <a:pt x="265" y="258"/>
                  </a:lnTo>
                  <a:cubicBezTo>
                    <a:pt x="150" y="302"/>
                    <a:pt x="115" y="382"/>
                    <a:pt x="106" y="382"/>
                  </a:cubicBezTo>
                  <a:cubicBezTo>
                    <a:pt x="141" y="408"/>
                    <a:pt x="186" y="417"/>
                    <a:pt x="231" y="417"/>
                  </a:cubicBezTo>
                  <a:cubicBezTo>
                    <a:pt x="256" y="417"/>
                    <a:pt x="284" y="417"/>
                    <a:pt x="310" y="408"/>
                  </a:cubicBezTo>
                  <a:cubicBezTo>
                    <a:pt x="301" y="391"/>
                    <a:pt x="292" y="329"/>
                    <a:pt x="265" y="258"/>
                  </a:cubicBezTo>
                  <a:close/>
                  <a:moveTo>
                    <a:pt x="275" y="178"/>
                  </a:moveTo>
                  <a:lnTo>
                    <a:pt x="275" y="178"/>
                  </a:lnTo>
                  <a:cubicBezTo>
                    <a:pt x="275" y="187"/>
                    <a:pt x="284" y="196"/>
                    <a:pt x="284" y="204"/>
                  </a:cubicBezTo>
                  <a:cubicBezTo>
                    <a:pt x="284" y="213"/>
                    <a:pt x="284" y="213"/>
                    <a:pt x="292" y="213"/>
                  </a:cubicBezTo>
                  <a:cubicBezTo>
                    <a:pt x="354" y="213"/>
                    <a:pt x="425" y="222"/>
                    <a:pt x="425" y="222"/>
                  </a:cubicBezTo>
                  <a:cubicBezTo>
                    <a:pt x="425" y="178"/>
                    <a:pt x="407" y="134"/>
                    <a:pt x="381" y="98"/>
                  </a:cubicBezTo>
                  <a:cubicBezTo>
                    <a:pt x="381" y="107"/>
                    <a:pt x="346" y="151"/>
                    <a:pt x="275" y="178"/>
                  </a:cubicBezTo>
                  <a:close/>
                  <a:moveTo>
                    <a:pt x="301" y="249"/>
                  </a:moveTo>
                  <a:lnTo>
                    <a:pt x="301" y="249"/>
                  </a:lnTo>
                  <a:cubicBezTo>
                    <a:pt x="328" y="319"/>
                    <a:pt x="337" y="373"/>
                    <a:pt x="337" y="391"/>
                  </a:cubicBezTo>
                  <a:cubicBezTo>
                    <a:pt x="381" y="355"/>
                    <a:pt x="416" y="311"/>
                    <a:pt x="425" y="258"/>
                  </a:cubicBezTo>
                  <a:cubicBezTo>
                    <a:pt x="416" y="258"/>
                    <a:pt x="363" y="240"/>
                    <a:pt x="301" y="249"/>
                  </a:cubicBezTo>
                  <a:close/>
                </a:path>
              </a:pathLst>
            </a:custGeom>
            <a:solidFill>
              <a:schemeClr val="accent3"/>
            </a:solidFill>
            <a:ln>
              <a:noFill/>
            </a:ln>
          </p:spPr>
          <p:txBody>
            <a:bodyPr anchorCtr="0" anchor="ctr" bIns="17125" lIns="34275" spcFirstLastPara="1" rIns="34275" wrap="square" tIns="171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
        <p:nvSpPr>
          <p:cNvPr id="264" name="Google Shape;264;p48"/>
          <p:cNvSpPr txBox="1"/>
          <p:nvPr/>
        </p:nvSpPr>
        <p:spPr>
          <a:xfrm>
            <a:off x="1450350" y="4611846"/>
            <a:ext cx="2286868" cy="612475"/>
          </a:xfrm>
          <a:prstGeom prst="rect">
            <a:avLst/>
          </a:prstGeom>
          <a:noFill/>
          <a:ln>
            <a:noFill/>
          </a:ln>
        </p:spPr>
        <p:txBody>
          <a:bodyPr anchorCtr="0" anchor="t" bIns="45700" lIns="91425" spcFirstLastPara="1" rIns="91425" wrap="square" tIns="45700">
            <a:noAutofit/>
          </a:bodyPr>
          <a:lstStyle/>
          <a:p>
            <a:pPr indent="0" lvl="0" marL="0" marR="0" rtl="0" algn="l">
              <a:lnSpc>
                <a:spcPct val="130000"/>
              </a:lnSpc>
              <a:spcBef>
                <a:spcPts val="0"/>
              </a:spcBef>
              <a:spcAft>
                <a:spcPts val="0"/>
              </a:spcAft>
              <a:buNone/>
            </a:pPr>
            <a:r>
              <a:rPr lang="en-US" sz="1300">
                <a:solidFill>
                  <a:srgbClr val="7F7F7F"/>
                </a:solidFill>
                <a:latin typeface="Source Sans Pro"/>
                <a:ea typeface="Source Sans Pro"/>
                <a:cs typeface="Source Sans Pro"/>
                <a:sym typeface="Source Sans Pro"/>
              </a:rPr>
              <a:t>If Opportunity Doesn't Knock, Build a Door.</a:t>
            </a:r>
            <a:endParaRPr/>
          </a:p>
        </p:txBody>
      </p:sp>
    </p:spTree>
  </p:cSld>
  <p:clrMapOvr>
    <a:masterClrMapping/>
  </p:clrMapOvr>
</p:sld>
</file>

<file path=ppt/slides/slide8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31" name="Shape 2231"/>
        <p:cNvGrpSpPr/>
        <p:nvPr/>
      </p:nvGrpSpPr>
      <p:grpSpPr>
        <a:xfrm>
          <a:off x="0" y="0"/>
          <a:ext cx="0" cy="0"/>
          <a:chOff x="0" y="0"/>
          <a:chExt cx="0" cy="0"/>
        </a:xfrm>
      </p:grpSpPr>
      <p:pic>
        <p:nvPicPr>
          <p:cNvPr id="2232" name="Google Shape;2232;p120"/>
          <p:cNvPicPr preferRelativeResize="0"/>
          <p:nvPr/>
        </p:nvPicPr>
        <p:blipFill rotWithShape="1">
          <a:blip r:embed="rId3">
            <a:alphaModFix/>
          </a:blip>
          <a:srcRect b="8263" l="0" r="1088" t="8271"/>
          <a:stretch/>
        </p:blipFill>
        <p:spPr>
          <a:xfrm>
            <a:off x="-21" y="21"/>
            <a:ext cx="12192000" cy="6858000"/>
          </a:xfrm>
          <a:prstGeom prst="rect">
            <a:avLst/>
          </a:prstGeom>
          <a:noFill/>
          <a:ln>
            <a:noFill/>
          </a:ln>
        </p:spPr>
      </p:pic>
      <p:sp>
        <p:nvSpPr>
          <p:cNvPr id="2233" name="Google Shape;2233;p120"/>
          <p:cNvSpPr/>
          <p:nvPr/>
        </p:nvSpPr>
        <p:spPr>
          <a:xfrm>
            <a:off x="0" y="1879600"/>
            <a:ext cx="5231904" cy="4978400"/>
          </a:xfrm>
          <a:prstGeom prst="rect">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234" name="Google Shape;2234;p120"/>
          <p:cNvSpPr txBox="1"/>
          <p:nvPr/>
        </p:nvSpPr>
        <p:spPr>
          <a:xfrm>
            <a:off x="1020885" y="2215114"/>
            <a:ext cx="3706963" cy="1092607"/>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6500">
                <a:solidFill>
                  <a:schemeClr val="dk2"/>
                </a:solidFill>
                <a:latin typeface="Cormorant"/>
                <a:ea typeface="Cormorant"/>
                <a:cs typeface="Cormorant"/>
                <a:sym typeface="Cormorant"/>
              </a:rPr>
              <a:t>Thanks </a:t>
            </a:r>
            <a:r>
              <a:rPr lang="en-US" sz="6500">
                <a:solidFill>
                  <a:schemeClr val="accent4"/>
                </a:solidFill>
                <a:latin typeface="Cormorant"/>
                <a:ea typeface="Cormorant"/>
                <a:cs typeface="Cormorant"/>
                <a:sym typeface="Cormorant"/>
              </a:rPr>
              <a:t>☺</a:t>
            </a:r>
            <a:endParaRPr sz="6500">
              <a:solidFill>
                <a:schemeClr val="accent4"/>
              </a:solidFill>
              <a:latin typeface="Cormorant"/>
              <a:ea typeface="Cormorant"/>
              <a:cs typeface="Cormorant"/>
              <a:sym typeface="Cormorant"/>
            </a:endParaRPr>
          </a:p>
        </p:txBody>
      </p:sp>
      <p:sp>
        <p:nvSpPr>
          <p:cNvPr id="2235" name="Google Shape;2235;p120"/>
          <p:cNvSpPr txBox="1"/>
          <p:nvPr/>
        </p:nvSpPr>
        <p:spPr>
          <a:xfrm>
            <a:off x="1061751" y="4826418"/>
            <a:ext cx="931779" cy="272382"/>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None/>
            </a:pPr>
            <a:r>
              <a:rPr lang="en-US" sz="1300">
                <a:solidFill>
                  <a:schemeClr val="dk2"/>
                </a:solidFill>
                <a:latin typeface="Source Sans Pro"/>
                <a:ea typeface="Source Sans Pro"/>
                <a:cs typeface="Source Sans Pro"/>
                <a:sym typeface="Source Sans Pro"/>
              </a:rPr>
              <a:t>Location:</a:t>
            </a:r>
            <a:endParaRPr sz="1300">
              <a:solidFill>
                <a:schemeClr val="dk2"/>
              </a:solidFill>
              <a:latin typeface="Source Sans Pro"/>
              <a:ea typeface="Source Sans Pro"/>
              <a:cs typeface="Source Sans Pro"/>
              <a:sym typeface="Source Sans Pro"/>
            </a:endParaRPr>
          </a:p>
        </p:txBody>
      </p:sp>
      <p:sp>
        <p:nvSpPr>
          <p:cNvPr id="2236" name="Google Shape;2236;p120"/>
          <p:cNvSpPr txBox="1"/>
          <p:nvPr/>
        </p:nvSpPr>
        <p:spPr>
          <a:xfrm>
            <a:off x="2502932" y="4585254"/>
            <a:ext cx="1708087" cy="7155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 Ipsum is simply dummy text of the printing typesetting industry's since the 1500s.</a:t>
            </a:r>
            <a:endParaRPr/>
          </a:p>
        </p:txBody>
      </p:sp>
      <p:cxnSp>
        <p:nvCxnSpPr>
          <p:cNvPr id="2237" name="Google Shape;2237;p120"/>
          <p:cNvCxnSpPr/>
          <p:nvPr/>
        </p:nvCxnSpPr>
        <p:spPr>
          <a:xfrm>
            <a:off x="1160585" y="4705434"/>
            <a:ext cx="936104" cy="0"/>
          </a:xfrm>
          <a:prstGeom prst="straightConnector1">
            <a:avLst/>
          </a:prstGeom>
          <a:noFill/>
          <a:ln cap="flat" cmpd="sng" w="9525">
            <a:solidFill>
              <a:schemeClr val="accent4"/>
            </a:solidFill>
            <a:prstDash val="solid"/>
            <a:miter lim="800000"/>
            <a:headEnd len="sm" w="sm" type="none"/>
            <a:tailEnd len="sm" w="sm" type="none"/>
          </a:ln>
        </p:spPr>
      </p:cxnSp>
      <p:cxnSp>
        <p:nvCxnSpPr>
          <p:cNvPr id="2238" name="Google Shape;2238;p120"/>
          <p:cNvCxnSpPr/>
          <p:nvPr/>
        </p:nvCxnSpPr>
        <p:spPr>
          <a:xfrm>
            <a:off x="1160585" y="5219784"/>
            <a:ext cx="936104" cy="0"/>
          </a:xfrm>
          <a:prstGeom prst="straightConnector1">
            <a:avLst/>
          </a:prstGeom>
          <a:noFill/>
          <a:ln cap="flat" cmpd="sng" w="9525">
            <a:solidFill>
              <a:schemeClr val="accent4"/>
            </a:solidFill>
            <a:prstDash val="solid"/>
            <a:miter lim="800000"/>
            <a:headEnd len="sm" w="sm" type="none"/>
            <a:tailEnd len="sm" w="sm" type="none"/>
          </a:ln>
        </p:spPr>
      </p:cxnSp>
      <p:sp>
        <p:nvSpPr>
          <p:cNvPr id="2239" name="Google Shape;2239;p120"/>
          <p:cNvSpPr txBox="1"/>
          <p:nvPr/>
        </p:nvSpPr>
        <p:spPr>
          <a:xfrm>
            <a:off x="1061751" y="5843583"/>
            <a:ext cx="931779" cy="272382"/>
          </a:xfrm>
          <a:prstGeom prst="rect">
            <a:avLst/>
          </a:prstGeom>
          <a:noFill/>
          <a:ln>
            <a:noFill/>
          </a:ln>
        </p:spPr>
        <p:txBody>
          <a:bodyPr anchorCtr="0" anchor="t" bIns="45700" lIns="91425" spcFirstLastPara="1" rIns="91425" wrap="square" tIns="45700">
            <a:noAutofit/>
          </a:bodyPr>
          <a:lstStyle/>
          <a:p>
            <a:pPr indent="0" lvl="0" marL="0" marR="0" rtl="0" algn="ctr">
              <a:lnSpc>
                <a:spcPct val="90000"/>
              </a:lnSpc>
              <a:spcBef>
                <a:spcPts val="0"/>
              </a:spcBef>
              <a:spcAft>
                <a:spcPts val="0"/>
              </a:spcAft>
              <a:buNone/>
            </a:pPr>
            <a:r>
              <a:rPr lang="en-US" sz="1300">
                <a:solidFill>
                  <a:schemeClr val="dk2"/>
                </a:solidFill>
                <a:latin typeface="Source Sans Pro"/>
                <a:ea typeface="Source Sans Pro"/>
                <a:cs typeface="Source Sans Pro"/>
                <a:sym typeface="Source Sans Pro"/>
              </a:rPr>
              <a:t>Contact:</a:t>
            </a:r>
            <a:endParaRPr/>
          </a:p>
        </p:txBody>
      </p:sp>
      <p:sp>
        <p:nvSpPr>
          <p:cNvPr id="2240" name="Google Shape;2240;p120"/>
          <p:cNvSpPr txBox="1"/>
          <p:nvPr/>
        </p:nvSpPr>
        <p:spPr>
          <a:xfrm>
            <a:off x="2502932" y="5602419"/>
            <a:ext cx="1708087" cy="715581"/>
          </a:xfrm>
          <a:prstGeom prst="rect">
            <a:avLst/>
          </a:prstGeom>
          <a:noFill/>
          <a:ln>
            <a:noFill/>
          </a:ln>
        </p:spPr>
        <p:txBody>
          <a:bodyPr anchorCtr="0" anchor="t" bIns="45700" lIns="91425" spcFirstLastPara="1" rIns="91425" wrap="square" tIns="45700">
            <a:noAutofit/>
          </a:bodyPr>
          <a:lstStyle/>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+55 5555 55555 555</a:t>
            </a:r>
            <a:endParaRPr/>
          </a:p>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lorem@example.com</a:t>
            </a:r>
            <a:endParaRPr/>
          </a:p>
          <a:p>
            <a:pPr indent="0" lvl="0" marL="0" marR="0" rtl="0" algn="l">
              <a:lnSpc>
                <a:spcPct val="150000"/>
              </a:lnSpc>
              <a:spcBef>
                <a:spcPts val="0"/>
              </a:spcBef>
              <a:spcAft>
                <a:spcPts val="0"/>
              </a:spcAft>
              <a:buNone/>
            </a:pPr>
            <a:r>
              <a:rPr lang="en-US" sz="900">
                <a:solidFill>
                  <a:srgbClr val="7F7F7F"/>
                </a:solidFill>
                <a:latin typeface="Source Sans Pro"/>
                <a:ea typeface="Source Sans Pro"/>
                <a:cs typeface="Source Sans Pro"/>
                <a:sym typeface="Source Sans Pro"/>
              </a:rPr>
              <a:t>www.example.com</a:t>
            </a:r>
            <a:endParaRPr/>
          </a:p>
        </p:txBody>
      </p:sp>
      <p:cxnSp>
        <p:nvCxnSpPr>
          <p:cNvPr id="2241" name="Google Shape;2241;p120"/>
          <p:cNvCxnSpPr/>
          <p:nvPr/>
        </p:nvCxnSpPr>
        <p:spPr>
          <a:xfrm>
            <a:off x="1160585" y="5722599"/>
            <a:ext cx="936104" cy="0"/>
          </a:xfrm>
          <a:prstGeom prst="straightConnector1">
            <a:avLst/>
          </a:prstGeom>
          <a:noFill/>
          <a:ln cap="flat" cmpd="sng" w="9525">
            <a:solidFill>
              <a:schemeClr val="accent4"/>
            </a:solidFill>
            <a:prstDash val="solid"/>
            <a:miter lim="800000"/>
            <a:headEnd len="sm" w="sm" type="none"/>
            <a:tailEnd len="sm" w="sm" type="none"/>
          </a:ln>
        </p:spPr>
      </p:cxnSp>
      <p:cxnSp>
        <p:nvCxnSpPr>
          <p:cNvPr id="2242" name="Google Shape;2242;p120"/>
          <p:cNvCxnSpPr/>
          <p:nvPr/>
        </p:nvCxnSpPr>
        <p:spPr>
          <a:xfrm>
            <a:off x="1160585" y="6236949"/>
            <a:ext cx="936104" cy="0"/>
          </a:xfrm>
          <a:prstGeom prst="straightConnector1">
            <a:avLst/>
          </a:prstGeom>
          <a:noFill/>
          <a:ln cap="flat" cmpd="sng" w="9525">
            <a:solidFill>
              <a:schemeClr val="accent4"/>
            </a:solidFill>
            <a:prstDash val="solid"/>
            <a:miter lim="800000"/>
            <a:headEnd len="sm" w="sm" type="none"/>
            <a:tailEnd len="sm" w="sm" type="none"/>
          </a:ln>
        </p:spPr>
      </p:cxnSp>
      <p:grpSp>
        <p:nvGrpSpPr>
          <p:cNvPr id="2243" name="Google Shape;2243;p120"/>
          <p:cNvGrpSpPr/>
          <p:nvPr/>
        </p:nvGrpSpPr>
        <p:grpSpPr>
          <a:xfrm>
            <a:off x="1160585" y="3428704"/>
            <a:ext cx="1496322" cy="144312"/>
            <a:chOff x="5266267" y="4352166"/>
            <a:chExt cx="1659466" cy="160046"/>
          </a:xfrm>
        </p:grpSpPr>
        <p:sp>
          <p:nvSpPr>
            <p:cNvPr id="2244" name="Google Shape;2244;p120"/>
            <p:cNvSpPr/>
            <p:nvPr/>
          </p:nvSpPr>
          <p:spPr>
            <a:xfrm>
              <a:off x="6378868" y="4361812"/>
              <a:ext cx="140754" cy="140754"/>
            </a:xfrm>
            <a:custGeom>
              <a:rect b="b" l="l" r="r" t="t"/>
              <a:pathLst>
                <a:path extrusionOk="0" h="609" w="609">
                  <a:moveTo>
                    <a:pt x="530" y="608"/>
                  </a:moveTo>
                  <a:lnTo>
                    <a:pt x="530" y="608"/>
                  </a:lnTo>
                  <a:cubicBezTo>
                    <a:pt x="78" y="608"/>
                    <a:pt x="78" y="608"/>
                    <a:pt x="78" y="608"/>
                  </a:cubicBezTo>
                  <a:cubicBezTo>
                    <a:pt x="36" y="608"/>
                    <a:pt x="0" y="572"/>
                    <a:pt x="0" y="530"/>
                  </a:cubicBezTo>
                  <a:cubicBezTo>
                    <a:pt x="0" y="78"/>
                    <a:pt x="0" y="78"/>
                    <a:pt x="0" y="78"/>
                  </a:cubicBezTo>
                  <a:cubicBezTo>
                    <a:pt x="0" y="35"/>
                    <a:pt x="36" y="0"/>
                    <a:pt x="78" y="0"/>
                  </a:cubicBezTo>
                  <a:cubicBezTo>
                    <a:pt x="530" y="0"/>
                    <a:pt x="530" y="0"/>
                    <a:pt x="530" y="0"/>
                  </a:cubicBezTo>
                  <a:cubicBezTo>
                    <a:pt x="573" y="0"/>
                    <a:pt x="608" y="35"/>
                    <a:pt x="608" y="78"/>
                  </a:cubicBezTo>
                  <a:cubicBezTo>
                    <a:pt x="608" y="530"/>
                    <a:pt x="608" y="530"/>
                    <a:pt x="608" y="530"/>
                  </a:cubicBezTo>
                  <a:cubicBezTo>
                    <a:pt x="608" y="572"/>
                    <a:pt x="573" y="608"/>
                    <a:pt x="530" y="608"/>
                  </a:cubicBezTo>
                  <a:close/>
                  <a:moveTo>
                    <a:pt x="304" y="184"/>
                  </a:moveTo>
                  <a:lnTo>
                    <a:pt x="304" y="184"/>
                  </a:lnTo>
                  <a:cubicBezTo>
                    <a:pt x="254" y="184"/>
                    <a:pt x="219" y="212"/>
                    <a:pt x="198" y="254"/>
                  </a:cubicBezTo>
                  <a:cubicBezTo>
                    <a:pt x="198" y="261"/>
                    <a:pt x="198" y="261"/>
                    <a:pt x="191" y="261"/>
                  </a:cubicBezTo>
                  <a:lnTo>
                    <a:pt x="191" y="269"/>
                  </a:lnTo>
                  <a:lnTo>
                    <a:pt x="191" y="276"/>
                  </a:lnTo>
                  <a:cubicBezTo>
                    <a:pt x="191" y="276"/>
                    <a:pt x="191" y="276"/>
                    <a:pt x="191" y="283"/>
                  </a:cubicBezTo>
                  <a:cubicBezTo>
                    <a:pt x="191" y="283"/>
                    <a:pt x="191" y="283"/>
                    <a:pt x="191" y="290"/>
                  </a:cubicBezTo>
                  <a:cubicBezTo>
                    <a:pt x="191" y="297"/>
                    <a:pt x="184" y="297"/>
                    <a:pt x="184" y="304"/>
                  </a:cubicBezTo>
                  <a:cubicBezTo>
                    <a:pt x="184" y="367"/>
                    <a:pt x="240" y="424"/>
                    <a:pt x="304" y="424"/>
                  </a:cubicBezTo>
                  <a:cubicBezTo>
                    <a:pt x="368" y="424"/>
                    <a:pt x="424" y="367"/>
                    <a:pt x="424" y="304"/>
                  </a:cubicBezTo>
                  <a:cubicBezTo>
                    <a:pt x="424" y="297"/>
                    <a:pt x="417" y="297"/>
                    <a:pt x="417" y="290"/>
                  </a:cubicBezTo>
                  <a:cubicBezTo>
                    <a:pt x="417" y="283"/>
                    <a:pt x="417" y="283"/>
                    <a:pt x="417" y="283"/>
                  </a:cubicBezTo>
                  <a:cubicBezTo>
                    <a:pt x="417" y="276"/>
                    <a:pt x="417" y="276"/>
                    <a:pt x="417" y="276"/>
                  </a:cubicBezTo>
                  <a:lnTo>
                    <a:pt x="417" y="269"/>
                  </a:lnTo>
                  <a:lnTo>
                    <a:pt x="417" y="261"/>
                  </a:lnTo>
                  <a:cubicBezTo>
                    <a:pt x="410" y="261"/>
                    <a:pt x="410" y="261"/>
                    <a:pt x="410" y="254"/>
                  </a:cubicBezTo>
                  <a:cubicBezTo>
                    <a:pt x="389" y="212"/>
                    <a:pt x="354" y="184"/>
                    <a:pt x="304" y="184"/>
                  </a:cubicBezTo>
                  <a:close/>
                  <a:moveTo>
                    <a:pt x="537" y="99"/>
                  </a:moveTo>
                  <a:lnTo>
                    <a:pt x="537" y="99"/>
                  </a:lnTo>
                  <a:cubicBezTo>
                    <a:pt x="537" y="85"/>
                    <a:pt x="523" y="71"/>
                    <a:pt x="509" y="71"/>
                  </a:cubicBezTo>
                  <a:cubicBezTo>
                    <a:pt x="445" y="71"/>
                    <a:pt x="445" y="71"/>
                    <a:pt x="445" y="71"/>
                  </a:cubicBezTo>
                  <a:cubicBezTo>
                    <a:pt x="431" y="71"/>
                    <a:pt x="417" y="85"/>
                    <a:pt x="417" y="99"/>
                  </a:cubicBezTo>
                  <a:cubicBezTo>
                    <a:pt x="417" y="162"/>
                    <a:pt x="417" y="162"/>
                    <a:pt x="417" y="162"/>
                  </a:cubicBezTo>
                  <a:cubicBezTo>
                    <a:pt x="417" y="177"/>
                    <a:pt x="431" y="191"/>
                    <a:pt x="445" y="191"/>
                  </a:cubicBezTo>
                  <a:cubicBezTo>
                    <a:pt x="509" y="191"/>
                    <a:pt x="509" y="191"/>
                    <a:pt x="509" y="191"/>
                  </a:cubicBezTo>
                  <a:cubicBezTo>
                    <a:pt x="523" y="191"/>
                    <a:pt x="537" y="177"/>
                    <a:pt x="537" y="162"/>
                  </a:cubicBezTo>
                  <a:lnTo>
                    <a:pt x="537" y="99"/>
                  </a:lnTo>
                  <a:close/>
                  <a:moveTo>
                    <a:pt x="537" y="254"/>
                  </a:moveTo>
                  <a:lnTo>
                    <a:pt x="537" y="254"/>
                  </a:lnTo>
                  <a:cubicBezTo>
                    <a:pt x="481" y="254"/>
                    <a:pt x="481" y="254"/>
                    <a:pt x="481" y="254"/>
                  </a:cubicBezTo>
                  <a:cubicBezTo>
                    <a:pt x="488" y="269"/>
                    <a:pt x="488" y="290"/>
                    <a:pt x="488" y="304"/>
                  </a:cubicBezTo>
                  <a:cubicBezTo>
                    <a:pt x="488" y="403"/>
                    <a:pt x="403" y="488"/>
                    <a:pt x="304" y="488"/>
                  </a:cubicBezTo>
                  <a:cubicBezTo>
                    <a:pt x="205" y="488"/>
                    <a:pt x="120" y="403"/>
                    <a:pt x="120" y="304"/>
                  </a:cubicBezTo>
                  <a:cubicBezTo>
                    <a:pt x="120" y="290"/>
                    <a:pt x="120" y="269"/>
                    <a:pt x="127" y="254"/>
                  </a:cubicBezTo>
                  <a:cubicBezTo>
                    <a:pt x="71" y="254"/>
                    <a:pt x="71" y="254"/>
                    <a:pt x="71" y="254"/>
                  </a:cubicBezTo>
                  <a:cubicBezTo>
                    <a:pt x="71" y="509"/>
                    <a:pt x="71" y="509"/>
                    <a:pt x="71" y="509"/>
                  </a:cubicBezTo>
                  <a:cubicBezTo>
                    <a:pt x="71" y="523"/>
                    <a:pt x="85" y="537"/>
                    <a:pt x="99" y="537"/>
                  </a:cubicBezTo>
                  <a:cubicBezTo>
                    <a:pt x="509" y="537"/>
                    <a:pt x="509" y="537"/>
                    <a:pt x="509" y="537"/>
                  </a:cubicBezTo>
                  <a:cubicBezTo>
                    <a:pt x="523" y="537"/>
                    <a:pt x="537" y="523"/>
                    <a:pt x="537" y="509"/>
                  </a:cubicBezTo>
                  <a:lnTo>
                    <a:pt x="537" y="254"/>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2245" name="Google Shape;2245;p120"/>
            <p:cNvSpPr/>
            <p:nvPr/>
          </p:nvSpPr>
          <p:spPr>
            <a:xfrm>
              <a:off x="5970616" y="4364627"/>
              <a:ext cx="165286" cy="135124"/>
            </a:xfrm>
            <a:custGeom>
              <a:rect b="b" l="l" r="r" t="t"/>
              <a:pathLst>
                <a:path extrusionOk="0" h="496" w="602">
                  <a:moveTo>
                    <a:pt x="410" y="0"/>
                  </a:moveTo>
                  <a:lnTo>
                    <a:pt x="410" y="0"/>
                  </a:lnTo>
                  <a:cubicBezTo>
                    <a:pt x="459" y="0"/>
                    <a:pt x="481" y="22"/>
                    <a:pt x="509" y="43"/>
                  </a:cubicBezTo>
                  <a:cubicBezTo>
                    <a:pt x="530" y="43"/>
                    <a:pt x="558" y="29"/>
                    <a:pt x="572" y="22"/>
                  </a:cubicBezTo>
                  <a:cubicBezTo>
                    <a:pt x="580" y="15"/>
                    <a:pt x="580" y="15"/>
                    <a:pt x="587" y="15"/>
                  </a:cubicBezTo>
                  <a:cubicBezTo>
                    <a:pt x="580" y="36"/>
                    <a:pt x="565" y="57"/>
                    <a:pt x="544" y="71"/>
                  </a:cubicBezTo>
                  <a:cubicBezTo>
                    <a:pt x="544" y="71"/>
                    <a:pt x="537" y="78"/>
                    <a:pt x="530" y="78"/>
                  </a:cubicBezTo>
                  <a:cubicBezTo>
                    <a:pt x="558" y="78"/>
                    <a:pt x="580" y="64"/>
                    <a:pt x="601" y="64"/>
                  </a:cubicBezTo>
                  <a:cubicBezTo>
                    <a:pt x="594" y="78"/>
                    <a:pt x="580" y="99"/>
                    <a:pt x="558" y="106"/>
                  </a:cubicBezTo>
                  <a:cubicBezTo>
                    <a:pt x="551" y="113"/>
                    <a:pt x="551" y="121"/>
                    <a:pt x="544" y="128"/>
                  </a:cubicBezTo>
                  <a:cubicBezTo>
                    <a:pt x="544" y="156"/>
                    <a:pt x="544" y="177"/>
                    <a:pt x="537" y="205"/>
                  </a:cubicBezTo>
                  <a:cubicBezTo>
                    <a:pt x="502" y="340"/>
                    <a:pt x="424" y="439"/>
                    <a:pt x="297" y="481"/>
                  </a:cubicBezTo>
                  <a:cubicBezTo>
                    <a:pt x="247" y="495"/>
                    <a:pt x="170" y="495"/>
                    <a:pt x="120" y="488"/>
                  </a:cubicBezTo>
                  <a:cubicBezTo>
                    <a:pt x="92" y="481"/>
                    <a:pt x="71" y="474"/>
                    <a:pt x="42" y="460"/>
                  </a:cubicBezTo>
                  <a:cubicBezTo>
                    <a:pt x="35" y="453"/>
                    <a:pt x="21" y="453"/>
                    <a:pt x="14" y="446"/>
                  </a:cubicBezTo>
                  <a:cubicBezTo>
                    <a:pt x="7" y="439"/>
                    <a:pt x="7" y="439"/>
                    <a:pt x="0" y="439"/>
                  </a:cubicBezTo>
                  <a:cubicBezTo>
                    <a:pt x="14" y="439"/>
                    <a:pt x="28" y="439"/>
                    <a:pt x="42" y="439"/>
                  </a:cubicBezTo>
                  <a:cubicBezTo>
                    <a:pt x="50" y="439"/>
                    <a:pt x="64" y="439"/>
                    <a:pt x="78" y="432"/>
                  </a:cubicBezTo>
                  <a:cubicBezTo>
                    <a:pt x="106" y="424"/>
                    <a:pt x="127" y="417"/>
                    <a:pt x="148" y="410"/>
                  </a:cubicBezTo>
                  <a:cubicBezTo>
                    <a:pt x="163" y="403"/>
                    <a:pt x="177" y="396"/>
                    <a:pt x="184" y="382"/>
                  </a:cubicBezTo>
                  <a:cubicBezTo>
                    <a:pt x="170" y="382"/>
                    <a:pt x="156" y="382"/>
                    <a:pt x="148" y="382"/>
                  </a:cubicBezTo>
                  <a:cubicBezTo>
                    <a:pt x="106" y="368"/>
                    <a:pt x="85" y="340"/>
                    <a:pt x="71" y="297"/>
                  </a:cubicBezTo>
                  <a:cubicBezTo>
                    <a:pt x="78" y="304"/>
                    <a:pt x="113" y="304"/>
                    <a:pt x="120" y="297"/>
                  </a:cubicBezTo>
                  <a:cubicBezTo>
                    <a:pt x="106" y="297"/>
                    <a:pt x="92" y="290"/>
                    <a:pt x="85" y="283"/>
                  </a:cubicBezTo>
                  <a:cubicBezTo>
                    <a:pt x="50" y="262"/>
                    <a:pt x="21" y="227"/>
                    <a:pt x="21" y="177"/>
                  </a:cubicBezTo>
                  <a:cubicBezTo>
                    <a:pt x="28" y="177"/>
                    <a:pt x="35" y="177"/>
                    <a:pt x="35" y="184"/>
                  </a:cubicBezTo>
                  <a:cubicBezTo>
                    <a:pt x="42" y="184"/>
                    <a:pt x="50" y="184"/>
                    <a:pt x="64" y="191"/>
                  </a:cubicBezTo>
                  <a:lnTo>
                    <a:pt x="78" y="191"/>
                  </a:lnTo>
                  <a:cubicBezTo>
                    <a:pt x="71" y="184"/>
                    <a:pt x="64" y="177"/>
                    <a:pt x="57" y="170"/>
                  </a:cubicBezTo>
                  <a:cubicBezTo>
                    <a:pt x="35" y="142"/>
                    <a:pt x="14" y="106"/>
                    <a:pt x="28" y="57"/>
                  </a:cubicBezTo>
                  <a:cubicBezTo>
                    <a:pt x="28" y="43"/>
                    <a:pt x="35" y="36"/>
                    <a:pt x="42" y="29"/>
                  </a:cubicBezTo>
                  <a:cubicBezTo>
                    <a:pt x="42" y="29"/>
                    <a:pt x="50" y="36"/>
                    <a:pt x="57" y="36"/>
                  </a:cubicBezTo>
                  <a:cubicBezTo>
                    <a:pt x="64" y="50"/>
                    <a:pt x="78" y="64"/>
                    <a:pt x="92" y="71"/>
                  </a:cubicBezTo>
                  <a:cubicBezTo>
                    <a:pt x="134" y="106"/>
                    <a:pt x="177" y="128"/>
                    <a:pt x="240" y="149"/>
                  </a:cubicBezTo>
                  <a:cubicBezTo>
                    <a:pt x="261" y="149"/>
                    <a:pt x="276" y="156"/>
                    <a:pt x="297" y="156"/>
                  </a:cubicBezTo>
                  <a:cubicBezTo>
                    <a:pt x="290" y="135"/>
                    <a:pt x="290" y="113"/>
                    <a:pt x="297" y="99"/>
                  </a:cubicBezTo>
                  <a:cubicBezTo>
                    <a:pt x="311" y="57"/>
                    <a:pt x="332" y="29"/>
                    <a:pt x="368" y="15"/>
                  </a:cubicBezTo>
                  <a:cubicBezTo>
                    <a:pt x="375" y="8"/>
                    <a:pt x="389" y="8"/>
                    <a:pt x="396" y="8"/>
                  </a:cubicBezTo>
                  <a:cubicBezTo>
                    <a:pt x="403" y="8"/>
                    <a:pt x="403" y="0"/>
                    <a:pt x="410" y="0"/>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2246" name="Google Shape;2246;p120"/>
            <p:cNvSpPr/>
            <p:nvPr/>
          </p:nvSpPr>
          <p:spPr>
            <a:xfrm>
              <a:off x="5266267" y="4361812"/>
              <a:ext cx="65277" cy="140754"/>
            </a:xfrm>
            <a:custGeom>
              <a:rect b="b" l="l" r="r" t="t"/>
              <a:pathLst>
                <a:path extrusionOk="0" h="608" w="284">
                  <a:moveTo>
                    <a:pt x="283" y="7"/>
                  </a:moveTo>
                  <a:lnTo>
                    <a:pt x="283" y="7"/>
                  </a:lnTo>
                  <a:cubicBezTo>
                    <a:pt x="283" y="42"/>
                    <a:pt x="283" y="106"/>
                    <a:pt x="283" y="106"/>
                  </a:cubicBezTo>
                  <a:cubicBezTo>
                    <a:pt x="283" y="106"/>
                    <a:pt x="213" y="99"/>
                    <a:pt x="198" y="127"/>
                  </a:cubicBezTo>
                  <a:cubicBezTo>
                    <a:pt x="184" y="141"/>
                    <a:pt x="191" y="183"/>
                    <a:pt x="191" y="212"/>
                  </a:cubicBezTo>
                  <a:cubicBezTo>
                    <a:pt x="220" y="212"/>
                    <a:pt x="255" y="212"/>
                    <a:pt x="283" y="212"/>
                  </a:cubicBezTo>
                  <a:cubicBezTo>
                    <a:pt x="276" y="254"/>
                    <a:pt x="269" y="275"/>
                    <a:pt x="269" y="311"/>
                  </a:cubicBezTo>
                  <a:cubicBezTo>
                    <a:pt x="241" y="311"/>
                    <a:pt x="191" y="311"/>
                    <a:pt x="191" y="311"/>
                  </a:cubicBezTo>
                  <a:cubicBezTo>
                    <a:pt x="191" y="607"/>
                    <a:pt x="191" y="607"/>
                    <a:pt x="191" y="607"/>
                  </a:cubicBezTo>
                  <a:cubicBezTo>
                    <a:pt x="191" y="607"/>
                    <a:pt x="100" y="607"/>
                    <a:pt x="57" y="607"/>
                  </a:cubicBezTo>
                  <a:cubicBezTo>
                    <a:pt x="57" y="516"/>
                    <a:pt x="57" y="410"/>
                    <a:pt x="57" y="311"/>
                  </a:cubicBezTo>
                  <a:cubicBezTo>
                    <a:pt x="36" y="311"/>
                    <a:pt x="22" y="311"/>
                    <a:pt x="0" y="311"/>
                  </a:cubicBezTo>
                  <a:cubicBezTo>
                    <a:pt x="0" y="275"/>
                    <a:pt x="0" y="247"/>
                    <a:pt x="0" y="212"/>
                  </a:cubicBezTo>
                  <a:cubicBezTo>
                    <a:pt x="22" y="212"/>
                    <a:pt x="36" y="212"/>
                    <a:pt x="57" y="212"/>
                  </a:cubicBezTo>
                  <a:cubicBezTo>
                    <a:pt x="64" y="148"/>
                    <a:pt x="64" y="78"/>
                    <a:pt x="100" y="42"/>
                  </a:cubicBezTo>
                  <a:cubicBezTo>
                    <a:pt x="135" y="0"/>
                    <a:pt x="170" y="7"/>
                    <a:pt x="283" y="7"/>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2247" name="Google Shape;2247;p120"/>
            <p:cNvSpPr/>
            <p:nvPr/>
          </p:nvSpPr>
          <p:spPr>
            <a:xfrm>
              <a:off x="5574524" y="4356182"/>
              <a:ext cx="153132" cy="152014"/>
            </a:xfrm>
            <a:custGeom>
              <a:rect b="b" l="l" r="r" t="t"/>
              <a:pathLst>
                <a:path extrusionOk="0" h="601" w="602">
                  <a:moveTo>
                    <a:pt x="304" y="0"/>
                  </a:moveTo>
                  <a:lnTo>
                    <a:pt x="304" y="0"/>
                  </a:lnTo>
                  <a:cubicBezTo>
                    <a:pt x="134" y="0"/>
                    <a:pt x="0" y="134"/>
                    <a:pt x="0" y="304"/>
                  </a:cubicBezTo>
                  <a:cubicBezTo>
                    <a:pt x="0" y="424"/>
                    <a:pt x="78" y="530"/>
                    <a:pt x="184" y="579"/>
                  </a:cubicBezTo>
                  <a:cubicBezTo>
                    <a:pt x="184" y="558"/>
                    <a:pt x="184" y="530"/>
                    <a:pt x="191" y="509"/>
                  </a:cubicBezTo>
                  <a:cubicBezTo>
                    <a:pt x="191" y="487"/>
                    <a:pt x="226" y="346"/>
                    <a:pt x="226" y="346"/>
                  </a:cubicBezTo>
                  <a:cubicBezTo>
                    <a:pt x="226" y="346"/>
                    <a:pt x="219" y="325"/>
                    <a:pt x="219" y="297"/>
                  </a:cubicBezTo>
                  <a:cubicBezTo>
                    <a:pt x="219" y="254"/>
                    <a:pt x="240" y="219"/>
                    <a:pt x="276" y="219"/>
                  </a:cubicBezTo>
                  <a:cubicBezTo>
                    <a:pt x="304" y="219"/>
                    <a:pt x="318" y="240"/>
                    <a:pt x="318" y="261"/>
                  </a:cubicBezTo>
                  <a:cubicBezTo>
                    <a:pt x="318" y="289"/>
                    <a:pt x="297" y="332"/>
                    <a:pt x="290" y="374"/>
                  </a:cubicBezTo>
                  <a:cubicBezTo>
                    <a:pt x="283" y="403"/>
                    <a:pt x="304" y="431"/>
                    <a:pt x="339" y="431"/>
                  </a:cubicBezTo>
                  <a:cubicBezTo>
                    <a:pt x="396" y="431"/>
                    <a:pt x="431" y="353"/>
                    <a:pt x="431" y="268"/>
                  </a:cubicBezTo>
                  <a:cubicBezTo>
                    <a:pt x="431" y="205"/>
                    <a:pt x="389" y="155"/>
                    <a:pt x="304" y="155"/>
                  </a:cubicBezTo>
                  <a:cubicBezTo>
                    <a:pt x="212" y="155"/>
                    <a:pt x="155" y="219"/>
                    <a:pt x="155" y="297"/>
                  </a:cubicBezTo>
                  <a:cubicBezTo>
                    <a:pt x="155" y="325"/>
                    <a:pt x="162" y="346"/>
                    <a:pt x="176" y="360"/>
                  </a:cubicBezTo>
                  <a:cubicBezTo>
                    <a:pt x="184" y="360"/>
                    <a:pt x="184" y="367"/>
                    <a:pt x="184" y="374"/>
                  </a:cubicBezTo>
                  <a:cubicBezTo>
                    <a:pt x="184" y="382"/>
                    <a:pt x="176" y="396"/>
                    <a:pt x="176" y="396"/>
                  </a:cubicBezTo>
                  <a:cubicBezTo>
                    <a:pt x="176" y="403"/>
                    <a:pt x="169" y="410"/>
                    <a:pt x="162" y="403"/>
                  </a:cubicBezTo>
                  <a:cubicBezTo>
                    <a:pt x="120" y="389"/>
                    <a:pt x="99" y="339"/>
                    <a:pt x="99" y="289"/>
                  </a:cubicBezTo>
                  <a:cubicBezTo>
                    <a:pt x="99" y="205"/>
                    <a:pt x="169" y="99"/>
                    <a:pt x="318" y="99"/>
                  </a:cubicBezTo>
                  <a:cubicBezTo>
                    <a:pt x="431" y="99"/>
                    <a:pt x="509" y="184"/>
                    <a:pt x="509" y="275"/>
                  </a:cubicBezTo>
                  <a:cubicBezTo>
                    <a:pt x="509" y="396"/>
                    <a:pt x="438" y="480"/>
                    <a:pt x="346" y="480"/>
                  </a:cubicBezTo>
                  <a:cubicBezTo>
                    <a:pt x="311" y="480"/>
                    <a:pt x="283" y="466"/>
                    <a:pt x="269" y="445"/>
                  </a:cubicBezTo>
                  <a:cubicBezTo>
                    <a:pt x="269" y="445"/>
                    <a:pt x="254" y="516"/>
                    <a:pt x="247" y="530"/>
                  </a:cubicBezTo>
                  <a:cubicBezTo>
                    <a:pt x="240" y="551"/>
                    <a:pt x="233" y="572"/>
                    <a:pt x="219" y="593"/>
                  </a:cubicBezTo>
                  <a:cubicBezTo>
                    <a:pt x="247" y="600"/>
                    <a:pt x="276" y="600"/>
                    <a:pt x="304" y="600"/>
                  </a:cubicBezTo>
                  <a:cubicBezTo>
                    <a:pt x="466" y="600"/>
                    <a:pt x="601" y="466"/>
                    <a:pt x="601" y="304"/>
                  </a:cubicBezTo>
                  <a:cubicBezTo>
                    <a:pt x="601" y="134"/>
                    <a:pt x="466" y="0"/>
                    <a:pt x="304" y="0"/>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2248" name="Google Shape;2248;p120"/>
            <p:cNvSpPr/>
            <p:nvPr/>
          </p:nvSpPr>
          <p:spPr>
            <a:xfrm>
              <a:off x="6762589" y="4352166"/>
              <a:ext cx="163144" cy="160046"/>
            </a:xfrm>
            <a:custGeom>
              <a:rect b="b" l="l" r="r" t="t"/>
              <a:pathLst>
                <a:path extrusionOk="0" h="454" w="461">
                  <a:moveTo>
                    <a:pt x="221" y="160"/>
                  </a:moveTo>
                  <a:lnTo>
                    <a:pt x="221" y="160"/>
                  </a:lnTo>
                  <a:cubicBezTo>
                    <a:pt x="186" y="98"/>
                    <a:pt x="150" y="54"/>
                    <a:pt x="150" y="54"/>
                  </a:cubicBezTo>
                  <a:cubicBezTo>
                    <a:pt x="88" y="72"/>
                    <a:pt x="53" y="125"/>
                    <a:pt x="35" y="187"/>
                  </a:cubicBezTo>
                  <a:cubicBezTo>
                    <a:pt x="44" y="187"/>
                    <a:pt x="124" y="187"/>
                    <a:pt x="221" y="160"/>
                  </a:cubicBezTo>
                  <a:close/>
                  <a:moveTo>
                    <a:pt x="239" y="231"/>
                  </a:moveTo>
                  <a:lnTo>
                    <a:pt x="239" y="231"/>
                  </a:lnTo>
                  <a:cubicBezTo>
                    <a:pt x="248" y="222"/>
                    <a:pt x="248" y="222"/>
                    <a:pt x="248" y="222"/>
                  </a:cubicBezTo>
                  <a:cubicBezTo>
                    <a:pt x="248" y="213"/>
                    <a:pt x="239" y="204"/>
                    <a:pt x="239" y="196"/>
                  </a:cubicBezTo>
                  <a:cubicBezTo>
                    <a:pt x="133" y="222"/>
                    <a:pt x="35" y="222"/>
                    <a:pt x="35" y="222"/>
                  </a:cubicBezTo>
                  <a:cubicBezTo>
                    <a:pt x="35" y="275"/>
                    <a:pt x="53" y="319"/>
                    <a:pt x="88" y="355"/>
                  </a:cubicBezTo>
                  <a:cubicBezTo>
                    <a:pt x="88" y="355"/>
                    <a:pt x="141" y="258"/>
                    <a:pt x="239" y="231"/>
                  </a:cubicBezTo>
                  <a:close/>
                  <a:moveTo>
                    <a:pt x="106" y="382"/>
                  </a:moveTo>
                  <a:lnTo>
                    <a:pt x="106" y="382"/>
                  </a:lnTo>
                  <a:cubicBezTo>
                    <a:pt x="106" y="382"/>
                    <a:pt x="106" y="382"/>
                    <a:pt x="106" y="373"/>
                  </a:cubicBezTo>
                  <a:cubicBezTo>
                    <a:pt x="106" y="382"/>
                    <a:pt x="106" y="382"/>
                    <a:pt x="106" y="382"/>
                  </a:cubicBezTo>
                  <a:close/>
                  <a:moveTo>
                    <a:pt x="186" y="36"/>
                  </a:moveTo>
                  <a:lnTo>
                    <a:pt x="186" y="36"/>
                  </a:lnTo>
                  <a:close/>
                  <a:moveTo>
                    <a:pt x="354" y="81"/>
                  </a:moveTo>
                  <a:lnTo>
                    <a:pt x="354" y="81"/>
                  </a:lnTo>
                  <a:cubicBezTo>
                    <a:pt x="328" y="45"/>
                    <a:pt x="284" y="28"/>
                    <a:pt x="231" y="28"/>
                  </a:cubicBezTo>
                  <a:cubicBezTo>
                    <a:pt x="212" y="28"/>
                    <a:pt x="194" y="36"/>
                    <a:pt x="186" y="36"/>
                  </a:cubicBezTo>
                  <a:cubicBezTo>
                    <a:pt x="186" y="36"/>
                    <a:pt x="221" y="89"/>
                    <a:pt x="256" y="151"/>
                  </a:cubicBezTo>
                  <a:cubicBezTo>
                    <a:pt x="328" y="125"/>
                    <a:pt x="354" y="81"/>
                    <a:pt x="354" y="81"/>
                  </a:cubicBezTo>
                  <a:close/>
                  <a:moveTo>
                    <a:pt x="231" y="453"/>
                  </a:moveTo>
                  <a:lnTo>
                    <a:pt x="231" y="453"/>
                  </a:lnTo>
                  <a:cubicBezTo>
                    <a:pt x="106" y="453"/>
                    <a:pt x="0" y="355"/>
                    <a:pt x="0" y="222"/>
                  </a:cubicBezTo>
                  <a:cubicBezTo>
                    <a:pt x="0" y="98"/>
                    <a:pt x="106" y="0"/>
                    <a:pt x="231" y="0"/>
                  </a:cubicBezTo>
                  <a:cubicBezTo>
                    <a:pt x="354" y="0"/>
                    <a:pt x="460" y="98"/>
                    <a:pt x="460" y="222"/>
                  </a:cubicBezTo>
                  <a:cubicBezTo>
                    <a:pt x="460" y="355"/>
                    <a:pt x="354" y="453"/>
                    <a:pt x="231" y="453"/>
                  </a:cubicBezTo>
                  <a:close/>
                  <a:moveTo>
                    <a:pt x="265" y="258"/>
                  </a:moveTo>
                  <a:lnTo>
                    <a:pt x="265" y="258"/>
                  </a:lnTo>
                  <a:cubicBezTo>
                    <a:pt x="150" y="302"/>
                    <a:pt x="115" y="382"/>
                    <a:pt x="106" y="382"/>
                  </a:cubicBezTo>
                  <a:cubicBezTo>
                    <a:pt x="141" y="408"/>
                    <a:pt x="186" y="417"/>
                    <a:pt x="231" y="417"/>
                  </a:cubicBezTo>
                  <a:cubicBezTo>
                    <a:pt x="256" y="417"/>
                    <a:pt x="284" y="417"/>
                    <a:pt x="310" y="408"/>
                  </a:cubicBezTo>
                  <a:cubicBezTo>
                    <a:pt x="301" y="391"/>
                    <a:pt x="292" y="329"/>
                    <a:pt x="265" y="258"/>
                  </a:cubicBezTo>
                  <a:close/>
                  <a:moveTo>
                    <a:pt x="275" y="178"/>
                  </a:moveTo>
                  <a:lnTo>
                    <a:pt x="275" y="178"/>
                  </a:lnTo>
                  <a:cubicBezTo>
                    <a:pt x="275" y="187"/>
                    <a:pt x="284" y="196"/>
                    <a:pt x="284" y="204"/>
                  </a:cubicBezTo>
                  <a:cubicBezTo>
                    <a:pt x="284" y="213"/>
                    <a:pt x="284" y="213"/>
                    <a:pt x="292" y="213"/>
                  </a:cubicBezTo>
                  <a:cubicBezTo>
                    <a:pt x="354" y="213"/>
                    <a:pt x="425" y="222"/>
                    <a:pt x="425" y="222"/>
                  </a:cubicBezTo>
                  <a:cubicBezTo>
                    <a:pt x="425" y="178"/>
                    <a:pt x="407" y="134"/>
                    <a:pt x="381" y="98"/>
                  </a:cubicBezTo>
                  <a:cubicBezTo>
                    <a:pt x="381" y="107"/>
                    <a:pt x="346" y="151"/>
                    <a:pt x="275" y="178"/>
                  </a:cubicBezTo>
                  <a:close/>
                  <a:moveTo>
                    <a:pt x="301" y="249"/>
                  </a:moveTo>
                  <a:lnTo>
                    <a:pt x="301" y="249"/>
                  </a:lnTo>
                  <a:cubicBezTo>
                    <a:pt x="328" y="319"/>
                    <a:pt x="337" y="373"/>
                    <a:pt x="337" y="391"/>
                  </a:cubicBezTo>
                  <a:cubicBezTo>
                    <a:pt x="381" y="355"/>
                    <a:pt x="416" y="311"/>
                    <a:pt x="425" y="258"/>
                  </a:cubicBezTo>
                  <a:cubicBezTo>
                    <a:pt x="416" y="258"/>
                    <a:pt x="363" y="240"/>
                    <a:pt x="301" y="249"/>
                  </a:cubicBezTo>
                  <a:close/>
                </a:path>
              </a:pathLst>
            </a:custGeom>
            <a:solidFill>
              <a:schemeClr val="accent3"/>
            </a:solidFill>
            <a:ln>
              <a:noFill/>
            </a:ln>
          </p:spPr>
          <p:txBody>
            <a:bodyPr anchorCtr="0" anchor="ctr" bIns="17125" lIns="34275" spcFirstLastPara="1" rIns="34275" wrap="square" tIns="17125">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8" name="Shape 268"/>
        <p:cNvGrpSpPr/>
        <p:nvPr/>
      </p:nvGrpSpPr>
      <p:grpSpPr>
        <a:xfrm>
          <a:off x="0" y="0"/>
          <a:ext cx="0" cy="0"/>
          <a:chOff x="0" y="0"/>
          <a:chExt cx="0" cy="0"/>
        </a:xfrm>
      </p:grpSpPr>
      <p:sp>
        <p:nvSpPr>
          <p:cNvPr id="269" name="Google Shape;269;p49"/>
          <p:cNvSpPr/>
          <p:nvPr/>
        </p:nvSpPr>
        <p:spPr>
          <a:xfrm>
            <a:off x="2423592" y="1828800"/>
            <a:ext cx="2963711" cy="4489200"/>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pic>
        <p:nvPicPr>
          <p:cNvPr id="270" name="Google Shape;270;p49"/>
          <p:cNvPicPr preferRelativeResize="0"/>
          <p:nvPr/>
        </p:nvPicPr>
        <p:blipFill rotWithShape="1">
          <a:blip r:embed="rId3">
            <a:alphaModFix/>
          </a:blip>
          <a:srcRect b="8410" l="24876" r="24876" t="8401"/>
          <a:stretch/>
        </p:blipFill>
        <p:spPr>
          <a:xfrm>
            <a:off x="3011025" y="2766150"/>
            <a:ext cx="1788825" cy="1974524"/>
          </a:xfrm>
          <a:prstGeom prst="rect">
            <a:avLst/>
          </a:prstGeom>
          <a:noFill/>
          <a:ln>
            <a:noFill/>
          </a:ln>
        </p:spPr>
      </p:pic>
      <p:sp>
        <p:nvSpPr>
          <p:cNvPr id="271" name="Google Shape;271;p49"/>
          <p:cNvSpPr txBox="1"/>
          <p:nvPr/>
        </p:nvSpPr>
        <p:spPr>
          <a:xfrm>
            <a:off x="483650" y="372621"/>
            <a:ext cx="4176464" cy="938719"/>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rPr lang="en-US" sz="5500">
                <a:solidFill>
                  <a:schemeClr val="dk2"/>
                </a:solidFill>
                <a:latin typeface="Cormorant"/>
                <a:ea typeface="Cormorant"/>
                <a:cs typeface="Cormorant"/>
                <a:sym typeface="Cormorant"/>
              </a:rPr>
              <a:t>Experts</a:t>
            </a:r>
            <a:endParaRPr sz="5500">
              <a:solidFill>
                <a:schemeClr val="dk2"/>
              </a:solidFill>
              <a:latin typeface="Cormorant"/>
              <a:ea typeface="Cormorant"/>
              <a:cs typeface="Cormorant"/>
              <a:sym typeface="Cormorant"/>
            </a:endParaRPr>
          </a:p>
        </p:txBody>
      </p:sp>
      <p:sp>
        <p:nvSpPr>
          <p:cNvPr id="272" name="Google Shape;272;p49"/>
          <p:cNvSpPr/>
          <p:nvPr/>
        </p:nvSpPr>
        <p:spPr>
          <a:xfrm>
            <a:off x="8688287" y="1828800"/>
            <a:ext cx="2963700" cy="4489200"/>
          </a:xfrm>
          <a:prstGeom prst="snip1Rect">
            <a:avLst>
              <a:gd fmla="val 16667" name="adj"/>
            </a:avLst>
          </a:prstGeom>
          <a:solidFill>
            <a:schemeClr val="accent5"/>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3" name="Google Shape;273;p49"/>
          <p:cNvSpPr txBox="1"/>
          <p:nvPr/>
        </p:nvSpPr>
        <p:spPr>
          <a:xfrm>
            <a:off x="10488488" y="680398"/>
            <a:ext cx="1163511" cy="323165"/>
          </a:xfrm>
          <a:prstGeom prst="rect">
            <a:avLst/>
          </a:prstGeom>
          <a:noFill/>
          <a:ln>
            <a:noFill/>
          </a:ln>
        </p:spPr>
        <p:txBody>
          <a:bodyPr anchorCtr="0" anchor="t" bIns="45700" lIns="91425" spcFirstLastPara="1" rIns="91425" wrap="square" tIns="45700">
            <a:noAutofit/>
          </a:bodyPr>
          <a:lstStyle/>
          <a:p>
            <a:pPr indent="0" lvl="0" marL="0" marR="0" rtl="0" algn="r">
              <a:lnSpc>
                <a:spcPct val="150000"/>
              </a:lnSpc>
              <a:spcBef>
                <a:spcPts val="0"/>
              </a:spcBef>
              <a:spcAft>
                <a:spcPts val="0"/>
              </a:spcAft>
              <a:buNone/>
            </a:pPr>
            <a:r>
              <a:rPr lang="en-US" sz="1000">
                <a:solidFill>
                  <a:srgbClr val="7F7F7F"/>
                </a:solidFill>
                <a:latin typeface="Source Sans Pro"/>
                <a:ea typeface="Source Sans Pro"/>
                <a:cs typeface="Source Sans Pro"/>
                <a:sym typeface="Source Sans Pro"/>
              </a:rPr>
              <a:t>Standard Strategy</a:t>
            </a:r>
            <a:endParaRPr sz="1000">
              <a:solidFill>
                <a:srgbClr val="7F7F7F"/>
              </a:solidFill>
              <a:latin typeface="Source Sans Pro"/>
              <a:ea typeface="Source Sans Pro"/>
              <a:cs typeface="Source Sans Pro"/>
              <a:sym typeface="Source Sans Pro"/>
            </a:endParaRPr>
          </a:p>
        </p:txBody>
      </p:sp>
      <p:cxnSp>
        <p:nvCxnSpPr>
          <p:cNvPr id="274" name="Google Shape;274;p49"/>
          <p:cNvCxnSpPr/>
          <p:nvPr/>
        </p:nvCxnSpPr>
        <p:spPr>
          <a:xfrm>
            <a:off x="9433768" y="868286"/>
            <a:ext cx="936104" cy="0"/>
          </a:xfrm>
          <a:prstGeom prst="straightConnector1">
            <a:avLst/>
          </a:prstGeom>
          <a:noFill/>
          <a:ln cap="flat" cmpd="sng" w="9525">
            <a:solidFill>
              <a:srgbClr val="BFBFBF"/>
            </a:solidFill>
            <a:prstDash val="solid"/>
            <a:miter lim="800000"/>
            <a:headEnd len="sm" w="sm" type="none"/>
            <a:tailEnd len="sm" w="sm" type="none"/>
          </a:ln>
        </p:spPr>
      </p:cxnSp>
      <p:sp>
        <p:nvSpPr>
          <p:cNvPr id="275" name="Google Shape;275;p49"/>
          <p:cNvSpPr/>
          <p:nvPr/>
        </p:nvSpPr>
        <p:spPr>
          <a:xfrm>
            <a:off x="5555939" y="1828800"/>
            <a:ext cx="2963700" cy="4489200"/>
          </a:xfrm>
          <a:prstGeom prst="rect">
            <a:avLst/>
          </a:prstGeom>
          <a:solidFill>
            <a:schemeClr val="accent4"/>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chemeClr val="lt1"/>
              </a:solidFill>
              <a:latin typeface="Calibri"/>
              <a:ea typeface="Calibri"/>
              <a:cs typeface="Calibri"/>
              <a:sym typeface="Calibri"/>
            </a:endParaRPr>
          </a:p>
        </p:txBody>
      </p:sp>
      <p:sp>
        <p:nvSpPr>
          <p:cNvPr id="276" name="Google Shape;276;p49"/>
          <p:cNvSpPr txBox="1"/>
          <p:nvPr/>
        </p:nvSpPr>
        <p:spPr>
          <a:xfrm>
            <a:off x="2755457" y="5157192"/>
            <a:ext cx="2299981" cy="4770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500">
                <a:solidFill>
                  <a:schemeClr val="dk2"/>
                </a:solidFill>
                <a:latin typeface="Cormorant"/>
                <a:ea typeface="Cormorant"/>
                <a:cs typeface="Cormorant"/>
                <a:sym typeface="Cormorant"/>
              </a:rPr>
              <a:t>Kenny Dona</a:t>
            </a:r>
            <a:endParaRPr sz="2500">
              <a:solidFill>
                <a:schemeClr val="dk2"/>
              </a:solidFill>
              <a:latin typeface="Cormorant"/>
              <a:ea typeface="Cormorant"/>
              <a:cs typeface="Cormorant"/>
              <a:sym typeface="Cormorant"/>
            </a:endParaRPr>
          </a:p>
        </p:txBody>
      </p:sp>
      <p:grpSp>
        <p:nvGrpSpPr>
          <p:cNvPr id="277" name="Google Shape;277;p49"/>
          <p:cNvGrpSpPr/>
          <p:nvPr/>
        </p:nvGrpSpPr>
        <p:grpSpPr>
          <a:xfrm>
            <a:off x="3340379" y="2220187"/>
            <a:ext cx="1130136" cy="137070"/>
            <a:chOff x="5266267" y="4356182"/>
            <a:chExt cx="1253355" cy="152014"/>
          </a:xfrm>
        </p:grpSpPr>
        <p:sp>
          <p:nvSpPr>
            <p:cNvPr id="278" name="Google Shape;278;p49"/>
            <p:cNvSpPr/>
            <p:nvPr/>
          </p:nvSpPr>
          <p:spPr>
            <a:xfrm>
              <a:off x="6378868" y="4361812"/>
              <a:ext cx="140754" cy="140754"/>
            </a:xfrm>
            <a:custGeom>
              <a:rect b="b" l="l" r="r" t="t"/>
              <a:pathLst>
                <a:path extrusionOk="0" h="609" w="609">
                  <a:moveTo>
                    <a:pt x="530" y="608"/>
                  </a:moveTo>
                  <a:lnTo>
                    <a:pt x="530" y="608"/>
                  </a:lnTo>
                  <a:cubicBezTo>
                    <a:pt x="78" y="608"/>
                    <a:pt x="78" y="608"/>
                    <a:pt x="78" y="608"/>
                  </a:cubicBezTo>
                  <a:cubicBezTo>
                    <a:pt x="36" y="608"/>
                    <a:pt x="0" y="572"/>
                    <a:pt x="0" y="530"/>
                  </a:cubicBezTo>
                  <a:cubicBezTo>
                    <a:pt x="0" y="78"/>
                    <a:pt x="0" y="78"/>
                    <a:pt x="0" y="78"/>
                  </a:cubicBezTo>
                  <a:cubicBezTo>
                    <a:pt x="0" y="35"/>
                    <a:pt x="36" y="0"/>
                    <a:pt x="78" y="0"/>
                  </a:cubicBezTo>
                  <a:cubicBezTo>
                    <a:pt x="530" y="0"/>
                    <a:pt x="530" y="0"/>
                    <a:pt x="530" y="0"/>
                  </a:cubicBezTo>
                  <a:cubicBezTo>
                    <a:pt x="573" y="0"/>
                    <a:pt x="608" y="35"/>
                    <a:pt x="608" y="78"/>
                  </a:cubicBezTo>
                  <a:cubicBezTo>
                    <a:pt x="608" y="530"/>
                    <a:pt x="608" y="530"/>
                    <a:pt x="608" y="530"/>
                  </a:cubicBezTo>
                  <a:cubicBezTo>
                    <a:pt x="608" y="572"/>
                    <a:pt x="573" y="608"/>
                    <a:pt x="530" y="608"/>
                  </a:cubicBezTo>
                  <a:close/>
                  <a:moveTo>
                    <a:pt x="304" y="184"/>
                  </a:moveTo>
                  <a:lnTo>
                    <a:pt x="304" y="184"/>
                  </a:lnTo>
                  <a:cubicBezTo>
                    <a:pt x="254" y="184"/>
                    <a:pt x="219" y="212"/>
                    <a:pt x="198" y="254"/>
                  </a:cubicBezTo>
                  <a:cubicBezTo>
                    <a:pt x="198" y="261"/>
                    <a:pt x="198" y="261"/>
                    <a:pt x="191" y="261"/>
                  </a:cubicBezTo>
                  <a:lnTo>
                    <a:pt x="191" y="269"/>
                  </a:lnTo>
                  <a:lnTo>
                    <a:pt x="191" y="276"/>
                  </a:lnTo>
                  <a:cubicBezTo>
                    <a:pt x="191" y="276"/>
                    <a:pt x="191" y="276"/>
                    <a:pt x="191" y="283"/>
                  </a:cubicBezTo>
                  <a:cubicBezTo>
                    <a:pt x="191" y="283"/>
                    <a:pt x="191" y="283"/>
                    <a:pt x="191" y="290"/>
                  </a:cubicBezTo>
                  <a:cubicBezTo>
                    <a:pt x="191" y="297"/>
                    <a:pt x="184" y="297"/>
                    <a:pt x="184" y="304"/>
                  </a:cubicBezTo>
                  <a:cubicBezTo>
                    <a:pt x="184" y="367"/>
                    <a:pt x="240" y="424"/>
                    <a:pt x="304" y="424"/>
                  </a:cubicBezTo>
                  <a:cubicBezTo>
                    <a:pt x="368" y="424"/>
                    <a:pt x="424" y="367"/>
                    <a:pt x="424" y="304"/>
                  </a:cubicBezTo>
                  <a:cubicBezTo>
                    <a:pt x="424" y="297"/>
                    <a:pt x="417" y="297"/>
                    <a:pt x="417" y="290"/>
                  </a:cubicBezTo>
                  <a:cubicBezTo>
                    <a:pt x="417" y="283"/>
                    <a:pt x="417" y="283"/>
                    <a:pt x="417" y="283"/>
                  </a:cubicBezTo>
                  <a:cubicBezTo>
                    <a:pt x="417" y="276"/>
                    <a:pt x="417" y="276"/>
                    <a:pt x="417" y="276"/>
                  </a:cubicBezTo>
                  <a:lnTo>
                    <a:pt x="417" y="269"/>
                  </a:lnTo>
                  <a:lnTo>
                    <a:pt x="417" y="261"/>
                  </a:lnTo>
                  <a:cubicBezTo>
                    <a:pt x="410" y="261"/>
                    <a:pt x="410" y="261"/>
                    <a:pt x="410" y="254"/>
                  </a:cubicBezTo>
                  <a:cubicBezTo>
                    <a:pt x="389" y="212"/>
                    <a:pt x="354" y="184"/>
                    <a:pt x="304" y="184"/>
                  </a:cubicBezTo>
                  <a:close/>
                  <a:moveTo>
                    <a:pt x="537" y="99"/>
                  </a:moveTo>
                  <a:lnTo>
                    <a:pt x="537" y="99"/>
                  </a:lnTo>
                  <a:cubicBezTo>
                    <a:pt x="537" y="85"/>
                    <a:pt x="523" y="71"/>
                    <a:pt x="509" y="71"/>
                  </a:cubicBezTo>
                  <a:cubicBezTo>
                    <a:pt x="445" y="71"/>
                    <a:pt x="445" y="71"/>
                    <a:pt x="445" y="71"/>
                  </a:cubicBezTo>
                  <a:cubicBezTo>
                    <a:pt x="431" y="71"/>
                    <a:pt x="417" y="85"/>
                    <a:pt x="417" y="99"/>
                  </a:cubicBezTo>
                  <a:cubicBezTo>
                    <a:pt x="417" y="162"/>
                    <a:pt x="417" y="162"/>
                    <a:pt x="417" y="162"/>
                  </a:cubicBezTo>
                  <a:cubicBezTo>
                    <a:pt x="417" y="177"/>
                    <a:pt x="431" y="191"/>
                    <a:pt x="445" y="191"/>
                  </a:cubicBezTo>
                  <a:cubicBezTo>
                    <a:pt x="509" y="191"/>
                    <a:pt x="509" y="191"/>
                    <a:pt x="509" y="191"/>
                  </a:cubicBezTo>
                  <a:cubicBezTo>
                    <a:pt x="523" y="191"/>
                    <a:pt x="537" y="177"/>
                    <a:pt x="537" y="162"/>
                  </a:cubicBezTo>
                  <a:lnTo>
                    <a:pt x="537" y="99"/>
                  </a:lnTo>
                  <a:close/>
                  <a:moveTo>
                    <a:pt x="537" y="254"/>
                  </a:moveTo>
                  <a:lnTo>
                    <a:pt x="537" y="254"/>
                  </a:lnTo>
                  <a:cubicBezTo>
                    <a:pt x="481" y="254"/>
                    <a:pt x="481" y="254"/>
                    <a:pt x="481" y="254"/>
                  </a:cubicBezTo>
                  <a:cubicBezTo>
                    <a:pt x="488" y="269"/>
                    <a:pt x="488" y="290"/>
                    <a:pt x="488" y="304"/>
                  </a:cubicBezTo>
                  <a:cubicBezTo>
                    <a:pt x="488" y="403"/>
                    <a:pt x="403" y="488"/>
                    <a:pt x="304" y="488"/>
                  </a:cubicBezTo>
                  <a:cubicBezTo>
                    <a:pt x="205" y="488"/>
                    <a:pt x="120" y="403"/>
                    <a:pt x="120" y="304"/>
                  </a:cubicBezTo>
                  <a:cubicBezTo>
                    <a:pt x="120" y="290"/>
                    <a:pt x="120" y="269"/>
                    <a:pt x="127" y="254"/>
                  </a:cubicBezTo>
                  <a:cubicBezTo>
                    <a:pt x="71" y="254"/>
                    <a:pt x="71" y="254"/>
                    <a:pt x="71" y="254"/>
                  </a:cubicBezTo>
                  <a:cubicBezTo>
                    <a:pt x="71" y="509"/>
                    <a:pt x="71" y="509"/>
                    <a:pt x="71" y="509"/>
                  </a:cubicBezTo>
                  <a:cubicBezTo>
                    <a:pt x="71" y="523"/>
                    <a:pt x="85" y="537"/>
                    <a:pt x="99" y="537"/>
                  </a:cubicBezTo>
                  <a:cubicBezTo>
                    <a:pt x="509" y="537"/>
                    <a:pt x="509" y="537"/>
                    <a:pt x="509" y="537"/>
                  </a:cubicBezTo>
                  <a:cubicBezTo>
                    <a:pt x="523" y="537"/>
                    <a:pt x="537" y="523"/>
                    <a:pt x="537" y="509"/>
                  </a:cubicBezTo>
                  <a:lnTo>
                    <a:pt x="537" y="254"/>
                  </a:lnTo>
                  <a:close/>
                </a:path>
              </a:pathLst>
            </a:custGeom>
            <a:solidFill>
              <a:srgbClr val="A1AFA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279" name="Google Shape;279;p49"/>
            <p:cNvSpPr/>
            <p:nvPr/>
          </p:nvSpPr>
          <p:spPr>
            <a:xfrm>
              <a:off x="5970616" y="4364627"/>
              <a:ext cx="165286" cy="135124"/>
            </a:xfrm>
            <a:custGeom>
              <a:rect b="b" l="l" r="r" t="t"/>
              <a:pathLst>
                <a:path extrusionOk="0" h="496" w="602">
                  <a:moveTo>
                    <a:pt x="410" y="0"/>
                  </a:moveTo>
                  <a:lnTo>
                    <a:pt x="410" y="0"/>
                  </a:lnTo>
                  <a:cubicBezTo>
                    <a:pt x="459" y="0"/>
                    <a:pt x="481" y="22"/>
                    <a:pt x="509" y="43"/>
                  </a:cubicBezTo>
                  <a:cubicBezTo>
                    <a:pt x="530" y="43"/>
                    <a:pt x="558" y="29"/>
                    <a:pt x="572" y="22"/>
                  </a:cubicBezTo>
                  <a:cubicBezTo>
                    <a:pt x="580" y="15"/>
                    <a:pt x="580" y="15"/>
                    <a:pt x="587" y="15"/>
                  </a:cubicBezTo>
                  <a:cubicBezTo>
                    <a:pt x="580" y="36"/>
                    <a:pt x="565" y="57"/>
                    <a:pt x="544" y="71"/>
                  </a:cubicBezTo>
                  <a:cubicBezTo>
                    <a:pt x="544" y="71"/>
                    <a:pt x="537" y="78"/>
                    <a:pt x="530" y="78"/>
                  </a:cubicBezTo>
                  <a:cubicBezTo>
                    <a:pt x="558" y="78"/>
                    <a:pt x="580" y="64"/>
                    <a:pt x="601" y="64"/>
                  </a:cubicBezTo>
                  <a:cubicBezTo>
                    <a:pt x="594" y="78"/>
                    <a:pt x="580" y="99"/>
                    <a:pt x="558" y="106"/>
                  </a:cubicBezTo>
                  <a:cubicBezTo>
                    <a:pt x="551" y="113"/>
                    <a:pt x="551" y="121"/>
                    <a:pt x="544" y="128"/>
                  </a:cubicBezTo>
                  <a:cubicBezTo>
                    <a:pt x="544" y="156"/>
                    <a:pt x="544" y="177"/>
                    <a:pt x="537" y="205"/>
                  </a:cubicBezTo>
                  <a:cubicBezTo>
                    <a:pt x="502" y="340"/>
                    <a:pt x="424" y="439"/>
                    <a:pt x="297" y="481"/>
                  </a:cubicBezTo>
                  <a:cubicBezTo>
                    <a:pt x="247" y="495"/>
                    <a:pt x="170" y="495"/>
                    <a:pt x="120" y="488"/>
                  </a:cubicBezTo>
                  <a:cubicBezTo>
                    <a:pt x="92" y="481"/>
                    <a:pt x="71" y="474"/>
                    <a:pt x="42" y="460"/>
                  </a:cubicBezTo>
                  <a:cubicBezTo>
                    <a:pt x="35" y="453"/>
                    <a:pt x="21" y="453"/>
                    <a:pt x="14" y="446"/>
                  </a:cubicBezTo>
                  <a:cubicBezTo>
                    <a:pt x="7" y="439"/>
                    <a:pt x="7" y="439"/>
                    <a:pt x="0" y="439"/>
                  </a:cubicBezTo>
                  <a:cubicBezTo>
                    <a:pt x="14" y="439"/>
                    <a:pt x="28" y="439"/>
                    <a:pt x="42" y="439"/>
                  </a:cubicBezTo>
                  <a:cubicBezTo>
                    <a:pt x="50" y="439"/>
                    <a:pt x="64" y="439"/>
                    <a:pt x="78" y="432"/>
                  </a:cubicBezTo>
                  <a:cubicBezTo>
                    <a:pt x="106" y="424"/>
                    <a:pt x="127" y="417"/>
                    <a:pt x="148" y="410"/>
                  </a:cubicBezTo>
                  <a:cubicBezTo>
                    <a:pt x="163" y="403"/>
                    <a:pt x="177" y="396"/>
                    <a:pt x="184" y="382"/>
                  </a:cubicBezTo>
                  <a:cubicBezTo>
                    <a:pt x="170" y="382"/>
                    <a:pt x="156" y="382"/>
                    <a:pt x="148" y="382"/>
                  </a:cubicBezTo>
                  <a:cubicBezTo>
                    <a:pt x="106" y="368"/>
                    <a:pt x="85" y="340"/>
                    <a:pt x="71" y="297"/>
                  </a:cubicBezTo>
                  <a:cubicBezTo>
                    <a:pt x="78" y="304"/>
                    <a:pt x="113" y="304"/>
                    <a:pt x="120" y="297"/>
                  </a:cubicBezTo>
                  <a:cubicBezTo>
                    <a:pt x="106" y="297"/>
                    <a:pt x="92" y="290"/>
                    <a:pt x="85" y="283"/>
                  </a:cubicBezTo>
                  <a:cubicBezTo>
                    <a:pt x="50" y="262"/>
                    <a:pt x="21" y="227"/>
                    <a:pt x="21" y="177"/>
                  </a:cubicBezTo>
                  <a:cubicBezTo>
                    <a:pt x="28" y="177"/>
                    <a:pt x="35" y="177"/>
                    <a:pt x="35" y="184"/>
                  </a:cubicBezTo>
                  <a:cubicBezTo>
                    <a:pt x="42" y="184"/>
                    <a:pt x="50" y="184"/>
                    <a:pt x="64" y="191"/>
                  </a:cubicBezTo>
                  <a:lnTo>
                    <a:pt x="78" y="191"/>
                  </a:lnTo>
                  <a:cubicBezTo>
                    <a:pt x="71" y="184"/>
                    <a:pt x="64" y="177"/>
                    <a:pt x="57" y="170"/>
                  </a:cubicBezTo>
                  <a:cubicBezTo>
                    <a:pt x="35" y="142"/>
                    <a:pt x="14" y="106"/>
                    <a:pt x="28" y="57"/>
                  </a:cubicBezTo>
                  <a:cubicBezTo>
                    <a:pt x="28" y="43"/>
                    <a:pt x="35" y="36"/>
                    <a:pt x="42" y="29"/>
                  </a:cubicBezTo>
                  <a:cubicBezTo>
                    <a:pt x="42" y="29"/>
                    <a:pt x="50" y="36"/>
                    <a:pt x="57" y="36"/>
                  </a:cubicBezTo>
                  <a:cubicBezTo>
                    <a:pt x="64" y="50"/>
                    <a:pt x="78" y="64"/>
                    <a:pt x="92" y="71"/>
                  </a:cubicBezTo>
                  <a:cubicBezTo>
                    <a:pt x="134" y="106"/>
                    <a:pt x="177" y="128"/>
                    <a:pt x="240" y="149"/>
                  </a:cubicBezTo>
                  <a:cubicBezTo>
                    <a:pt x="261" y="149"/>
                    <a:pt x="276" y="156"/>
                    <a:pt x="297" y="156"/>
                  </a:cubicBezTo>
                  <a:cubicBezTo>
                    <a:pt x="290" y="135"/>
                    <a:pt x="290" y="113"/>
                    <a:pt x="297" y="99"/>
                  </a:cubicBezTo>
                  <a:cubicBezTo>
                    <a:pt x="311" y="57"/>
                    <a:pt x="332" y="29"/>
                    <a:pt x="368" y="15"/>
                  </a:cubicBezTo>
                  <a:cubicBezTo>
                    <a:pt x="375" y="8"/>
                    <a:pt x="389" y="8"/>
                    <a:pt x="396" y="8"/>
                  </a:cubicBezTo>
                  <a:cubicBezTo>
                    <a:pt x="403" y="8"/>
                    <a:pt x="403" y="0"/>
                    <a:pt x="410" y="0"/>
                  </a:cubicBezTo>
                </a:path>
              </a:pathLst>
            </a:custGeom>
            <a:solidFill>
              <a:srgbClr val="A1AFA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280" name="Google Shape;280;p49"/>
            <p:cNvSpPr/>
            <p:nvPr/>
          </p:nvSpPr>
          <p:spPr>
            <a:xfrm>
              <a:off x="5266267" y="4361812"/>
              <a:ext cx="65277" cy="140754"/>
            </a:xfrm>
            <a:custGeom>
              <a:rect b="b" l="l" r="r" t="t"/>
              <a:pathLst>
                <a:path extrusionOk="0" h="608" w="284">
                  <a:moveTo>
                    <a:pt x="283" y="7"/>
                  </a:moveTo>
                  <a:lnTo>
                    <a:pt x="283" y="7"/>
                  </a:lnTo>
                  <a:cubicBezTo>
                    <a:pt x="283" y="42"/>
                    <a:pt x="283" y="106"/>
                    <a:pt x="283" y="106"/>
                  </a:cubicBezTo>
                  <a:cubicBezTo>
                    <a:pt x="283" y="106"/>
                    <a:pt x="213" y="99"/>
                    <a:pt x="198" y="127"/>
                  </a:cubicBezTo>
                  <a:cubicBezTo>
                    <a:pt x="184" y="141"/>
                    <a:pt x="191" y="183"/>
                    <a:pt x="191" y="212"/>
                  </a:cubicBezTo>
                  <a:cubicBezTo>
                    <a:pt x="220" y="212"/>
                    <a:pt x="255" y="212"/>
                    <a:pt x="283" y="212"/>
                  </a:cubicBezTo>
                  <a:cubicBezTo>
                    <a:pt x="276" y="254"/>
                    <a:pt x="269" y="275"/>
                    <a:pt x="269" y="311"/>
                  </a:cubicBezTo>
                  <a:cubicBezTo>
                    <a:pt x="241" y="311"/>
                    <a:pt x="191" y="311"/>
                    <a:pt x="191" y="311"/>
                  </a:cubicBezTo>
                  <a:cubicBezTo>
                    <a:pt x="191" y="607"/>
                    <a:pt x="191" y="607"/>
                    <a:pt x="191" y="607"/>
                  </a:cubicBezTo>
                  <a:cubicBezTo>
                    <a:pt x="191" y="607"/>
                    <a:pt x="100" y="607"/>
                    <a:pt x="57" y="607"/>
                  </a:cubicBezTo>
                  <a:cubicBezTo>
                    <a:pt x="57" y="516"/>
                    <a:pt x="57" y="410"/>
                    <a:pt x="57" y="311"/>
                  </a:cubicBezTo>
                  <a:cubicBezTo>
                    <a:pt x="36" y="311"/>
                    <a:pt x="22" y="311"/>
                    <a:pt x="0" y="311"/>
                  </a:cubicBezTo>
                  <a:cubicBezTo>
                    <a:pt x="0" y="275"/>
                    <a:pt x="0" y="247"/>
                    <a:pt x="0" y="212"/>
                  </a:cubicBezTo>
                  <a:cubicBezTo>
                    <a:pt x="22" y="212"/>
                    <a:pt x="36" y="212"/>
                    <a:pt x="57" y="212"/>
                  </a:cubicBezTo>
                  <a:cubicBezTo>
                    <a:pt x="64" y="148"/>
                    <a:pt x="64" y="78"/>
                    <a:pt x="100" y="42"/>
                  </a:cubicBezTo>
                  <a:cubicBezTo>
                    <a:pt x="135" y="0"/>
                    <a:pt x="170" y="7"/>
                    <a:pt x="283" y="7"/>
                  </a:cubicBezTo>
                </a:path>
              </a:pathLst>
            </a:custGeom>
            <a:solidFill>
              <a:srgbClr val="A1AFA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281" name="Google Shape;281;p49"/>
            <p:cNvSpPr/>
            <p:nvPr/>
          </p:nvSpPr>
          <p:spPr>
            <a:xfrm>
              <a:off x="5574524" y="4356182"/>
              <a:ext cx="153132" cy="152014"/>
            </a:xfrm>
            <a:custGeom>
              <a:rect b="b" l="l" r="r" t="t"/>
              <a:pathLst>
                <a:path extrusionOk="0" h="601" w="602">
                  <a:moveTo>
                    <a:pt x="304" y="0"/>
                  </a:moveTo>
                  <a:lnTo>
                    <a:pt x="304" y="0"/>
                  </a:lnTo>
                  <a:cubicBezTo>
                    <a:pt x="134" y="0"/>
                    <a:pt x="0" y="134"/>
                    <a:pt x="0" y="304"/>
                  </a:cubicBezTo>
                  <a:cubicBezTo>
                    <a:pt x="0" y="424"/>
                    <a:pt x="78" y="530"/>
                    <a:pt x="184" y="579"/>
                  </a:cubicBezTo>
                  <a:cubicBezTo>
                    <a:pt x="184" y="558"/>
                    <a:pt x="184" y="530"/>
                    <a:pt x="191" y="509"/>
                  </a:cubicBezTo>
                  <a:cubicBezTo>
                    <a:pt x="191" y="487"/>
                    <a:pt x="226" y="346"/>
                    <a:pt x="226" y="346"/>
                  </a:cubicBezTo>
                  <a:cubicBezTo>
                    <a:pt x="226" y="346"/>
                    <a:pt x="219" y="325"/>
                    <a:pt x="219" y="297"/>
                  </a:cubicBezTo>
                  <a:cubicBezTo>
                    <a:pt x="219" y="254"/>
                    <a:pt x="240" y="219"/>
                    <a:pt x="276" y="219"/>
                  </a:cubicBezTo>
                  <a:cubicBezTo>
                    <a:pt x="304" y="219"/>
                    <a:pt x="318" y="240"/>
                    <a:pt x="318" y="261"/>
                  </a:cubicBezTo>
                  <a:cubicBezTo>
                    <a:pt x="318" y="289"/>
                    <a:pt x="297" y="332"/>
                    <a:pt x="290" y="374"/>
                  </a:cubicBezTo>
                  <a:cubicBezTo>
                    <a:pt x="283" y="403"/>
                    <a:pt x="304" y="431"/>
                    <a:pt x="339" y="431"/>
                  </a:cubicBezTo>
                  <a:cubicBezTo>
                    <a:pt x="396" y="431"/>
                    <a:pt x="431" y="353"/>
                    <a:pt x="431" y="268"/>
                  </a:cubicBezTo>
                  <a:cubicBezTo>
                    <a:pt x="431" y="205"/>
                    <a:pt x="389" y="155"/>
                    <a:pt x="304" y="155"/>
                  </a:cubicBezTo>
                  <a:cubicBezTo>
                    <a:pt x="212" y="155"/>
                    <a:pt x="155" y="219"/>
                    <a:pt x="155" y="297"/>
                  </a:cubicBezTo>
                  <a:cubicBezTo>
                    <a:pt x="155" y="325"/>
                    <a:pt x="162" y="346"/>
                    <a:pt x="176" y="360"/>
                  </a:cubicBezTo>
                  <a:cubicBezTo>
                    <a:pt x="184" y="360"/>
                    <a:pt x="184" y="367"/>
                    <a:pt x="184" y="374"/>
                  </a:cubicBezTo>
                  <a:cubicBezTo>
                    <a:pt x="184" y="382"/>
                    <a:pt x="176" y="396"/>
                    <a:pt x="176" y="396"/>
                  </a:cubicBezTo>
                  <a:cubicBezTo>
                    <a:pt x="176" y="403"/>
                    <a:pt x="169" y="410"/>
                    <a:pt x="162" y="403"/>
                  </a:cubicBezTo>
                  <a:cubicBezTo>
                    <a:pt x="120" y="389"/>
                    <a:pt x="99" y="339"/>
                    <a:pt x="99" y="289"/>
                  </a:cubicBezTo>
                  <a:cubicBezTo>
                    <a:pt x="99" y="205"/>
                    <a:pt x="169" y="99"/>
                    <a:pt x="318" y="99"/>
                  </a:cubicBezTo>
                  <a:cubicBezTo>
                    <a:pt x="431" y="99"/>
                    <a:pt x="509" y="184"/>
                    <a:pt x="509" y="275"/>
                  </a:cubicBezTo>
                  <a:cubicBezTo>
                    <a:pt x="509" y="396"/>
                    <a:pt x="438" y="480"/>
                    <a:pt x="346" y="480"/>
                  </a:cubicBezTo>
                  <a:cubicBezTo>
                    <a:pt x="311" y="480"/>
                    <a:pt x="283" y="466"/>
                    <a:pt x="269" y="445"/>
                  </a:cubicBezTo>
                  <a:cubicBezTo>
                    <a:pt x="269" y="445"/>
                    <a:pt x="254" y="516"/>
                    <a:pt x="247" y="530"/>
                  </a:cubicBezTo>
                  <a:cubicBezTo>
                    <a:pt x="240" y="551"/>
                    <a:pt x="233" y="572"/>
                    <a:pt x="219" y="593"/>
                  </a:cubicBezTo>
                  <a:cubicBezTo>
                    <a:pt x="247" y="600"/>
                    <a:pt x="276" y="600"/>
                    <a:pt x="304" y="600"/>
                  </a:cubicBezTo>
                  <a:cubicBezTo>
                    <a:pt x="466" y="600"/>
                    <a:pt x="601" y="466"/>
                    <a:pt x="601" y="304"/>
                  </a:cubicBezTo>
                  <a:cubicBezTo>
                    <a:pt x="601" y="134"/>
                    <a:pt x="466" y="0"/>
                    <a:pt x="304" y="0"/>
                  </a:cubicBezTo>
                </a:path>
              </a:pathLst>
            </a:custGeom>
            <a:solidFill>
              <a:srgbClr val="A1AFA4"/>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grpSp>
      <p:sp>
        <p:nvSpPr>
          <p:cNvPr id="282" name="Google Shape;282;p49"/>
          <p:cNvSpPr txBox="1"/>
          <p:nvPr/>
        </p:nvSpPr>
        <p:spPr>
          <a:xfrm>
            <a:off x="3205692" y="5634246"/>
            <a:ext cx="1399510"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chemeClr val="dk2"/>
                </a:solidFill>
                <a:latin typeface="Source Sans Pro"/>
                <a:ea typeface="Source Sans Pro"/>
                <a:cs typeface="Source Sans Pro"/>
                <a:sym typeface="Source Sans Pro"/>
              </a:rPr>
              <a:t>Creative Director</a:t>
            </a:r>
            <a:endParaRPr sz="1200">
              <a:solidFill>
                <a:schemeClr val="dk2"/>
              </a:solidFill>
              <a:latin typeface="Source Sans Pro"/>
              <a:ea typeface="Source Sans Pro"/>
              <a:cs typeface="Source Sans Pro"/>
              <a:sym typeface="Source Sans Pro"/>
            </a:endParaRPr>
          </a:p>
        </p:txBody>
      </p:sp>
      <p:sp>
        <p:nvSpPr>
          <p:cNvPr id="283" name="Google Shape;283;p49"/>
          <p:cNvSpPr txBox="1"/>
          <p:nvPr/>
        </p:nvSpPr>
        <p:spPr>
          <a:xfrm>
            <a:off x="5887804" y="5157192"/>
            <a:ext cx="2299981" cy="4770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500">
                <a:solidFill>
                  <a:schemeClr val="dk2"/>
                </a:solidFill>
                <a:latin typeface="Cormorant"/>
                <a:ea typeface="Cormorant"/>
                <a:cs typeface="Cormorant"/>
                <a:sym typeface="Cormorant"/>
              </a:rPr>
              <a:t>Jackson Parker</a:t>
            </a:r>
            <a:endParaRPr sz="2500">
              <a:solidFill>
                <a:schemeClr val="dk2"/>
              </a:solidFill>
              <a:latin typeface="Cormorant"/>
              <a:ea typeface="Cormorant"/>
              <a:cs typeface="Cormorant"/>
              <a:sym typeface="Cormorant"/>
            </a:endParaRPr>
          </a:p>
        </p:txBody>
      </p:sp>
      <p:sp>
        <p:nvSpPr>
          <p:cNvPr id="284" name="Google Shape;284;p49"/>
          <p:cNvSpPr txBox="1"/>
          <p:nvPr/>
        </p:nvSpPr>
        <p:spPr>
          <a:xfrm>
            <a:off x="6338039" y="5634246"/>
            <a:ext cx="1399510"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chemeClr val="dk2"/>
                </a:solidFill>
                <a:latin typeface="Source Sans Pro"/>
                <a:ea typeface="Source Sans Pro"/>
                <a:cs typeface="Source Sans Pro"/>
                <a:sym typeface="Source Sans Pro"/>
              </a:rPr>
              <a:t>Strategy Planner</a:t>
            </a:r>
            <a:endParaRPr sz="1200">
              <a:solidFill>
                <a:schemeClr val="dk2"/>
              </a:solidFill>
              <a:latin typeface="Source Sans Pro"/>
              <a:ea typeface="Source Sans Pro"/>
              <a:cs typeface="Source Sans Pro"/>
              <a:sym typeface="Source Sans Pro"/>
            </a:endParaRPr>
          </a:p>
        </p:txBody>
      </p:sp>
      <p:sp>
        <p:nvSpPr>
          <p:cNvPr id="285" name="Google Shape;285;p49"/>
          <p:cNvSpPr txBox="1"/>
          <p:nvPr/>
        </p:nvSpPr>
        <p:spPr>
          <a:xfrm>
            <a:off x="9020152" y="5157192"/>
            <a:ext cx="2299981" cy="477054"/>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2500">
                <a:solidFill>
                  <a:schemeClr val="dk2"/>
                </a:solidFill>
                <a:latin typeface="Cormorant"/>
                <a:ea typeface="Cormorant"/>
                <a:cs typeface="Cormorant"/>
                <a:sym typeface="Cormorant"/>
              </a:rPr>
              <a:t>Sweet Mira</a:t>
            </a:r>
            <a:endParaRPr sz="2500">
              <a:solidFill>
                <a:schemeClr val="dk2"/>
              </a:solidFill>
              <a:latin typeface="Cormorant"/>
              <a:ea typeface="Cormorant"/>
              <a:cs typeface="Cormorant"/>
              <a:sym typeface="Cormorant"/>
            </a:endParaRPr>
          </a:p>
        </p:txBody>
      </p:sp>
      <p:sp>
        <p:nvSpPr>
          <p:cNvPr id="286" name="Google Shape;286;p49"/>
          <p:cNvSpPr txBox="1"/>
          <p:nvPr/>
        </p:nvSpPr>
        <p:spPr>
          <a:xfrm>
            <a:off x="9470387" y="5634246"/>
            <a:ext cx="1399510" cy="276999"/>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lang="en-US" sz="1200">
                <a:solidFill>
                  <a:schemeClr val="dk2"/>
                </a:solidFill>
                <a:latin typeface="Source Sans Pro"/>
                <a:ea typeface="Source Sans Pro"/>
                <a:cs typeface="Source Sans Pro"/>
                <a:sym typeface="Source Sans Pro"/>
              </a:rPr>
              <a:t>Project Manager</a:t>
            </a:r>
            <a:endParaRPr sz="1200">
              <a:solidFill>
                <a:schemeClr val="dk2"/>
              </a:solidFill>
              <a:latin typeface="Source Sans Pro"/>
              <a:ea typeface="Source Sans Pro"/>
              <a:cs typeface="Source Sans Pro"/>
              <a:sym typeface="Source Sans Pro"/>
            </a:endParaRPr>
          </a:p>
        </p:txBody>
      </p:sp>
      <p:grpSp>
        <p:nvGrpSpPr>
          <p:cNvPr id="287" name="Google Shape;287;p49"/>
          <p:cNvGrpSpPr/>
          <p:nvPr/>
        </p:nvGrpSpPr>
        <p:grpSpPr>
          <a:xfrm>
            <a:off x="6472726" y="2220187"/>
            <a:ext cx="1130136" cy="137070"/>
            <a:chOff x="5266267" y="4356182"/>
            <a:chExt cx="1253355" cy="152014"/>
          </a:xfrm>
        </p:grpSpPr>
        <p:sp>
          <p:nvSpPr>
            <p:cNvPr id="288" name="Google Shape;288;p49"/>
            <p:cNvSpPr/>
            <p:nvPr/>
          </p:nvSpPr>
          <p:spPr>
            <a:xfrm>
              <a:off x="6378868" y="4361812"/>
              <a:ext cx="140754" cy="140754"/>
            </a:xfrm>
            <a:custGeom>
              <a:rect b="b" l="l" r="r" t="t"/>
              <a:pathLst>
                <a:path extrusionOk="0" h="609" w="609">
                  <a:moveTo>
                    <a:pt x="530" y="608"/>
                  </a:moveTo>
                  <a:lnTo>
                    <a:pt x="530" y="608"/>
                  </a:lnTo>
                  <a:cubicBezTo>
                    <a:pt x="78" y="608"/>
                    <a:pt x="78" y="608"/>
                    <a:pt x="78" y="608"/>
                  </a:cubicBezTo>
                  <a:cubicBezTo>
                    <a:pt x="36" y="608"/>
                    <a:pt x="0" y="572"/>
                    <a:pt x="0" y="530"/>
                  </a:cubicBezTo>
                  <a:cubicBezTo>
                    <a:pt x="0" y="78"/>
                    <a:pt x="0" y="78"/>
                    <a:pt x="0" y="78"/>
                  </a:cubicBezTo>
                  <a:cubicBezTo>
                    <a:pt x="0" y="35"/>
                    <a:pt x="36" y="0"/>
                    <a:pt x="78" y="0"/>
                  </a:cubicBezTo>
                  <a:cubicBezTo>
                    <a:pt x="530" y="0"/>
                    <a:pt x="530" y="0"/>
                    <a:pt x="530" y="0"/>
                  </a:cubicBezTo>
                  <a:cubicBezTo>
                    <a:pt x="573" y="0"/>
                    <a:pt x="608" y="35"/>
                    <a:pt x="608" y="78"/>
                  </a:cubicBezTo>
                  <a:cubicBezTo>
                    <a:pt x="608" y="530"/>
                    <a:pt x="608" y="530"/>
                    <a:pt x="608" y="530"/>
                  </a:cubicBezTo>
                  <a:cubicBezTo>
                    <a:pt x="608" y="572"/>
                    <a:pt x="573" y="608"/>
                    <a:pt x="530" y="608"/>
                  </a:cubicBezTo>
                  <a:close/>
                  <a:moveTo>
                    <a:pt x="304" y="184"/>
                  </a:moveTo>
                  <a:lnTo>
                    <a:pt x="304" y="184"/>
                  </a:lnTo>
                  <a:cubicBezTo>
                    <a:pt x="254" y="184"/>
                    <a:pt x="219" y="212"/>
                    <a:pt x="198" y="254"/>
                  </a:cubicBezTo>
                  <a:cubicBezTo>
                    <a:pt x="198" y="261"/>
                    <a:pt x="198" y="261"/>
                    <a:pt x="191" y="261"/>
                  </a:cubicBezTo>
                  <a:lnTo>
                    <a:pt x="191" y="269"/>
                  </a:lnTo>
                  <a:lnTo>
                    <a:pt x="191" y="276"/>
                  </a:lnTo>
                  <a:cubicBezTo>
                    <a:pt x="191" y="276"/>
                    <a:pt x="191" y="276"/>
                    <a:pt x="191" y="283"/>
                  </a:cubicBezTo>
                  <a:cubicBezTo>
                    <a:pt x="191" y="283"/>
                    <a:pt x="191" y="283"/>
                    <a:pt x="191" y="290"/>
                  </a:cubicBezTo>
                  <a:cubicBezTo>
                    <a:pt x="191" y="297"/>
                    <a:pt x="184" y="297"/>
                    <a:pt x="184" y="304"/>
                  </a:cubicBezTo>
                  <a:cubicBezTo>
                    <a:pt x="184" y="367"/>
                    <a:pt x="240" y="424"/>
                    <a:pt x="304" y="424"/>
                  </a:cubicBezTo>
                  <a:cubicBezTo>
                    <a:pt x="368" y="424"/>
                    <a:pt x="424" y="367"/>
                    <a:pt x="424" y="304"/>
                  </a:cubicBezTo>
                  <a:cubicBezTo>
                    <a:pt x="424" y="297"/>
                    <a:pt x="417" y="297"/>
                    <a:pt x="417" y="290"/>
                  </a:cubicBezTo>
                  <a:cubicBezTo>
                    <a:pt x="417" y="283"/>
                    <a:pt x="417" y="283"/>
                    <a:pt x="417" y="283"/>
                  </a:cubicBezTo>
                  <a:cubicBezTo>
                    <a:pt x="417" y="276"/>
                    <a:pt x="417" y="276"/>
                    <a:pt x="417" y="276"/>
                  </a:cubicBezTo>
                  <a:lnTo>
                    <a:pt x="417" y="269"/>
                  </a:lnTo>
                  <a:lnTo>
                    <a:pt x="417" y="261"/>
                  </a:lnTo>
                  <a:cubicBezTo>
                    <a:pt x="410" y="261"/>
                    <a:pt x="410" y="261"/>
                    <a:pt x="410" y="254"/>
                  </a:cubicBezTo>
                  <a:cubicBezTo>
                    <a:pt x="389" y="212"/>
                    <a:pt x="354" y="184"/>
                    <a:pt x="304" y="184"/>
                  </a:cubicBezTo>
                  <a:close/>
                  <a:moveTo>
                    <a:pt x="537" y="99"/>
                  </a:moveTo>
                  <a:lnTo>
                    <a:pt x="537" y="99"/>
                  </a:lnTo>
                  <a:cubicBezTo>
                    <a:pt x="537" y="85"/>
                    <a:pt x="523" y="71"/>
                    <a:pt x="509" y="71"/>
                  </a:cubicBezTo>
                  <a:cubicBezTo>
                    <a:pt x="445" y="71"/>
                    <a:pt x="445" y="71"/>
                    <a:pt x="445" y="71"/>
                  </a:cubicBezTo>
                  <a:cubicBezTo>
                    <a:pt x="431" y="71"/>
                    <a:pt x="417" y="85"/>
                    <a:pt x="417" y="99"/>
                  </a:cubicBezTo>
                  <a:cubicBezTo>
                    <a:pt x="417" y="162"/>
                    <a:pt x="417" y="162"/>
                    <a:pt x="417" y="162"/>
                  </a:cubicBezTo>
                  <a:cubicBezTo>
                    <a:pt x="417" y="177"/>
                    <a:pt x="431" y="191"/>
                    <a:pt x="445" y="191"/>
                  </a:cubicBezTo>
                  <a:cubicBezTo>
                    <a:pt x="509" y="191"/>
                    <a:pt x="509" y="191"/>
                    <a:pt x="509" y="191"/>
                  </a:cubicBezTo>
                  <a:cubicBezTo>
                    <a:pt x="523" y="191"/>
                    <a:pt x="537" y="177"/>
                    <a:pt x="537" y="162"/>
                  </a:cubicBezTo>
                  <a:lnTo>
                    <a:pt x="537" y="99"/>
                  </a:lnTo>
                  <a:close/>
                  <a:moveTo>
                    <a:pt x="537" y="254"/>
                  </a:moveTo>
                  <a:lnTo>
                    <a:pt x="537" y="254"/>
                  </a:lnTo>
                  <a:cubicBezTo>
                    <a:pt x="481" y="254"/>
                    <a:pt x="481" y="254"/>
                    <a:pt x="481" y="254"/>
                  </a:cubicBezTo>
                  <a:cubicBezTo>
                    <a:pt x="488" y="269"/>
                    <a:pt x="488" y="290"/>
                    <a:pt x="488" y="304"/>
                  </a:cubicBezTo>
                  <a:cubicBezTo>
                    <a:pt x="488" y="403"/>
                    <a:pt x="403" y="488"/>
                    <a:pt x="304" y="488"/>
                  </a:cubicBezTo>
                  <a:cubicBezTo>
                    <a:pt x="205" y="488"/>
                    <a:pt x="120" y="403"/>
                    <a:pt x="120" y="304"/>
                  </a:cubicBezTo>
                  <a:cubicBezTo>
                    <a:pt x="120" y="290"/>
                    <a:pt x="120" y="269"/>
                    <a:pt x="127" y="254"/>
                  </a:cubicBezTo>
                  <a:cubicBezTo>
                    <a:pt x="71" y="254"/>
                    <a:pt x="71" y="254"/>
                    <a:pt x="71" y="254"/>
                  </a:cubicBezTo>
                  <a:cubicBezTo>
                    <a:pt x="71" y="509"/>
                    <a:pt x="71" y="509"/>
                    <a:pt x="71" y="509"/>
                  </a:cubicBezTo>
                  <a:cubicBezTo>
                    <a:pt x="71" y="523"/>
                    <a:pt x="85" y="537"/>
                    <a:pt x="99" y="537"/>
                  </a:cubicBezTo>
                  <a:cubicBezTo>
                    <a:pt x="509" y="537"/>
                    <a:pt x="509" y="537"/>
                    <a:pt x="509" y="537"/>
                  </a:cubicBezTo>
                  <a:cubicBezTo>
                    <a:pt x="523" y="537"/>
                    <a:pt x="537" y="523"/>
                    <a:pt x="537" y="509"/>
                  </a:cubicBezTo>
                  <a:lnTo>
                    <a:pt x="537" y="254"/>
                  </a:lnTo>
                  <a:close/>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289" name="Google Shape;289;p49"/>
            <p:cNvSpPr/>
            <p:nvPr/>
          </p:nvSpPr>
          <p:spPr>
            <a:xfrm>
              <a:off x="5970616" y="4364627"/>
              <a:ext cx="165286" cy="135124"/>
            </a:xfrm>
            <a:custGeom>
              <a:rect b="b" l="l" r="r" t="t"/>
              <a:pathLst>
                <a:path extrusionOk="0" h="496" w="602">
                  <a:moveTo>
                    <a:pt x="410" y="0"/>
                  </a:moveTo>
                  <a:lnTo>
                    <a:pt x="410" y="0"/>
                  </a:lnTo>
                  <a:cubicBezTo>
                    <a:pt x="459" y="0"/>
                    <a:pt x="481" y="22"/>
                    <a:pt x="509" y="43"/>
                  </a:cubicBezTo>
                  <a:cubicBezTo>
                    <a:pt x="530" y="43"/>
                    <a:pt x="558" y="29"/>
                    <a:pt x="572" y="22"/>
                  </a:cubicBezTo>
                  <a:cubicBezTo>
                    <a:pt x="580" y="15"/>
                    <a:pt x="580" y="15"/>
                    <a:pt x="587" y="15"/>
                  </a:cubicBezTo>
                  <a:cubicBezTo>
                    <a:pt x="580" y="36"/>
                    <a:pt x="565" y="57"/>
                    <a:pt x="544" y="71"/>
                  </a:cubicBezTo>
                  <a:cubicBezTo>
                    <a:pt x="544" y="71"/>
                    <a:pt x="537" y="78"/>
                    <a:pt x="530" y="78"/>
                  </a:cubicBezTo>
                  <a:cubicBezTo>
                    <a:pt x="558" y="78"/>
                    <a:pt x="580" y="64"/>
                    <a:pt x="601" y="64"/>
                  </a:cubicBezTo>
                  <a:cubicBezTo>
                    <a:pt x="594" y="78"/>
                    <a:pt x="580" y="99"/>
                    <a:pt x="558" y="106"/>
                  </a:cubicBezTo>
                  <a:cubicBezTo>
                    <a:pt x="551" y="113"/>
                    <a:pt x="551" y="121"/>
                    <a:pt x="544" y="128"/>
                  </a:cubicBezTo>
                  <a:cubicBezTo>
                    <a:pt x="544" y="156"/>
                    <a:pt x="544" y="177"/>
                    <a:pt x="537" y="205"/>
                  </a:cubicBezTo>
                  <a:cubicBezTo>
                    <a:pt x="502" y="340"/>
                    <a:pt x="424" y="439"/>
                    <a:pt x="297" y="481"/>
                  </a:cubicBezTo>
                  <a:cubicBezTo>
                    <a:pt x="247" y="495"/>
                    <a:pt x="170" y="495"/>
                    <a:pt x="120" y="488"/>
                  </a:cubicBezTo>
                  <a:cubicBezTo>
                    <a:pt x="92" y="481"/>
                    <a:pt x="71" y="474"/>
                    <a:pt x="42" y="460"/>
                  </a:cubicBezTo>
                  <a:cubicBezTo>
                    <a:pt x="35" y="453"/>
                    <a:pt x="21" y="453"/>
                    <a:pt x="14" y="446"/>
                  </a:cubicBezTo>
                  <a:cubicBezTo>
                    <a:pt x="7" y="439"/>
                    <a:pt x="7" y="439"/>
                    <a:pt x="0" y="439"/>
                  </a:cubicBezTo>
                  <a:cubicBezTo>
                    <a:pt x="14" y="439"/>
                    <a:pt x="28" y="439"/>
                    <a:pt x="42" y="439"/>
                  </a:cubicBezTo>
                  <a:cubicBezTo>
                    <a:pt x="50" y="439"/>
                    <a:pt x="64" y="439"/>
                    <a:pt x="78" y="432"/>
                  </a:cubicBezTo>
                  <a:cubicBezTo>
                    <a:pt x="106" y="424"/>
                    <a:pt x="127" y="417"/>
                    <a:pt x="148" y="410"/>
                  </a:cubicBezTo>
                  <a:cubicBezTo>
                    <a:pt x="163" y="403"/>
                    <a:pt x="177" y="396"/>
                    <a:pt x="184" y="382"/>
                  </a:cubicBezTo>
                  <a:cubicBezTo>
                    <a:pt x="170" y="382"/>
                    <a:pt x="156" y="382"/>
                    <a:pt x="148" y="382"/>
                  </a:cubicBezTo>
                  <a:cubicBezTo>
                    <a:pt x="106" y="368"/>
                    <a:pt x="85" y="340"/>
                    <a:pt x="71" y="297"/>
                  </a:cubicBezTo>
                  <a:cubicBezTo>
                    <a:pt x="78" y="304"/>
                    <a:pt x="113" y="304"/>
                    <a:pt x="120" y="297"/>
                  </a:cubicBezTo>
                  <a:cubicBezTo>
                    <a:pt x="106" y="297"/>
                    <a:pt x="92" y="290"/>
                    <a:pt x="85" y="283"/>
                  </a:cubicBezTo>
                  <a:cubicBezTo>
                    <a:pt x="50" y="262"/>
                    <a:pt x="21" y="227"/>
                    <a:pt x="21" y="177"/>
                  </a:cubicBezTo>
                  <a:cubicBezTo>
                    <a:pt x="28" y="177"/>
                    <a:pt x="35" y="177"/>
                    <a:pt x="35" y="184"/>
                  </a:cubicBezTo>
                  <a:cubicBezTo>
                    <a:pt x="42" y="184"/>
                    <a:pt x="50" y="184"/>
                    <a:pt x="64" y="191"/>
                  </a:cubicBezTo>
                  <a:lnTo>
                    <a:pt x="78" y="191"/>
                  </a:lnTo>
                  <a:cubicBezTo>
                    <a:pt x="71" y="184"/>
                    <a:pt x="64" y="177"/>
                    <a:pt x="57" y="170"/>
                  </a:cubicBezTo>
                  <a:cubicBezTo>
                    <a:pt x="35" y="142"/>
                    <a:pt x="14" y="106"/>
                    <a:pt x="28" y="57"/>
                  </a:cubicBezTo>
                  <a:cubicBezTo>
                    <a:pt x="28" y="43"/>
                    <a:pt x="35" y="36"/>
                    <a:pt x="42" y="29"/>
                  </a:cubicBezTo>
                  <a:cubicBezTo>
                    <a:pt x="42" y="29"/>
                    <a:pt x="50" y="36"/>
                    <a:pt x="57" y="36"/>
                  </a:cubicBezTo>
                  <a:cubicBezTo>
                    <a:pt x="64" y="50"/>
                    <a:pt x="78" y="64"/>
                    <a:pt x="92" y="71"/>
                  </a:cubicBezTo>
                  <a:cubicBezTo>
                    <a:pt x="134" y="106"/>
                    <a:pt x="177" y="128"/>
                    <a:pt x="240" y="149"/>
                  </a:cubicBezTo>
                  <a:cubicBezTo>
                    <a:pt x="261" y="149"/>
                    <a:pt x="276" y="156"/>
                    <a:pt x="297" y="156"/>
                  </a:cubicBezTo>
                  <a:cubicBezTo>
                    <a:pt x="290" y="135"/>
                    <a:pt x="290" y="113"/>
                    <a:pt x="297" y="99"/>
                  </a:cubicBezTo>
                  <a:cubicBezTo>
                    <a:pt x="311" y="57"/>
                    <a:pt x="332" y="29"/>
                    <a:pt x="368" y="15"/>
                  </a:cubicBezTo>
                  <a:cubicBezTo>
                    <a:pt x="375" y="8"/>
                    <a:pt x="389" y="8"/>
                    <a:pt x="396" y="8"/>
                  </a:cubicBezTo>
                  <a:cubicBezTo>
                    <a:pt x="403" y="8"/>
                    <a:pt x="403" y="0"/>
                    <a:pt x="410" y="0"/>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290" name="Google Shape;290;p49"/>
            <p:cNvSpPr/>
            <p:nvPr/>
          </p:nvSpPr>
          <p:spPr>
            <a:xfrm>
              <a:off x="5266267" y="4361812"/>
              <a:ext cx="65277" cy="140754"/>
            </a:xfrm>
            <a:custGeom>
              <a:rect b="b" l="l" r="r" t="t"/>
              <a:pathLst>
                <a:path extrusionOk="0" h="608" w="284">
                  <a:moveTo>
                    <a:pt x="283" y="7"/>
                  </a:moveTo>
                  <a:lnTo>
                    <a:pt x="283" y="7"/>
                  </a:lnTo>
                  <a:cubicBezTo>
                    <a:pt x="283" y="42"/>
                    <a:pt x="283" y="106"/>
                    <a:pt x="283" y="106"/>
                  </a:cubicBezTo>
                  <a:cubicBezTo>
                    <a:pt x="283" y="106"/>
                    <a:pt x="213" y="99"/>
                    <a:pt x="198" y="127"/>
                  </a:cubicBezTo>
                  <a:cubicBezTo>
                    <a:pt x="184" y="141"/>
                    <a:pt x="191" y="183"/>
                    <a:pt x="191" y="212"/>
                  </a:cubicBezTo>
                  <a:cubicBezTo>
                    <a:pt x="220" y="212"/>
                    <a:pt x="255" y="212"/>
                    <a:pt x="283" y="212"/>
                  </a:cubicBezTo>
                  <a:cubicBezTo>
                    <a:pt x="276" y="254"/>
                    <a:pt x="269" y="275"/>
                    <a:pt x="269" y="311"/>
                  </a:cubicBezTo>
                  <a:cubicBezTo>
                    <a:pt x="241" y="311"/>
                    <a:pt x="191" y="311"/>
                    <a:pt x="191" y="311"/>
                  </a:cubicBezTo>
                  <a:cubicBezTo>
                    <a:pt x="191" y="607"/>
                    <a:pt x="191" y="607"/>
                    <a:pt x="191" y="607"/>
                  </a:cubicBezTo>
                  <a:cubicBezTo>
                    <a:pt x="191" y="607"/>
                    <a:pt x="100" y="607"/>
                    <a:pt x="57" y="607"/>
                  </a:cubicBezTo>
                  <a:cubicBezTo>
                    <a:pt x="57" y="516"/>
                    <a:pt x="57" y="410"/>
                    <a:pt x="57" y="311"/>
                  </a:cubicBezTo>
                  <a:cubicBezTo>
                    <a:pt x="36" y="311"/>
                    <a:pt x="22" y="311"/>
                    <a:pt x="0" y="311"/>
                  </a:cubicBezTo>
                  <a:cubicBezTo>
                    <a:pt x="0" y="275"/>
                    <a:pt x="0" y="247"/>
                    <a:pt x="0" y="212"/>
                  </a:cubicBezTo>
                  <a:cubicBezTo>
                    <a:pt x="22" y="212"/>
                    <a:pt x="36" y="212"/>
                    <a:pt x="57" y="212"/>
                  </a:cubicBezTo>
                  <a:cubicBezTo>
                    <a:pt x="64" y="148"/>
                    <a:pt x="64" y="78"/>
                    <a:pt x="100" y="42"/>
                  </a:cubicBezTo>
                  <a:cubicBezTo>
                    <a:pt x="135" y="0"/>
                    <a:pt x="170" y="7"/>
                    <a:pt x="283" y="7"/>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291" name="Google Shape;291;p49"/>
            <p:cNvSpPr/>
            <p:nvPr/>
          </p:nvSpPr>
          <p:spPr>
            <a:xfrm>
              <a:off x="5574524" y="4356182"/>
              <a:ext cx="153132" cy="152014"/>
            </a:xfrm>
            <a:custGeom>
              <a:rect b="b" l="l" r="r" t="t"/>
              <a:pathLst>
                <a:path extrusionOk="0" h="601" w="602">
                  <a:moveTo>
                    <a:pt x="304" y="0"/>
                  </a:moveTo>
                  <a:lnTo>
                    <a:pt x="304" y="0"/>
                  </a:lnTo>
                  <a:cubicBezTo>
                    <a:pt x="134" y="0"/>
                    <a:pt x="0" y="134"/>
                    <a:pt x="0" y="304"/>
                  </a:cubicBezTo>
                  <a:cubicBezTo>
                    <a:pt x="0" y="424"/>
                    <a:pt x="78" y="530"/>
                    <a:pt x="184" y="579"/>
                  </a:cubicBezTo>
                  <a:cubicBezTo>
                    <a:pt x="184" y="558"/>
                    <a:pt x="184" y="530"/>
                    <a:pt x="191" y="509"/>
                  </a:cubicBezTo>
                  <a:cubicBezTo>
                    <a:pt x="191" y="487"/>
                    <a:pt x="226" y="346"/>
                    <a:pt x="226" y="346"/>
                  </a:cubicBezTo>
                  <a:cubicBezTo>
                    <a:pt x="226" y="346"/>
                    <a:pt x="219" y="325"/>
                    <a:pt x="219" y="297"/>
                  </a:cubicBezTo>
                  <a:cubicBezTo>
                    <a:pt x="219" y="254"/>
                    <a:pt x="240" y="219"/>
                    <a:pt x="276" y="219"/>
                  </a:cubicBezTo>
                  <a:cubicBezTo>
                    <a:pt x="304" y="219"/>
                    <a:pt x="318" y="240"/>
                    <a:pt x="318" y="261"/>
                  </a:cubicBezTo>
                  <a:cubicBezTo>
                    <a:pt x="318" y="289"/>
                    <a:pt x="297" y="332"/>
                    <a:pt x="290" y="374"/>
                  </a:cubicBezTo>
                  <a:cubicBezTo>
                    <a:pt x="283" y="403"/>
                    <a:pt x="304" y="431"/>
                    <a:pt x="339" y="431"/>
                  </a:cubicBezTo>
                  <a:cubicBezTo>
                    <a:pt x="396" y="431"/>
                    <a:pt x="431" y="353"/>
                    <a:pt x="431" y="268"/>
                  </a:cubicBezTo>
                  <a:cubicBezTo>
                    <a:pt x="431" y="205"/>
                    <a:pt x="389" y="155"/>
                    <a:pt x="304" y="155"/>
                  </a:cubicBezTo>
                  <a:cubicBezTo>
                    <a:pt x="212" y="155"/>
                    <a:pt x="155" y="219"/>
                    <a:pt x="155" y="297"/>
                  </a:cubicBezTo>
                  <a:cubicBezTo>
                    <a:pt x="155" y="325"/>
                    <a:pt x="162" y="346"/>
                    <a:pt x="176" y="360"/>
                  </a:cubicBezTo>
                  <a:cubicBezTo>
                    <a:pt x="184" y="360"/>
                    <a:pt x="184" y="367"/>
                    <a:pt x="184" y="374"/>
                  </a:cubicBezTo>
                  <a:cubicBezTo>
                    <a:pt x="184" y="382"/>
                    <a:pt x="176" y="396"/>
                    <a:pt x="176" y="396"/>
                  </a:cubicBezTo>
                  <a:cubicBezTo>
                    <a:pt x="176" y="403"/>
                    <a:pt x="169" y="410"/>
                    <a:pt x="162" y="403"/>
                  </a:cubicBezTo>
                  <a:cubicBezTo>
                    <a:pt x="120" y="389"/>
                    <a:pt x="99" y="339"/>
                    <a:pt x="99" y="289"/>
                  </a:cubicBezTo>
                  <a:cubicBezTo>
                    <a:pt x="99" y="205"/>
                    <a:pt x="169" y="99"/>
                    <a:pt x="318" y="99"/>
                  </a:cubicBezTo>
                  <a:cubicBezTo>
                    <a:pt x="431" y="99"/>
                    <a:pt x="509" y="184"/>
                    <a:pt x="509" y="275"/>
                  </a:cubicBezTo>
                  <a:cubicBezTo>
                    <a:pt x="509" y="396"/>
                    <a:pt x="438" y="480"/>
                    <a:pt x="346" y="480"/>
                  </a:cubicBezTo>
                  <a:cubicBezTo>
                    <a:pt x="311" y="480"/>
                    <a:pt x="283" y="466"/>
                    <a:pt x="269" y="445"/>
                  </a:cubicBezTo>
                  <a:cubicBezTo>
                    <a:pt x="269" y="445"/>
                    <a:pt x="254" y="516"/>
                    <a:pt x="247" y="530"/>
                  </a:cubicBezTo>
                  <a:cubicBezTo>
                    <a:pt x="240" y="551"/>
                    <a:pt x="233" y="572"/>
                    <a:pt x="219" y="593"/>
                  </a:cubicBezTo>
                  <a:cubicBezTo>
                    <a:pt x="247" y="600"/>
                    <a:pt x="276" y="600"/>
                    <a:pt x="304" y="600"/>
                  </a:cubicBezTo>
                  <a:cubicBezTo>
                    <a:pt x="466" y="600"/>
                    <a:pt x="601" y="466"/>
                    <a:pt x="601" y="304"/>
                  </a:cubicBezTo>
                  <a:cubicBezTo>
                    <a:pt x="601" y="134"/>
                    <a:pt x="466" y="0"/>
                    <a:pt x="304" y="0"/>
                  </a:cubicBezTo>
                </a:path>
              </a:pathLst>
            </a:custGeom>
            <a:solidFill>
              <a:schemeClr val="accent3"/>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grpSp>
      <p:grpSp>
        <p:nvGrpSpPr>
          <p:cNvPr id="292" name="Google Shape;292;p49"/>
          <p:cNvGrpSpPr/>
          <p:nvPr/>
        </p:nvGrpSpPr>
        <p:grpSpPr>
          <a:xfrm>
            <a:off x="9605074" y="2220187"/>
            <a:ext cx="1130136" cy="137070"/>
            <a:chOff x="5266267" y="4356182"/>
            <a:chExt cx="1253355" cy="152014"/>
          </a:xfrm>
        </p:grpSpPr>
        <p:sp>
          <p:nvSpPr>
            <p:cNvPr id="293" name="Google Shape;293;p49"/>
            <p:cNvSpPr/>
            <p:nvPr/>
          </p:nvSpPr>
          <p:spPr>
            <a:xfrm>
              <a:off x="6378868" y="4361812"/>
              <a:ext cx="140754" cy="140754"/>
            </a:xfrm>
            <a:custGeom>
              <a:rect b="b" l="l" r="r" t="t"/>
              <a:pathLst>
                <a:path extrusionOk="0" h="609" w="609">
                  <a:moveTo>
                    <a:pt x="530" y="608"/>
                  </a:moveTo>
                  <a:lnTo>
                    <a:pt x="530" y="608"/>
                  </a:lnTo>
                  <a:cubicBezTo>
                    <a:pt x="78" y="608"/>
                    <a:pt x="78" y="608"/>
                    <a:pt x="78" y="608"/>
                  </a:cubicBezTo>
                  <a:cubicBezTo>
                    <a:pt x="36" y="608"/>
                    <a:pt x="0" y="572"/>
                    <a:pt x="0" y="530"/>
                  </a:cubicBezTo>
                  <a:cubicBezTo>
                    <a:pt x="0" y="78"/>
                    <a:pt x="0" y="78"/>
                    <a:pt x="0" y="78"/>
                  </a:cubicBezTo>
                  <a:cubicBezTo>
                    <a:pt x="0" y="35"/>
                    <a:pt x="36" y="0"/>
                    <a:pt x="78" y="0"/>
                  </a:cubicBezTo>
                  <a:cubicBezTo>
                    <a:pt x="530" y="0"/>
                    <a:pt x="530" y="0"/>
                    <a:pt x="530" y="0"/>
                  </a:cubicBezTo>
                  <a:cubicBezTo>
                    <a:pt x="573" y="0"/>
                    <a:pt x="608" y="35"/>
                    <a:pt x="608" y="78"/>
                  </a:cubicBezTo>
                  <a:cubicBezTo>
                    <a:pt x="608" y="530"/>
                    <a:pt x="608" y="530"/>
                    <a:pt x="608" y="530"/>
                  </a:cubicBezTo>
                  <a:cubicBezTo>
                    <a:pt x="608" y="572"/>
                    <a:pt x="573" y="608"/>
                    <a:pt x="530" y="608"/>
                  </a:cubicBezTo>
                  <a:close/>
                  <a:moveTo>
                    <a:pt x="304" y="184"/>
                  </a:moveTo>
                  <a:lnTo>
                    <a:pt x="304" y="184"/>
                  </a:lnTo>
                  <a:cubicBezTo>
                    <a:pt x="254" y="184"/>
                    <a:pt x="219" y="212"/>
                    <a:pt x="198" y="254"/>
                  </a:cubicBezTo>
                  <a:cubicBezTo>
                    <a:pt x="198" y="261"/>
                    <a:pt x="198" y="261"/>
                    <a:pt x="191" y="261"/>
                  </a:cubicBezTo>
                  <a:lnTo>
                    <a:pt x="191" y="269"/>
                  </a:lnTo>
                  <a:lnTo>
                    <a:pt x="191" y="276"/>
                  </a:lnTo>
                  <a:cubicBezTo>
                    <a:pt x="191" y="276"/>
                    <a:pt x="191" y="276"/>
                    <a:pt x="191" y="283"/>
                  </a:cubicBezTo>
                  <a:cubicBezTo>
                    <a:pt x="191" y="283"/>
                    <a:pt x="191" y="283"/>
                    <a:pt x="191" y="290"/>
                  </a:cubicBezTo>
                  <a:cubicBezTo>
                    <a:pt x="191" y="297"/>
                    <a:pt x="184" y="297"/>
                    <a:pt x="184" y="304"/>
                  </a:cubicBezTo>
                  <a:cubicBezTo>
                    <a:pt x="184" y="367"/>
                    <a:pt x="240" y="424"/>
                    <a:pt x="304" y="424"/>
                  </a:cubicBezTo>
                  <a:cubicBezTo>
                    <a:pt x="368" y="424"/>
                    <a:pt x="424" y="367"/>
                    <a:pt x="424" y="304"/>
                  </a:cubicBezTo>
                  <a:cubicBezTo>
                    <a:pt x="424" y="297"/>
                    <a:pt x="417" y="297"/>
                    <a:pt x="417" y="290"/>
                  </a:cubicBezTo>
                  <a:cubicBezTo>
                    <a:pt x="417" y="283"/>
                    <a:pt x="417" y="283"/>
                    <a:pt x="417" y="283"/>
                  </a:cubicBezTo>
                  <a:cubicBezTo>
                    <a:pt x="417" y="276"/>
                    <a:pt x="417" y="276"/>
                    <a:pt x="417" y="276"/>
                  </a:cubicBezTo>
                  <a:lnTo>
                    <a:pt x="417" y="269"/>
                  </a:lnTo>
                  <a:lnTo>
                    <a:pt x="417" y="261"/>
                  </a:lnTo>
                  <a:cubicBezTo>
                    <a:pt x="410" y="261"/>
                    <a:pt x="410" y="261"/>
                    <a:pt x="410" y="254"/>
                  </a:cubicBezTo>
                  <a:cubicBezTo>
                    <a:pt x="389" y="212"/>
                    <a:pt x="354" y="184"/>
                    <a:pt x="304" y="184"/>
                  </a:cubicBezTo>
                  <a:close/>
                  <a:moveTo>
                    <a:pt x="537" y="99"/>
                  </a:moveTo>
                  <a:lnTo>
                    <a:pt x="537" y="99"/>
                  </a:lnTo>
                  <a:cubicBezTo>
                    <a:pt x="537" y="85"/>
                    <a:pt x="523" y="71"/>
                    <a:pt x="509" y="71"/>
                  </a:cubicBezTo>
                  <a:cubicBezTo>
                    <a:pt x="445" y="71"/>
                    <a:pt x="445" y="71"/>
                    <a:pt x="445" y="71"/>
                  </a:cubicBezTo>
                  <a:cubicBezTo>
                    <a:pt x="431" y="71"/>
                    <a:pt x="417" y="85"/>
                    <a:pt x="417" y="99"/>
                  </a:cubicBezTo>
                  <a:cubicBezTo>
                    <a:pt x="417" y="162"/>
                    <a:pt x="417" y="162"/>
                    <a:pt x="417" y="162"/>
                  </a:cubicBezTo>
                  <a:cubicBezTo>
                    <a:pt x="417" y="177"/>
                    <a:pt x="431" y="191"/>
                    <a:pt x="445" y="191"/>
                  </a:cubicBezTo>
                  <a:cubicBezTo>
                    <a:pt x="509" y="191"/>
                    <a:pt x="509" y="191"/>
                    <a:pt x="509" y="191"/>
                  </a:cubicBezTo>
                  <a:cubicBezTo>
                    <a:pt x="523" y="191"/>
                    <a:pt x="537" y="177"/>
                    <a:pt x="537" y="162"/>
                  </a:cubicBezTo>
                  <a:lnTo>
                    <a:pt x="537" y="99"/>
                  </a:lnTo>
                  <a:close/>
                  <a:moveTo>
                    <a:pt x="537" y="254"/>
                  </a:moveTo>
                  <a:lnTo>
                    <a:pt x="537" y="254"/>
                  </a:lnTo>
                  <a:cubicBezTo>
                    <a:pt x="481" y="254"/>
                    <a:pt x="481" y="254"/>
                    <a:pt x="481" y="254"/>
                  </a:cubicBezTo>
                  <a:cubicBezTo>
                    <a:pt x="488" y="269"/>
                    <a:pt x="488" y="290"/>
                    <a:pt x="488" y="304"/>
                  </a:cubicBezTo>
                  <a:cubicBezTo>
                    <a:pt x="488" y="403"/>
                    <a:pt x="403" y="488"/>
                    <a:pt x="304" y="488"/>
                  </a:cubicBezTo>
                  <a:cubicBezTo>
                    <a:pt x="205" y="488"/>
                    <a:pt x="120" y="403"/>
                    <a:pt x="120" y="304"/>
                  </a:cubicBezTo>
                  <a:cubicBezTo>
                    <a:pt x="120" y="290"/>
                    <a:pt x="120" y="269"/>
                    <a:pt x="127" y="254"/>
                  </a:cubicBezTo>
                  <a:cubicBezTo>
                    <a:pt x="71" y="254"/>
                    <a:pt x="71" y="254"/>
                    <a:pt x="71" y="254"/>
                  </a:cubicBezTo>
                  <a:cubicBezTo>
                    <a:pt x="71" y="509"/>
                    <a:pt x="71" y="509"/>
                    <a:pt x="71" y="509"/>
                  </a:cubicBezTo>
                  <a:cubicBezTo>
                    <a:pt x="71" y="523"/>
                    <a:pt x="85" y="537"/>
                    <a:pt x="99" y="537"/>
                  </a:cubicBezTo>
                  <a:cubicBezTo>
                    <a:pt x="509" y="537"/>
                    <a:pt x="509" y="537"/>
                    <a:pt x="509" y="537"/>
                  </a:cubicBezTo>
                  <a:cubicBezTo>
                    <a:pt x="523" y="537"/>
                    <a:pt x="537" y="523"/>
                    <a:pt x="537" y="509"/>
                  </a:cubicBezTo>
                  <a:lnTo>
                    <a:pt x="537" y="254"/>
                  </a:lnTo>
                  <a:close/>
                </a:path>
              </a:pathLst>
            </a:custGeom>
            <a:solidFill>
              <a:srgbClr val="BAB6AC"/>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294" name="Google Shape;294;p49"/>
            <p:cNvSpPr/>
            <p:nvPr/>
          </p:nvSpPr>
          <p:spPr>
            <a:xfrm>
              <a:off x="5970616" y="4364627"/>
              <a:ext cx="165286" cy="135124"/>
            </a:xfrm>
            <a:custGeom>
              <a:rect b="b" l="l" r="r" t="t"/>
              <a:pathLst>
                <a:path extrusionOk="0" h="496" w="602">
                  <a:moveTo>
                    <a:pt x="410" y="0"/>
                  </a:moveTo>
                  <a:lnTo>
                    <a:pt x="410" y="0"/>
                  </a:lnTo>
                  <a:cubicBezTo>
                    <a:pt x="459" y="0"/>
                    <a:pt x="481" y="22"/>
                    <a:pt x="509" y="43"/>
                  </a:cubicBezTo>
                  <a:cubicBezTo>
                    <a:pt x="530" y="43"/>
                    <a:pt x="558" y="29"/>
                    <a:pt x="572" y="22"/>
                  </a:cubicBezTo>
                  <a:cubicBezTo>
                    <a:pt x="580" y="15"/>
                    <a:pt x="580" y="15"/>
                    <a:pt x="587" y="15"/>
                  </a:cubicBezTo>
                  <a:cubicBezTo>
                    <a:pt x="580" y="36"/>
                    <a:pt x="565" y="57"/>
                    <a:pt x="544" y="71"/>
                  </a:cubicBezTo>
                  <a:cubicBezTo>
                    <a:pt x="544" y="71"/>
                    <a:pt x="537" y="78"/>
                    <a:pt x="530" y="78"/>
                  </a:cubicBezTo>
                  <a:cubicBezTo>
                    <a:pt x="558" y="78"/>
                    <a:pt x="580" y="64"/>
                    <a:pt x="601" y="64"/>
                  </a:cubicBezTo>
                  <a:cubicBezTo>
                    <a:pt x="594" y="78"/>
                    <a:pt x="580" y="99"/>
                    <a:pt x="558" y="106"/>
                  </a:cubicBezTo>
                  <a:cubicBezTo>
                    <a:pt x="551" y="113"/>
                    <a:pt x="551" y="121"/>
                    <a:pt x="544" y="128"/>
                  </a:cubicBezTo>
                  <a:cubicBezTo>
                    <a:pt x="544" y="156"/>
                    <a:pt x="544" y="177"/>
                    <a:pt x="537" y="205"/>
                  </a:cubicBezTo>
                  <a:cubicBezTo>
                    <a:pt x="502" y="340"/>
                    <a:pt x="424" y="439"/>
                    <a:pt x="297" y="481"/>
                  </a:cubicBezTo>
                  <a:cubicBezTo>
                    <a:pt x="247" y="495"/>
                    <a:pt x="170" y="495"/>
                    <a:pt x="120" y="488"/>
                  </a:cubicBezTo>
                  <a:cubicBezTo>
                    <a:pt x="92" y="481"/>
                    <a:pt x="71" y="474"/>
                    <a:pt x="42" y="460"/>
                  </a:cubicBezTo>
                  <a:cubicBezTo>
                    <a:pt x="35" y="453"/>
                    <a:pt x="21" y="453"/>
                    <a:pt x="14" y="446"/>
                  </a:cubicBezTo>
                  <a:cubicBezTo>
                    <a:pt x="7" y="439"/>
                    <a:pt x="7" y="439"/>
                    <a:pt x="0" y="439"/>
                  </a:cubicBezTo>
                  <a:cubicBezTo>
                    <a:pt x="14" y="439"/>
                    <a:pt x="28" y="439"/>
                    <a:pt x="42" y="439"/>
                  </a:cubicBezTo>
                  <a:cubicBezTo>
                    <a:pt x="50" y="439"/>
                    <a:pt x="64" y="439"/>
                    <a:pt x="78" y="432"/>
                  </a:cubicBezTo>
                  <a:cubicBezTo>
                    <a:pt x="106" y="424"/>
                    <a:pt x="127" y="417"/>
                    <a:pt x="148" y="410"/>
                  </a:cubicBezTo>
                  <a:cubicBezTo>
                    <a:pt x="163" y="403"/>
                    <a:pt x="177" y="396"/>
                    <a:pt x="184" y="382"/>
                  </a:cubicBezTo>
                  <a:cubicBezTo>
                    <a:pt x="170" y="382"/>
                    <a:pt x="156" y="382"/>
                    <a:pt x="148" y="382"/>
                  </a:cubicBezTo>
                  <a:cubicBezTo>
                    <a:pt x="106" y="368"/>
                    <a:pt x="85" y="340"/>
                    <a:pt x="71" y="297"/>
                  </a:cubicBezTo>
                  <a:cubicBezTo>
                    <a:pt x="78" y="304"/>
                    <a:pt x="113" y="304"/>
                    <a:pt x="120" y="297"/>
                  </a:cubicBezTo>
                  <a:cubicBezTo>
                    <a:pt x="106" y="297"/>
                    <a:pt x="92" y="290"/>
                    <a:pt x="85" y="283"/>
                  </a:cubicBezTo>
                  <a:cubicBezTo>
                    <a:pt x="50" y="262"/>
                    <a:pt x="21" y="227"/>
                    <a:pt x="21" y="177"/>
                  </a:cubicBezTo>
                  <a:cubicBezTo>
                    <a:pt x="28" y="177"/>
                    <a:pt x="35" y="177"/>
                    <a:pt x="35" y="184"/>
                  </a:cubicBezTo>
                  <a:cubicBezTo>
                    <a:pt x="42" y="184"/>
                    <a:pt x="50" y="184"/>
                    <a:pt x="64" y="191"/>
                  </a:cubicBezTo>
                  <a:lnTo>
                    <a:pt x="78" y="191"/>
                  </a:lnTo>
                  <a:cubicBezTo>
                    <a:pt x="71" y="184"/>
                    <a:pt x="64" y="177"/>
                    <a:pt x="57" y="170"/>
                  </a:cubicBezTo>
                  <a:cubicBezTo>
                    <a:pt x="35" y="142"/>
                    <a:pt x="14" y="106"/>
                    <a:pt x="28" y="57"/>
                  </a:cubicBezTo>
                  <a:cubicBezTo>
                    <a:pt x="28" y="43"/>
                    <a:pt x="35" y="36"/>
                    <a:pt x="42" y="29"/>
                  </a:cubicBezTo>
                  <a:cubicBezTo>
                    <a:pt x="42" y="29"/>
                    <a:pt x="50" y="36"/>
                    <a:pt x="57" y="36"/>
                  </a:cubicBezTo>
                  <a:cubicBezTo>
                    <a:pt x="64" y="50"/>
                    <a:pt x="78" y="64"/>
                    <a:pt x="92" y="71"/>
                  </a:cubicBezTo>
                  <a:cubicBezTo>
                    <a:pt x="134" y="106"/>
                    <a:pt x="177" y="128"/>
                    <a:pt x="240" y="149"/>
                  </a:cubicBezTo>
                  <a:cubicBezTo>
                    <a:pt x="261" y="149"/>
                    <a:pt x="276" y="156"/>
                    <a:pt x="297" y="156"/>
                  </a:cubicBezTo>
                  <a:cubicBezTo>
                    <a:pt x="290" y="135"/>
                    <a:pt x="290" y="113"/>
                    <a:pt x="297" y="99"/>
                  </a:cubicBezTo>
                  <a:cubicBezTo>
                    <a:pt x="311" y="57"/>
                    <a:pt x="332" y="29"/>
                    <a:pt x="368" y="15"/>
                  </a:cubicBezTo>
                  <a:cubicBezTo>
                    <a:pt x="375" y="8"/>
                    <a:pt x="389" y="8"/>
                    <a:pt x="396" y="8"/>
                  </a:cubicBezTo>
                  <a:cubicBezTo>
                    <a:pt x="403" y="8"/>
                    <a:pt x="403" y="0"/>
                    <a:pt x="410" y="0"/>
                  </a:cubicBezTo>
                </a:path>
              </a:pathLst>
            </a:custGeom>
            <a:solidFill>
              <a:srgbClr val="BAB6AC"/>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295" name="Google Shape;295;p49"/>
            <p:cNvSpPr/>
            <p:nvPr/>
          </p:nvSpPr>
          <p:spPr>
            <a:xfrm>
              <a:off x="5266267" y="4361812"/>
              <a:ext cx="65277" cy="140754"/>
            </a:xfrm>
            <a:custGeom>
              <a:rect b="b" l="l" r="r" t="t"/>
              <a:pathLst>
                <a:path extrusionOk="0" h="608" w="284">
                  <a:moveTo>
                    <a:pt x="283" y="7"/>
                  </a:moveTo>
                  <a:lnTo>
                    <a:pt x="283" y="7"/>
                  </a:lnTo>
                  <a:cubicBezTo>
                    <a:pt x="283" y="42"/>
                    <a:pt x="283" y="106"/>
                    <a:pt x="283" y="106"/>
                  </a:cubicBezTo>
                  <a:cubicBezTo>
                    <a:pt x="283" y="106"/>
                    <a:pt x="213" y="99"/>
                    <a:pt x="198" y="127"/>
                  </a:cubicBezTo>
                  <a:cubicBezTo>
                    <a:pt x="184" y="141"/>
                    <a:pt x="191" y="183"/>
                    <a:pt x="191" y="212"/>
                  </a:cubicBezTo>
                  <a:cubicBezTo>
                    <a:pt x="220" y="212"/>
                    <a:pt x="255" y="212"/>
                    <a:pt x="283" y="212"/>
                  </a:cubicBezTo>
                  <a:cubicBezTo>
                    <a:pt x="276" y="254"/>
                    <a:pt x="269" y="275"/>
                    <a:pt x="269" y="311"/>
                  </a:cubicBezTo>
                  <a:cubicBezTo>
                    <a:pt x="241" y="311"/>
                    <a:pt x="191" y="311"/>
                    <a:pt x="191" y="311"/>
                  </a:cubicBezTo>
                  <a:cubicBezTo>
                    <a:pt x="191" y="607"/>
                    <a:pt x="191" y="607"/>
                    <a:pt x="191" y="607"/>
                  </a:cubicBezTo>
                  <a:cubicBezTo>
                    <a:pt x="191" y="607"/>
                    <a:pt x="100" y="607"/>
                    <a:pt x="57" y="607"/>
                  </a:cubicBezTo>
                  <a:cubicBezTo>
                    <a:pt x="57" y="516"/>
                    <a:pt x="57" y="410"/>
                    <a:pt x="57" y="311"/>
                  </a:cubicBezTo>
                  <a:cubicBezTo>
                    <a:pt x="36" y="311"/>
                    <a:pt x="22" y="311"/>
                    <a:pt x="0" y="311"/>
                  </a:cubicBezTo>
                  <a:cubicBezTo>
                    <a:pt x="0" y="275"/>
                    <a:pt x="0" y="247"/>
                    <a:pt x="0" y="212"/>
                  </a:cubicBezTo>
                  <a:cubicBezTo>
                    <a:pt x="22" y="212"/>
                    <a:pt x="36" y="212"/>
                    <a:pt x="57" y="212"/>
                  </a:cubicBezTo>
                  <a:cubicBezTo>
                    <a:pt x="64" y="148"/>
                    <a:pt x="64" y="78"/>
                    <a:pt x="100" y="42"/>
                  </a:cubicBezTo>
                  <a:cubicBezTo>
                    <a:pt x="135" y="0"/>
                    <a:pt x="170" y="7"/>
                    <a:pt x="283" y="7"/>
                  </a:cubicBezTo>
                </a:path>
              </a:pathLst>
            </a:custGeom>
            <a:solidFill>
              <a:srgbClr val="BAB6AC"/>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sp>
          <p:nvSpPr>
            <p:cNvPr id="296" name="Google Shape;296;p49"/>
            <p:cNvSpPr/>
            <p:nvPr/>
          </p:nvSpPr>
          <p:spPr>
            <a:xfrm>
              <a:off x="5574524" y="4356182"/>
              <a:ext cx="153132" cy="152014"/>
            </a:xfrm>
            <a:custGeom>
              <a:rect b="b" l="l" r="r" t="t"/>
              <a:pathLst>
                <a:path extrusionOk="0" h="601" w="602">
                  <a:moveTo>
                    <a:pt x="304" y="0"/>
                  </a:moveTo>
                  <a:lnTo>
                    <a:pt x="304" y="0"/>
                  </a:lnTo>
                  <a:cubicBezTo>
                    <a:pt x="134" y="0"/>
                    <a:pt x="0" y="134"/>
                    <a:pt x="0" y="304"/>
                  </a:cubicBezTo>
                  <a:cubicBezTo>
                    <a:pt x="0" y="424"/>
                    <a:pt x="78" y="530"/>
                    <a:pt x="184" y="579"/>
                  </a:cubicBezTo>
                  <a:cubicBezTo>
                    <a:pt x="184" y="558"/>
                    <a:pt x="184" y="530"/>
                    <a:pt x="191" y="509"/>
                  </a:cubicBezTo>
                  <a:cubicBezTo>
                    <a:pt x="191" y="487"/>
                    <a:pt x="226" y="346"/>
                    <a:pt x="226" y="346"/>
                  </a:cubicBezTo>
                  <a:cubicBezTo>
                    <a:pt x="226" y="346"/>
                    <a:pt x="219" y="325"/>
                    <a:pt x="219" y="297"/>
                  </a:cubicBezTo>
                  <a:cubicBezTo>
                    <a:pt x="219" y="254"/>
                    <a:pt x="240" y="219"/>
                    <a:pt x="276" y="219"/>
                  </a:cubicBezTo>
                  <a:cubicBezTo>
                    <a:pt x="304" y="219"/>
                    <a:pt x="318" y="240"/>
                    <a:pt x="318" y="261"/>
                  </a:cubicBezTo>
                  <a:cubicBezTo>
                    <a:pt x="318" y="289"/>
                    <a:pt x="297" y="332"/>
                    <a:pt x="290" y="374"/>
                  </a:cubicBezTo>
                  <a:cubicBezTo>
                    <a:pt x="283" y="403"/>
                    <a:pt x="304" y="431"/>
                    <a:pt x="339" y="431"/>
                  </a:cubicBezTo>
                  <a:cubicBezTo>
                    <a:pt x="396" y="431"/>
                    <a:pt x="431" y="353"/>
                    <a:pt x="431" y="268"/>
                  </a:cubicBezTo>
                  <a:cubicBezTo>
                    <a:pt x="431" y="205"/>
                    <a:pt x="389" y="155"/>
                    <a:pt x="304" y="155"/>
                  </a:cubicBezTo>
                  <a:cubicBezTo>
                    <a:pt x="212" y="155"/>
                    <a:pt x="155" y="219"/>
                    <a:pt x="155" y="297"/>
                  </a:cubicBezTo>
                  <a:cubicBezTo>
                    <a:pt x="155" y="325"/>
                    <a:pt x="162" y="346"/>
                    <a:pt x="176" y="360"/>
                  </a:cubicBezTo>
                  <a:cubicBezTo>
                    <a:pt x="184" y="360"/>
                    <a:pt x="184" y="367"/>
                    <a:pt x="184" y="374"/>
                  </a:cubicBezTo>
                  <a:cubicBezTo>
                    <a:pt x="184" y="382"/>
                    <a:pt x="176" y="396"/>
                    <a:pt x="176" y="396"/>
                  </a:cubicBezTo>
                  <a:cubicBezTo>
                    <a:pt x="176" y="403"/>
                    <a:pt x="169" y="410"/>
                    <a:pt x="162" y="403"/>
                  </a:cubicBezTo>
                  <a:cubicBezTo>
                    <a:pt x="120" y="389"/>
                    <a:pt x="99" y="339"/>
                    <a:pt x="99" y="289"/>
                  </a:cubicBezTo>
                  <a:cubicBezTo>
                    <a:pt x="99" y="205"/>
                    <a:pt x="169" y="99"/>
                    <a:pt x="318" y="99"/>
                  </a:cubicBezTo>
                  <a:cubicBezTo>
                    <a:pt x="431" y="99"/>
                    <a:pt x="509" y="184"/>
                    <a:pt x="509" y="275"/>
                  </a:cubicBezTo>
                  <a:cubicBezTo>
                    <a:pt x="509" y="396"/>
                    <a:pt x="438" y="480"/>
                    <a:pt x="346" y="480"/>
                  </a:cubicBezTo>
                  <a:cubicBezTo>
                    <a:pt x="311" y="480"/>
                    <a:pt x="283" y="466"/>
                    <a:pt x="269" y="445"/>
                  </a:cubicBezTo>
                  <a:cubicBezTo>
                    <a:pt x="269" y="445"/>
                    <a:pt x="254" y="516"/>
                    <a:pt x="247" y="530"/>
                  </a:cubicBezTo>
                  <a:cubicBezTo>
                    <a:pt x="240" y="551"/>
                    <a:pt x="233" y="572"/>
                    <a:pt x="219" y="593"/>
                  </a:cubicBezTo>
                  <a:cubicBezTo>
                    <a:pt x="247" y="600"/>
                    <a:pt x="276" y="600"/>
                    <a:pt x="304" y="600"/>
                  </a:cubicBezTo>
                  <a:cubicBezTo>
                    <a:pt x="466" y="600"/>
                    <a:pt x="601" y="466"/>
                    <a:pt x="601" y="304"/>
                  </a:cubicBezTo>
                  <a:cubicBezTo>
                    <a:pt x="601" y="134"/>
                    <a:pt x="466" y="0"/>
                    <a:pt x="304" y="0"/>
                  </a:cubicBezTo>
                </a:path>
              </a:pathLst>
            </a:custGeom>
            <a:solidFill>
              <a:srgbClr val="BAB6AC"/>
            </a:solid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t/>
              </a:r>
              <a:endParaRPr sz="1800">
                <a:solidFill>
                  <a:schemeClr val="accent1"/>
                </a:solidFill>
                <a:latin typeface="Calibri"/>
                <a:ea typeface="Calibri"/>
                <a:cs typeface="Calibri"/>
                <a:sym typeface="Calibri"/>
              </a:endParaRPr>
            </a:p>
          </p:txBody>
        </p:sp>
      </p:grpSp>
      <p:pic>
        <p:nvPicPr>
          <p:cNvPr id="297" name="Google Shape;297;p49"/>
          <p:cNvPicPr preferRelativeResize="0"/>
          <p:nvPr/>
        </p:nvPicPr>
        <p:blipFill rotWithShape="1">
          <a:blip r:embed="rId3">
            <a:alphaModFix/>
          </a:blip>
          <a:srcRect b="8410" l="24876" r="24876" t="8401"/>
          <a:stretch/>
        </p:blipFill>
        <p:spPr>
          <a:xfrm>
            <a:off x="6143382" y="2766150"/>
            <a:ext cx="1788825" cy="1974524"/>
          </a:xfrm>
          <a:prstGeom prst="rect">
            <a:avLst/>
          </a:prstGeom>
          <a:noFill/>
          <a:ln>
            <a:noFill/>
          </a:ln>
        </p:spPr>
      </p:pic>
      <p:pic>
        <p:nvPicPr>
          <p:cNvPr id="298" name="Google Shape;298;p49"/>
          <p:cNvPicPr preferRelativeResize="0"/>
          <p:nvPr/>
        </p:nvPicPr>
        <p:blipFill rotWithShape="1">
          <a:blip r:embed="rId3">
            <a:alphaModFix/>
          </a:blip>
          <a:srcRect b="8410" l="24876" r="24876" t="8401"/>
          <a:stretch/>
        </p:blipFill>
        <p:spPr>
          <a:xfrm>
            <a:off x="9275730" y="2766150"/>
            <a:ext cx="1788825" cy="1974524"/>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Custom 4">
      <a:dk1>
        <a:srgbClr val="000000"/>
      </a:dk1>
      <a:lt1>
        <a:srgbClr val="FFFFFF"/>
      </a:lt1>
      <a:dk2>
        <a:srgbClr val="242424"/>
      </a:dk2>
      <a:lt2>
        <a:srgbClr val="8F8F8F"/>
      </a:lt2>
      <a:accent1>
        <a:srgbClr val="BEC8C0"/>
      </a:accent1>
      <a:accent2>
        <a:srgbClr val="DEE3DF"/>
      </a:accent2>
      <a:accent3>
        <a:srgbClr val="AAA09E"/>
      </a:accent3>
      <a:accent4>
        <a:srgbClr val="E2DAD7"/>
      </a:accent4>
      <a:accent5>
        <a:srgbClr val="F1F0EE"/>
      </a:accent5>
      <a:accent6>
        <a:srgbClr val="FFFFFF"/>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